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0B41-4C67-4A60-B6D5-A205888247D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8499-F7A6-42EC-B3B0-7CB38C87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52438"/>
            <a:ext cx="8534399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8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382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800"/>
            <a:ext cx="8763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1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2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381000"/>
            <a:ext cx="9039225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0039"/>
            <a:ext cx="8991600" cy="57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67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3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2019-11-11T23:00:52Z</dcterms:created>
  <dcterms:modified xsi:type="dcterms:W3CDTF">2019-11-11T23:25:50Z</dcterms:modified>
</cp:coreProperties>
</file>