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
  </p:notesMasterIdLst>
  <p:sldIdLst>
    <p:sldId id="256" r:id="rId2"/>
    <p:sldId id="273" r:id="rId3"/>
    <p:sldId id="283" r:id="rId4"/>
    <p:sldId id="274" r:id="rId5"/>
    <p:sldId id="278" r:id="rId6"/>
    <p:sldId id="277" r:id="rId7"/>
    <p:sldId id="284" r:id="rId8"/>
    <p:sldId id="279" r:id="rId9"/>
    <p:sldId id="282" r:id="rId10"/>
    <p:sldId id="257" r:id="rId11"/>
    <p:sldId id="28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1/17/2023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1/17/2023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on 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8" name="Title 1"/>
          <p:cNvSpPr txBox="1">
            <a:spLocks/>
          </p:cNvSpPr>
          <p:nvPr/>
        </p:nvSpPr>
        <p:spPr>
          <a:xfrm>
            <a:off x="1043608" y="5661248"/>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a:solidFill>
                  <a:schemeClr val="tx1"/>
                </a:solidFill>
              </a:rPr>
              <a:t>08th Jun 2021</a:t>
            </a:r>
          </a:p>
        </p:txBody>
      </p:sp>
    </p:spTree>
    <p:extLst>
      <p:ext uri="{BB962C8B-B14F-4D97-AF65-F5344CB8AC3E}">
        <p14:creationId xmlns:p14="http://schemas.microsoft.com/office/powerpoint/2010/main" val="31223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85000" lnSpcReduction="20000"/>
          </a:bodyPr>
          <a:lstStyle/>
          <a:p>
            <a:r>
              <a:rPr lang="en-US" dirty="0"/>
              <a:t>Devops Introduction</a:t>
            </a:r>
          </a:p>
          <a:p>
            <a:r>
              <a:rPr lang="en-US" dirty="0"/>
              <a:t>Linux</a:t>
            </a:r>
          </a:p>
          <a:p>
            <a:r>
              <a:rPr lang="en-US" dirty="0"/>
              <a:t>Git</a:t>
            </a:r>
          </a:p>
          <a:p>
            <a:r>
              <a:rPr lang="en-US" dirty="0"/>
              <a:t>Maven</a:t>
            </a:r>
          </a:p>
          <a:p>
            <a:r>
              <a:rPr lang="en-US" dirty="0"/>
              <a:t>Jenkins</a:t>
            </a:r>
          </a:p>
          <a:p>
            <a:r>
              <a:rPr lang="en-US" dirty="0"/>
              <a:t>Docker</a:t>
            </a:r>
          </a:p>
          <a:p>
            <a:r>
              <a:rPr lang="en-US" dirty="0"/>
              <a:t>Kubernetes</a:t>
            </a:r>
          </a:p>
          <a:p>
            <a:r>
              <a:rPr lang="en-US" dirty="0"/>
              <a:t>Ansible</a:t>
            </a:r>
          </a:p>
          <a:p>
            <a:r>
              <a:rPr lang="en-US" dirty="0"/>
              <a:t>Nagios</a:t>
            </a:r>
          </a:p>
          <a:p>
            <a:endParaRPr lang="en-US" dirty="0"/>
          </a:p>
        </p:txBody>
      </p:sp>
      <p:sp>
        <p:nvSpPr>
          <p:cNvPr id="5" name="Title 1"/>
          <p:cNvSpPr txBox="1">
            <a:spLocks/>
          </p:cNvSpPr>
          <p:nvPr/>
        </p:nvSpPr>
        <p:spPr>
          <a:xfrm>
            <a:off x="827584" y="5013176"/>
            <a:ext cx="7938664"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endParaRPr lang="en-US" sz="3700" dirty="0">
              <a:solidFill>
                <a:schemeClr val="tx1"/>
              </a:solidFill>
            </a:endParaRP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nodePh="1">
                                  <p:stCondLst>
                                    <p:cond delay="0"/>
                                  </p:stCondLst>
                                  <p:endCondLst>
                                    <p:cond evt="begin" delay="0">
                                      <p:tn val="50"/>
                                    </p:cond>
                                  </p:end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908720"/>
            <a:ext cx="7427168" cy="5098571"/>
          </a:xfrm>
        </p:spPr>
        <p:txBody>
          <a:bodyP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393</TotalTime>
  <Words>266</Words>
  <Application>Microsoft Office PowerPoint</Application>
  <PresentationFormat>On-screen Show (4:3)</PresentationFormat>
  <Paragraphs>50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Devops on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Lakshmi R</cp:lastModifiedBy>
  <cp:revision>117</cp:revision>
  <dcterms:created xsi:type="dcterms:W3CDTF">2019-01-14T05:47:09Z</dcterms:created>
  <dcterms:modified xsi:type="dcterms:W3CDTF">2023-01-17T06:38:50Z</dcterms:modified>
</cp:coreProperties>
</file>