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5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07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9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1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5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2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1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89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0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3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2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5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1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21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8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AFAD7B4-29B4-4391-86EE-AE918BB4704C}" type="datetimeFigureOut">
              <a:rPr lang="en-IN" smtClean="0"/>
              <a:t>11-08-2023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505A22-C1FE-4DED-BA1E-F9276626A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B1C6-6FC4-F3A0-867F-D6F3D4E6B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2546" y="1614196"/>
            <a:ext cx="5710335" cy="1192971"/>
          </a:xfrm>
        </p:spPr>
        <p:txBody>
          <a:bodyPr/>
          <a:lstStyle/>
          <a:p>
            <a:r>
              <a:rPr lang="en-US" sz="3600"/>
              <a:t>  JAVA Architecture</a:t>
            </a:r>
            <a:br>
              <a:rPr lang="en-US" sz="3600"/>
            </a:br>
            <a:r>
              <a:rPr lang="en-US" sz="3600"/>
              <a:t> </a:t>
            </a:r>
            <a:r>
              <a:rPr lang="en-US" sz="2400">
                <a:solidFill>
                  <a:srgbClr val="FFFF00"/>
                </a:solidFill>
              </a:rPr>
              <a:t>presented by Uggina Lakshmi</a:t>
            </a:r>
            <a:endParaRPr lang="en-IN" sz="24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35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DD36-2519-3C75-3A5A-1A0FEB9D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Architecture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7033C-ABD7-24DA-C0D5-474D8758DE26}"/>
              </a:ext>
            </a:extLst>
          </p:cNvPr>
          <p:cNvSpPr txBox="1"/>
          <p:nvPr/>
        </p:nvSpPr>
        <p:spPr>
          <a:xfrm>
            <a:off x="1222309" y="2681005"/>
            <a:ext cx="100024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Java Architecture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is a collection of components, i.e.,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JVM, JRE,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and </a:t>
            </a: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JDK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It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integrates the process of interpretation and compilation and  it defines all the processes involved in creating a Java program.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i="0">
                <a:solidFill>
                  <a:srgbClr val="333333"/>
                </a:solidFill>
                <a:effectLst/>
                <a:latin typeface="inter-bold"/>
              </a:rPr>
              <a:t>Java Architecture</a:t>
            </a: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 explains each and every step of how a program is compiled and executed.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There is a process of compilation and interpretation in Java.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Java compiler converts the Java code into byte code.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After that, the JVM converts the byte code into machine code.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000000"/>
                </a:solidFill>
                <a:effectLst/>
                <a:latin typeface="inter-regular"/>
              </a:rPr>
              <a:t>The machine code is then executed by the machine.</a:t>
            </a:r>
          </a:p>
          <a:p>
            <a:endParaRPr lang="en-US" b="0" i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43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CF2D-0820-4669-6394-88B7ADB6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</a:t>
            </a:r>
            <a:endParaRPr lang="en-IN"/>
          </a:p>
        </p:txBody>
      </p:sp>
      <p:pic>
        <p:nvPicPr>
          <p:cNvPr id="1026" name="Picture 2" descr="Java Architecture">
            <a:extLst>
              <a:ext uri="{FF2B5EF4-FFF2-40B4-BE49-F238E27FC236}">
                <a16:creationId xmlns:a16="http://schemas.microsoft.com/office/drawing/2014/main" id="{6FEFAC70-02C6-10F0-560B-A9D3DF1D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462" y="2476695"/>
            <a:ext cx="51911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78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0E55-9C78-6C8B-D86D-B6C94BC3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Java Architecture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7CE2-98B6-3C26-31DC-E2335C22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Java Virtual Machine (JVM)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Java Runtime Environment (JRE)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b="0" i="0">
                <a:solidFill>
                  <a:srgbClr val="000000"/>
                </a:solidFill>
                <a:effectLst/>
                <a:latin typeface="inter-regular"/>
              </a:rPr>
              <a:t>Java Development Kit (JDK)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59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395D-9B85-7FBA-42A5-8E108B62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Vitual Machine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92D0-D58A-D183-1BAC-D5BB3B5C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JVM(Java Virtual Machine) acts as a run-time engine to run Java applications. JVM is the one that actually calls the </a:t>
            </a:r>
            <a:r>
              <a:rPr lang="en-US" b="1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main</a:t>
            </a: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method present in a java code. JVM is a part of JRE(Java Runtime Environment).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Java applications are called WORA (Write Once Run Anywhere). This means a programmer can develop Java code on one system and can expect it to run on any other Java-enabled system without any adjustment. This is all possible because of JVM.</a:t>
            </a:r>
          </a:p>
          <a:p>
            <a:pPr algn="just" fontAlgn="base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When we compile a </a:t>
            </a:r>
            <a:r>
              <a:rPr lang="en-US" b="0" i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.java</a:t>
            </a: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file, </a:t>
            </a:r>
            <a:r>
              <a:rPr lang="en-US" b="0" i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.class</a:t>
            </a: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files(contains byte-code) with the same class names present in </a:t>
            </a:r>
            <a:r>
              <a:rPr lang="en-US" b="0" i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.java</a:t>
            </a: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file are generated by the Java compiler. This </a:t>
            </a:r>
            <a:r>
              <a:rPr lang="en-US" b="0" i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.class</a:t>
            </a:r>
            <a:r>
              <a:rPr lang="en-US" b="0" i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 file goes into various steps when we run it. These steps together describe the whole JVM. 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8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C969-98F3-668C-B321-2FEEF063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Java Runtime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17A31-0738-03DC-3DF1-C6CA536EC5D2}"/>
              </a:ext>
            </a:extLst>
          </p:cNvPr>
          <p:cNvSpPr txBox="1"/>
          <p:nvPr/>
        </p:nvSpPr>
        <p:spPr>
          <a:xfrm>
            <a:off x="1026366" y="2874917"/>
            <a:ext cx="97691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Java Run-time Environment (JRE) is the part of the Java Development Kit (JDK).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 It is a freely available software distribution which has Java Class Library, specific tools, and a stand-alone JVM.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 It is the most common environment available on devices to run java programs.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The source Java code gets compiled and converted to Java bytecode. If you wish to run this bytecode on any platform, you require JRE.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The JRE loads classes, verify access to memory, and retrieves the system resources. JRE acts as a layer on the top of the operating system.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62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991D-D21A-EC16-93F8-D41B56955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C695A-0FEE-8F39-888B-BA36E1572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35345"/>
            <a:ext cx="9341985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>
                <a:solidFill>
                  <a:srgbClr val="333333"/>
                </a:solidFill>
                <a:effectLst/>
                <a:latin typeface="inter-regular"/>
              </a:rPr>
              <a:t>It is a software development environment used in the development of Java applications and applets. Java Development Kit holds JRE, a compiler, an interpreter or loader, and several development tools in it.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347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428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Century Gothic</vt:lpstr>
      <vt:lpstr>inter-bold</vt:lpstr>
      <vt:lpstr>inter-regular</vt:lpstr>
      <vt:lpstr>Nunito</vt:lpstr>
      <vt:lpstr>Wingdings</vt:lpstr>
      <vt:lpstr>Wingdings 3</vt:lpstr>
      <vt:lpstr>Ion Boardroom</vt:lpstr>
      <vt:lpstr>  JAVA Architecture  presented by Uggina Lakshmi</vt:lpstr>
      <vt:lpstr>Java Architecture</vt:lpstr>
      <vt:lpstr>Architecture</vt:lpstr>
      <vt:lpstr>Components of Java Architecture</vt:lpstr>
      <vt:lpstr>Java Vitual Machine</vt:lpstr>
      <vt:lpstr>Java Runtime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JAVA Architecture  presented by Uggina Lakshmi</dc:title>
  <dc:creator>uggina lakshmi</dc:creator>
  <cp:lastModifiedBy>uggina lakshmi</cp:lastModifiedBy>
  <cp:revision>1</cp:revision>
  <dcterms:created xsi:type="dcterms:W3CDTF">2023-08-11T11:44:03Z</dcterms:created>
  <dcterms:modified xsi:type="dcterms:W3CDTF">2023-08-11T13:23:20Z</dcterms:modified>
</cp:coreProperties>
</file>