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Geospatial_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Capstone Project - The Battle of Neighbourhoods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HOUSE PRICE PREDICTION IN CENTRAL TORONTO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     Lakshmi </a:t>
            </a:r>
            <a:r>
              <a:rPr lang="en-IN" dirty="0" err="1" smtClean="0"/>
              <a:t>sri</a:t>
            </a:r>
            <a:r>
              <a:rPr lang="en-IN" dirty="0" smtClean="0"/>
              <a:t> </a:t>
            </a:r>
            <a:r>
              <a:rPr lang="en-IN" dirty="0" err="1" smtClean="0"/>
              <a:t>sai</a:t>
            </a:r>
            <a:r>
              <a:rPr lang="en-IN" smtClean="0"/>
              <a:t>, august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18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project will help in such cases like prediction of houses with nearby facilities around their </a:t>
            </a:r>
            <a:r>
              <a:rPr lang="en-IN" dirty="0" err="1"/>
              <a:t>neighborhood</a:t>
            </a:r>
            <a:r>
              <a:rPr lang="en-IN" dirty="0"/>
              <a:t> in  in Central </a:t>
            </a:r>
            <a:r>
              <a:rPr lang="en-IN" dirty="0" err="1"/>
              <a:t>Toranto.This</a:t>
            </a:r>
            <a:r>
              <a:rPr lang="en-IN" dirty="0"/>
              <a:t> project will people to get awareness of the area and </a:t>
            </a:r>
            <a:r>
              <a:rPr lang="en-IN" dirty="0" err="1"/>
              <a:t>neighborhood</a:t>
            </a:r>
            <a:r>
              <a:rPr lang="en-IN" dirty="0"/>
              <a:t> before moving to a new city, state, country or place for their work or to start a new fresh life.</a:t>
            </a:r>
          </a:p>
          <a:p>
            <a:r>
              <a:rPr lang="en-IN" dirty="0"/>
              <a:t>This Project include analysis of features for a people migrating to North </a:t>
            </a:r>
            <a:r>
              <a:rPr lang="en-IN" dirty="0" err="1"/>
              <a:t>york</a:t>
            </a:r>
            <a:r>
              <a:rPr lang="en-IN" dirty="0"/>
              <a:t> to search a best </a:t>
            </a:r>
            <a:r>
              <a:rPr lang="en-IN" dirty="0" err="1"/>
              <a:t>neighborhood</a:t>
            </a:r>
            <a:r>
              <a:rPr lang="en-IN" dirty="0"/>
              <a:t>. The features include median housing price and better school according to ratings, crime rates of that particular area, road connectivity, weather conditions, medical </a:t>
            </a:r>
            <a:r>
              <a:rPr lang="en-IN" dirty="0" err="1"/>
              <a:t>facailities</a:t>
            </a:r>
            <a:r>
              <a:rPr lang="en-IN" dirty="0"/>
              <a:t> for emergency, water resources both fresh and waste water </a:t>
            </a:r>
            <a:r>
              <a:rPr lang="en-IN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76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sorting the list of houses with nearby better facilities </a:t>
            </a:r>
          </a:p>
          <a:p>
            <a:r>
              <a:rPr lang="en-IN" dirty="0"/>
              <a:t>2. finding the best house in central </a:t>
            </a:r>
            <a:r>
              <a:rPr lang="en-IN" dirty="0" err="1"/>
              <a:t>toronto</a:t>
            </a:r>
            <a:r>
              <a:rPr lang="en-IN" dirty="0"/>
              <a:t> neighbourhoods</a:t>
            </a:r>
          </a:p>
        </p:txBody>
      </p:sp>
    </p:spTree>
    <p:extLst>
      <p:ext uri="{BB962C8B-B14F-4D97-AF65-F5344CB8AC3E}">
        <p14:creationId xmlns:p14="http://schemas.microsoft.com/office/powerpoint/2010/main" val="424844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of </a:t>
            </a:r>
            <a:r>
              <a:rPr lang="en-IN" dirty="0" err="1" smtClean="0"/>
              <a:t>datas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first data source of the project uses a List of postal codes of Canada("https://en.wikipedia.org/wiki/</a:t>
            </a:r>
            <a:r>
              <a:rPr lang="en-IN" dirty="0" err="1"/>
              <a:t>List_of_postal_codes_of_Canada:_M</a:t>
            </a:r>
            <a:r>
              <a:rPr lang="en-IN" dirty="0"/>
              <a:t>") that shows the  borough  and neighbourhoods in central </a:t>
            </a:r>
            <a:r>
              <a:rPr lang="en-IN" dirty="0" err="1"/>
              <a:t>toronto</a:t>
            </a:r>
            <a:r>
              <a:rPr lang="en-IN" dirty="0"/>
              <a:t>. The dataset contains the following columns:</a:t>
            </a:r>
          </a:p>
          <a:p>
            <a:r>
              <a:rPr lang="en-IN" dirty="0" smtClean="0"/>
              <a:t>The </a:t>
            </a:r>
            <a:r>
              <a:rPr lang="en-IN" dirty="0"/>
              <a:t>second source of data is scraped from a </a:t>
            </a:r>
            <a:r>
              <a:rPr lang="en-IN" dirty="0" err="1"/>
              <a:t>wikipedia</a:t>
            </a:r>
            <a:r>
              <a:rPr lang="en-IN" dirty="0"/>
              <a:t> page that contains the list of latitudes and longitudes for  boroughs(</a:t>
            </a:r>
            <a:r>
              <a:rPr lang="en-IN" u="sng" dirty="0">
                <a:hlinkClick r:id="rId2"/>
              </a:rPr>
              <a:t>https://cocl.us/Geospatial_data</a:t>
            </a:r>
            <a:r>
              <a:rPr lang="en-IN" dirty="0"/>
              <a:t>). This page contains additional information about the boroughs, the following are the columns:</a:t>
            </a:r>
          </a:p>
          <a:p>
            <a:r>
              <a:rPr lang="en-IN" dirty="0" smtClean="0"/>
              <a:t>The </a:t>
            </a:r>
            <a:r>
              <a:rPr lang="en-IN" dirty="0"/>
              <a:t>third data source is the list of venues in Canada around their boroughs found from Foursquare API . This dataset contains the following </a:t>
            </a:r>
            <a:r>
              <a:rPr lang="en-IN" dirty="0" err="1"/>
              <a:t>coloumns</a:t>
            </a:r>
            <a:r>
              <a:rPr lang="en-IN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29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 (10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96205" cy="608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01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70" y="268942"/>
            <a:ext cx="9603275" cy="1049235"/>
          </a:xfrm>
        </p:spPr>
        <p:txBody>
          <a:bodyPr/>
          <a:lstStyle/>
          <a:p>
            <a:r>
              <a:rPr lang="en-IN" dirty="0" smtClean="0"/>
              <a:t>Map of clusters</a:t>
            </a:r>
            <a:endParaRPr lang="en-IN" dirty="0"/>
          </a:p>
        </p:txBody>
      </p:sp>
      <p:pic>
        <p:nvPicPr>
          <p:cNvPr id="1026" name="Picture 2" descr="Screenshot (12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0" y="1110343"/>
            <a:ext cx="11402273" cy="499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62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56" y="99125"/>
            <a:ext cx="9603275" cy="1049235"/>
          </a:xfrm>
        </p:spPr>
        <p:txBody>
          <a:bodyPr/>
          <a:lstStyle/>
          <a:p>
            <a:r>
              <a:rPr lang="en-IN" dirty="0" smtClean="0"/>
              <a:t>Prices of each neighbourhood in their boroughs</a:t>
            </a:r>
            <a:endParaRPr lang="en-IN" dirty="0"/>
          </a:p>
        </p:txBody>
      </p:sp>
      <p:pic>
        <p:nvPicPr>
          <p:cNvPr id="4" name="Content Placeholder 3" descr="C:\Users\DELL\AppData\Local\Microsoft\Windows\INetCache\Content.Word\Screenshot (123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" y="1148360"/>
            <a:ext cx="10439297" cy="5004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53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From  9 neighbourhoods in central </a:t>
            </a:r>
            <a:r>
              <a:rPr lang="en-IN" dirty="0" err="1"/>
              <a:t>totonto</a:t>
            </a:r>
            <a:r>
              <a:rPr lang="en-IN" dirty="0"/>
              <a:t> we analyse the prices at </a:t>
            </a:r>
            <a:r>
              <a:rPr lang="en-IN" dirty="0" err="1"/>
              <a:t>eac</a:t>
            </a:r>
            <a:r>
              <a:rPr lang="en-IN" dirty="0"/>
              <a:t> neighbourhood with suitable facilities  among them top 3 best places are</a:t>
            </a:r>
          </a:p>
          <a:p>
            <a:r>
              <a:rPr lang="en-IN" dirty="0"/>
              <a:t>1. North Toronto West, Lawrence Park-175000.0-Central Toronto</a:t>
            </a:r>
          </a:p>
          <a:p>
            <a:r>
              <a:rPr lang="en-IN" dirty="0"/>
              <a:t>2. Roselawn-225900.0-Central Toronto</a:t>
            </a:r>
          </a:p>
          <a:p>
            <a:r>
              <a:rPr lang="en-IN" dirty="0"/>
              <a:t>3. Davisville-225900.0-Central Toronto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0065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313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Capstone Project - The Battle of Neighbourhoods Report</vt:lpstr>
      <vt:lpstr>Background</vt:lpstr>
      <vt:lpstr>Problem</vt:lpstr>
      <vt:lpstr>Source of datas</vt:lpstr>
      <vt:lpstr>PowerPoint Presentation</vt:lpstr>
      <vt:lpstr>Map of clusters</vt:lpstr>
      <vt:lpstr>Prices of each neighbourhood in their boroughs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Neighbourhoods Report</dc:title>
  <dc:creator>Windows User</dc:creator>
  <cp:lastModifiedBy>Windows User</cp:lastModifiedBy>
  <cp:revision>3</cp:revision>
  <dcterms:created xsi:type="dcterms:W3CDTF">2020-08-02T10:47:48Z</dcterms:created>
  <dcterms:modified xsi:type="dcterms:W3CDTF">2020-08-02T11:06:17Z</dcterms:modified>
</cp:coreProperties>
</file>