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511EEF-2A0A-422D-B206-0606B829E2EC}" v="20" dt="2024-09-02T12:58:23.775"/>
    <p1510:client id="{78BB32EA-DCFF-43F6-A86E-732DE6D6FD21}" v="24" dt="2024-09-02T07:50:00.258"/>
    <p1510:client id="{F6A618E3-23F9-469A-963A-2986CCA9C814}" v="25" dt="2024-09-01T07:08:07.32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389" y="-1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D70C-49DF-9DA6-9BC45FCFE486}"/>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D70C-49DF-9DA6-9BC45FCFE486}"/>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D70C-49DF-9DA6-9BC45FCFE486}"/>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D70C-49DF-9DA6-9BC45FCFE486}"/>
            </c:ext>
          </c:extLst>
        </c:ser>
        <c:dLbls>
          <c:showLegendKey val="0"/>
          <c:showVal val="0"/>
          <c:showCatName val="0"/>
          <c:showSerName val="0"/>
          <c:showPercent val="0"/>
          <c:showBubbleSize val="0"/>
        </c:dLbls>
        <c:gapWidth val="150"/>
        <c:axId val="188118144"/>
        <c:axId val="188119680"/>
      </c:barChart>
      <c:catAx>
        <c:axId val="188118144"/>
        <c:scaling>
          <c:orientation val="minMax"/>
        </c:scaling>
        <c:delete val="0"/>
        <c:axPos val="b"/>
        <c:numFmt formatCode="General" sourceLinked="0"/>
        <c:majorTickMark val="none"/>
        <c:minorTickMark val="none"/>
        <c:tickLblPos val="nextTo"/>
        <c:crossAx val="188119680"/>
        <c:crosses val="autoZero"/>
        <c:auto val="1"/>
        <c:lblAlgn val="ctr"/>
        <c:lblOffset val="100"/>
        <c:noMultiLvlLbl val="0"/>
      </c:catAx>
      <c:valAx>
        <c:axId val="188119680"/>
        <c:scaling>
          <c:orientation val="minMax"/>
        </c:scaling>
        <c:delete val="0"/>
        <c:axPos val="l"/>
        <c:majorGridlines/>
        <c:numFmt formatCode="General" sourceLinked="1"/>
        <c:majorTickMark val="none"/>
        <c:minorTickMark val="none"/>
        <c:tickLblPos val="nextTo"/>
        <c:crossAx val="18811814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err="1"/>
              <a:t>R.Priyanka</a:t>
            </a:r>
            <a:endParaRPr lang="en-US" sz="2400" dirty="0" err="1">
              <a:ea typeface="Calibri"/>
              <a:cs typeface="Calibri"/>
            </a:endParaRPr>
          </a:p>
          <a:p>
            <a:r>
              <a:rPr lang="en-US" sz="2400" dirty="0"/>
              <a:t>REGISTER NO:312208560</a:t>
            </a:r>
            <a:endParaRPr lang="en-US" sz="2400" dirty="0">
              <a:ea typeface="Calibri"/>
              <a:cs typeface="Calibri"/>
            </a:endParaRPr>
          </a:p>
          <a:p>
            <a:r>
              <a:rPr lang="en-US" sz="2400" dirty="0"/>
              <a:t>DEPARTMENT:B.COM[GENERAL]</a:t>
            </a:r>
          </a:p>
          <a:p>
            <a:r>
              <a:rPr lang="en-US" sz="2400" dirty="0"/>
              <a:t>COLLEGE : Chellammal womens college Guindy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33402"/>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TotalTime>
  <Words>145</Words>
  <Application>Microsoft Office PowerPoint</Application>
  <PresentationFormat>Widescreen</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ELCOT</cp:lastModifiedBy>
  <cp:revision>52</cp:revision>
  <dcterms:created xsi:type="dcterms:W3CDTF">2024-03-29T15:07:22Z</dcterms:created>
  <dcterms:modified xsi:type="dcterms:W3CDTF">2024-09-02T12:58:24Z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