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6858000" cy="9144000"/>
  <p:embeddedFontLst>
    <p:embeddedFont>
      <p:font typeface="Exo" panose="020B0604020202020204" charset="0"/>
      <p:regular r:id="rId22"/>
      <p:bold r:id="rId23"/>
      <p:italic r:id="rId24"/>
      <p:boldItalic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" name="Google Shape;2969;g136aeb38984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0" name="Google Shape;2970;g136aeb38984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4" name="Google Shape;2974;g136aeb38984_4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5" name="Google Shape;2975;g136aeb38984_4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g136aeb3898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0" name="Google Shape;2980;g136aeb3898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4" name="Google Shape;2984;g136aeb3898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5" name="Google Shape;2985;g136aeb3898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7" name="Google Shape;3047;g136aeb389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8" name="Google Shape;3048;g136aeb389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2" name="Google Shape;3052;g136aeb3898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3" name="Google Shape;3053;g136aeb3898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8" name="Google Shape;3058;g136aeb38984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9" name="Google Shape;3059;g136aeb38984_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g136aeb38984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7" name="Google Shape;3067;g136aeb38984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" name="Google Shape;3072;g136aeb38984_1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3" name="Google Shape;3073;g136aeb38984_1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g13d3d9fdd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5" name="Google Shape;2715;g13d3d9fdd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edfa3e31c0_2_20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edfa3e31c0_2_20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gf11272de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1" name="Google Shape;2761;gf11272de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g13d3f059eec_1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5" name="Google Shape;2825;g13d3f059eec_1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13d3f059eec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13d3f059eec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Google Shape;2893;g13d3f059eec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4" name="Google Shape;2894;g13d3f059eec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0" name="Google Shape;2900;g13d3d9fddd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1" name="Google Shape;2901;g13d3d9fddd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4" name="Google Shape;2964;g13d3f059eec_1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5" name="Google Shape;2965;g13d3f059eec_1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2" name="Google Shape;822;p11"/>
          <p:cNvSpPr txBox="1">
            <a:spLocks noGrp="1"/>
          </p:cNvSpPr>
          <p:nvPr>
            <p:ph type="title" hasCustomPrompt="1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>
            <a:spLocks noGrp="1"/>
          </p:cNvSpPr>
          <p:nvPr>
            <p:ph type="subTitle" idx="1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0" name="Google Shape;970;p1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71" name="Google Shape;971;p13"/>
          <p:cNvSpPr txBox="1">
            <a:spLocks noGrp="1"/>
          </p:cNvSpPr>
          <p:nvPr>
            <p:ph type="title" idx="2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2" name="Google Shape;972;p13"/>
          <p:cNvSpPr txBox="1">
            <a:spLocks noGrp="1"/>
          </p:cNvSpPr>
          <p:nvPr>
            <p:ph type="subTitle" idx="1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3" name="Google Shape;973;p13"/>
          <p:cNvSpPr txBox="1">
            <a:spLocks noGrp="1"/>
          </p:cNvSpPr>
          <p:nvPr>
            <p:ph type="title" idx="3" hasCustomPrompt="1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>
            <a:spLocks noGrp="1"/>
          </p:cNvSpPr>
          <p:nvPr>
            <p:ph type="title" idx="4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5" name="Google Shape;975;p13"/>
          <p:cNvSpPr txBox="1">
            <a:spLocks noGrp="1"/>
          </p:cNvSpPr>
          <p:nvPr>
            <p:ph type="subTitle" idx="5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6" name="Google Shape;976;p13"/>
          <p:cNvSpPr txBox="1">
            <a:spLocks noGrp="1"/>
          </p:cNvSpPr>
          <p:nvPr>
            <p:ph type="title" idx="6" hasCustomPrompt="1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>
            <a:spLocks noGrp="1"/>
          </p:cNvSpPr>
          <p:nvPr>
            <p:ph type="title" idx="7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78" name="Google Shape;978;p13"/>
          <p:cNvSpPr txBox="1">
            <a:spLocks noGrp="1"/>
          </p:cNvSpPr>
          <p:nvPr>
            <p:ph type="subTitle" idx="8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9" name="Google Shape;979;p13"/>
          <p:cNvSpPr txBox="1">
            <a:spLocks noGrp="1"/>
          </p:cNvSpPr>
          <p:nvPr>
            <p:ph type="title" idx="9" hasCustomPrompt="1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>
            <a:spLocks noGrp="1"/>
          </p:cNvSpPr>
          <p:nvPr>
            <p:ph type="title" idx="13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1" name="Google Shape;981;p13"/>
          <p:cNvSpPr txBox="1">
            <a:spLocks noGrp="1"/>
          </p:cNvSpPr>
          <p:nvPr>
            <p:ph type="subTitle" idx="14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2" name="Google Shape;982;p13"/>
          <p:cNvSpPr txBox="1">
            <a:spLocks noGrp="1"/>
          </p:cNvSpPr>
          <p:nvPr>
            <p:ph type="title" idx="15" hasCustomPrompt="1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>
            <a:spLocks noGrp="1"/>
          </p:cNvSpPr>
          <p:nvPr>
            <p:ph type="title" idx="16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4" name="Google Shape;984;p13"/>
          <p:cNvSpPr txBox="1">
            <a:spLocks noGrp="1"/>
          </p:cNvSpPr>
          <p:nvPr>
            <p:ph type="subTitle" idx="17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5" name="Google Shape;98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>
            <a:spLocks noGrp="1"/>
          </p:cNvSpPr>
          <p:nvPr>
            <p:ph type="title" idx="19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987" name="Google Shape;987;p13"/>
          <p:cNvSpPr txBox="1">
            <a:spLocks noGrp="1"/>
          </p:cNvSpPr>
          <p:nvPr>
            <p:ph type="subTitle" idx="20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8" name="Google Shape;988;p13"/>
          <p:cNvSpPr txBox="1">
            <a:spLocks noGrp="1"/>
          </p:cNvSpPr>
          <p:nvPr>
            <p:ph type="title" idx="21" hasCustomPrompt="1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rot="5400000" flipH="1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3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3" name="Google Shape;1103;p14"/>
          <p:cNvSpPr txBox="1">
            <a:spLocks noGrp="1"/>
          </p:cNvSpPr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04" name="Google Shape;1104;p14"/>
          <p:cNvSpPr txBox="1">
            <a:spLocks noGrp="1"/>
          </p:cNvSpPr>
          <p:nvPr>
            <p:ph type="subTitle" idx="1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05" name="Google Shape;1105;p14"/>
          <p:cNvSpPr/>
          <p:nvPr/>
        </p:nvSpPr>
        <p:spPr>
          <a:xfrm rot="-5400000" flipH="1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BLANK_4"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8" name="Google Shape;1188;p15"/>
          <p:cNvSpPr txBox="1">
            <a:spLocks noGrp="1"/>
          </p:cNvSpPr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89" name="Google Shape;1189;p15"/>
          <p:cNvSpPr txBox="1">
            <a:spLocks noGrp="1"/>
          </p:cNvSpPr>
          <p:nvPr>
            <p:ph type="subTitle" idx="1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90" name="Google Shape;1190;p15"/>
          <p:cNvSpPr txBox="1">
            <a:spLocks noGrp="1"/>
          </p:cNvSpPr>
          <p:nvPr>
            <p:ph type="title" idx="2" hasCustomPrompt="1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15"/>
          <p:cNvSpPr/>
          <p:nvPr/>
        </p:nvSpPr>
        <p:spPr>
          <a:xfrm rot="10800000" flipH="1">
            <a:off x="2891470" y="4842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BLANK_8"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3" name="Google Shape;1263;p16"/>
          <p:cNvSpPr txBox="1">
            <a:spLocks noGrp="1"/>
          </p:cNvSpPr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64" name="Google Shape;1264;p16"/>
          <p:cNvSpPr txBox="1">
            <a:spLocks noGrp="1"/>
          </p:cNvSpPr>
          <p:nvPr>
            <p:ph type="subTitle" idx="1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65" name="Google Shape;1265;p16"/>
          <p:cNvSpPr txBox="1">
            <a:spLocks noGrp="1"/>
          </p:cNvSpPr>
          <p:nvPr>
            <p:ph type="title" idx="2" hasCustomPrompt="1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rot="10800000" flipH="1">
            <a:off x="2358070" y="47660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43" name="Google Shape;1343;p17"/>
          <p:cNvSpPr txBox="1">
            <a:spLocks noGrp="1"/>
          </p:cNvSpPr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4" name="Google Shape;1344;p17"/>
          <p:cNvSpPr txBox="1">
            <a:spLocks noGrp="1"/>
          </p:cNvSpPr>
          <p:nvPr>
            <p:ph type="subTitle" idx="1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0"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1" name="Google Shape;1531;p19"/>
          <p:cNvSpPr txBox="1">
            <a:spLocks noGrp="1"/>
          </p:cNvSpPr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2" name="Google Shape;1532;p19"/>
          <p:cNvSpPr txBox="1">
            <a:spLocks noGrp="1"/>
          </p:cNvSpPr>
          <p:nvPr>
            <p:ph type="subTitle" idx="1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3" name="Google Shape;1533;p19"/>
          <p:cNvSpPr txBox="1">
            <a:spLocks noGrp="1"/>
          </p:cNvSpPr>
          <p:nvPr>
            <p:ph type="title" idx="2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34" name="Google Shape;1534;p19"/>
          <p:cNvSpPr txBox="1">
            <a:spLocks noGrp="1"/>
          </p:cNvSpPr>
          <p:nvPr>
            <p:ph type="subTitle" idx="3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66" name="Google Shape;1566;p19"/>
          <p:cNvSpPr txBox="1">
            <a:spLocks noGrp="1"/>
          </p:cNvSpPr>
          <p:nvPr>
            <p:ph type="title" idx="4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BLANK_17">
    <p:spTree>
      <p:nvGrpSpPr>
        <p:cNvPr id="1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7" name="Google Shape;1607;p20"/>
          <p:cNvSpPr txBox="1">
            <a:spLocks noGrp="1"/>
          </p:cNvSpPr>
          <p:nvPr>
            <p:ph type="subTitle" idx="1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08" name="Google Shape;1608;p20"/>
          <p:cNvSpPr txBox="1">
            <a:spLocks noGrp="1"/>
          </p:cNvSpPr>
          <p:nvPr>
            <p:ph type="subTitle" idx="2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20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8" name="Google Shape;168;p3"/>
          <p:cNvSpPr txBox="1">
            <a:spLocks noGrp="1"/>
          </p:cNvSpPr>
          <p:nvPr>
            <p:ph type="subTitle" idx="1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3"/>
          <p:cNvSpPr txBox="1">
            <a:spLocks noGrp="1"/>
          </p:cNvSpPr>
          <p:nvPr>
            <p:ph type="title" idx="2" hasCustomPrompt="1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algn="bl" rotWithShape="0">
              <a:schemeClr val="accent2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rot="10800000" flipH="1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rot="-5400000" flipH="1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5"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7" name="Google Shape;1697;p2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698" name="Google Shape;1698;p21"/>
          <p:cNvSpPr txBox="1">
            <a:spLocks noGrp="1"/>
          </p:cNvSpPr>
          <p:nvPr>
            <p:ph type="title" idx="2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99" name="Google Shape;1699;p21"/>
          <p:cNvSpPr txBox="1">
            <a:spLocks noGrp="1"/>
          </p:cNvSpPr>
          <p:nvPr>
            <p:ph type="subTitle" idx="1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0" name="Google Shape;1700;p21"/>
          <p:cNvSpPr txBox="1">
            <a:spLocks noGrp="1"/>
          </p:cNvSpPr>
          <p:nvPr>
            <p:ph type="title" idx="3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1" name="Google Shape;1701;p21"/>
          <p:cNvSpPr txBox="1">
            <a:spLocks noGrp="1"/>
          </p:cNvSpPr>
          <p:nvPr>
            <p:ph type="subTitle" idx="4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2" name="Google Shape;1702;p21"/>
          <p:cNvSpPr txBox="1">
            <a:spLocks noGrp="1"/>
          </p:cNvSpPr>
          <p:nvPr>
            <p:ph type="title" idx="5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03" name="Google Shape;1703;p21"/>
          <p:cNvSpPr txBox="1">
            <a:spLocks noGrp="1"/>
          </p:cNvSpPr>
          <p:nvPr>
            <p:ph type="subTitle" idx="6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rot="5400000" flipH="1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rot="-5400000" flipH="1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6">
    <p:spTree>
      <p:nvGrpSpPr>
        <p:cNvPr id="1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0" name="Google Shape;1780;p22"/>
          <p:cNvSpPr txBox="1">
            <a:spLocks noGrp="1"/>
          </p:cNvSpPr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1" name="Google Shape;1781;p22"/>
          <p:cNvSpPr txBox="1">
            <a:spLocks noGrp="1"/>
          </p:cNvSpPr>
          <p:nvPr>
            <p:ph type="subTitle" idx="1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2" name="Google Shape;1782;p22"/>
          <p:cNvSpPr txBox="1">
            <a:spLocks noGrp="1"/>
          </p:cNvSpPr>
          <p:nvPr>
            <p:ph type="title" idx="2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3" name="Google Shape;1783;p22"/>
          <p:cNvSpPr txBox="1">
            <a:spLocks noGrp="1"/>
          </p:cNvSpPr>
          <p:nvPr>
            <p:ph type="subTitle" idx="3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4" name="Google Shape;1784;p22"/>
          <p:cNvSpPr txBox="1">
            <a:spLocks noGrp="1"/>
          </p:cNvSpPr>
          <p:nvPr>
            <p:ph type="title" idx="4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5" name="Google Shape;1785;p22"/>
          <p:cNvSpPr txBox="1">
            <a:spLocks noGrp="1"/>
          </p:cNvSpPr>
          <p:nvPr>
            <p:ph type="subTitle" idx="5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6" name="Google Shape;1786;p22"/>
          <p:cNvSpPr txBox="1">
            <a:spLocks noGrp="1"/>
          </p:cNvSpPr>
          <p:nvPr>
            <p:ph type="title" idx="6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787" name="Google Shape;1787;p22"/>
          <p:cNvSpPr txBox="1">
            <a:spLocks noGrp="1"/>
          </p:cNvSpPr>
          <p:nvPr>
            <p:ph type="subTitle" idx="7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>
            <a:spLocks noGrp="1"/>
          </p:cNvSpPr>
          <p:nvPr>
            <p:ph type="title" idx="8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7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4" name="Google Shape;1894;p23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895" name="Google Shape;1895;p23"/>
          <p:cNvSpPr txBox="1">
            <a:spLocks noGrp="1"/>
          </p:cNvSpPr>
          <p:nvPr>
            <p:ph type="title" idx="2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6" name="Google Shape;1896;p23"/>
          <p:cNvSpPr txBox="1">
            <a:spLocks noGrp="1"/>
          </p:cNvSpPr>
          <p:nvPr>
            <p:ph type="subTitle" idx="1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7" name="Google Shape;1897;p23"/>
          <p:cNvSpPr txBox="1">
            <a:spLocks noGrp="1"/>
          </p:cNvSpPr>
          <p:nvPr>
            <p:ph type="title" idx="3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898" name="Google Shape;1898;p23"/>
          <p:cNvSpPr txBox="1">
            <a:spLocks noGrp="1"/>
          </p:cNvSpPr>
          <p:nvPr>
            <p:ph type="subTitle" idx="4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9" name="Google Shape;1899;p23"/>
          <p:cNvSpPr txBox="1">
            <a:spLocks noGrp="1"/>
          </p:cNvSpPr>
          <p:nvPr>
            <p:ph type="title" idx="5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0" name="Google Shape;1900;p23"/>
          <p:cNvSpPr txBox="1">
            <a:spLocks noGrp="1"/>
          </p:cNvSpPr>
          <p:nvPr>
            <p:ph type="subTitle" idx="6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1" name="Google Shape;1901;p23"/>
          <p:cNvSpPr txBox="1">
            <a:spLocks noGrp="1"/>
          </p:cNvSpPr>
          <p:nvPr>
            <p:ph type="title" idx="7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2" name="Google Shape;1902;p23"/>
          <p:cNvSpPr txBox="1">
            <a:spLocks noGrp="1"/>
          </p:cNvSpPr>
          <p:nvPr>
            <p:ph type="subTitle" idx="8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3" name="Google Shape;1903;p23"/>
          <p:cNvSpPr txBox="1">
            <a:spLocks noGrp="1"/>
          </p:cNvSpPr>
          <p:nvPr>
            <p:ph type="title" idx="9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4" name="Google Shape;1904;p23"/>
          <p:cNvSpPr txBox="1">
            <a:spLocks noGrp="1"/>
          </p:cNvSpPr>
          <p:nvPr>
            <p:ph type="subTitle" idx="13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23"/>
          <p:cNvSpPr txBox="1">
            <a:spLocks noGrp="1"/>
          </p:cNvSpPr>
          <p:nvPr>
            <p:ph type="title" idx="14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906" name="Google Shape;1906;p23"/>
          <p:cNvSpPr txBox="1">
            <a:spLocks noGrp="1"/>
          </p:cNvSpPr>
          <p:nvPr>
            <p:ph type="subTitle" idx="15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BLANK_15"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1" name="Google Shape;2111;p2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BLANK_14">
    <p:spTree>
      <p:nvGrpSpPr>
        <p:cNvPr id="1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9" name="Google Shape;2219;p2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1"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0" name="Google Shape;2260;p2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26"/>
          <p:cNvSpPr txBox="1">
            <a:spLocks noGrp="1"/>
          </p:cNvSpPr>
          <p:nvPr>
            <p:ph type="title" idx="2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2" name="Google Shape;2262;p26"/>
          <p:cNvSpPr txBox="1">
            <a:spLocks noGrp="1"/>
          </p:cNvSpPr>
          <p:nvPr>
            <p:ph type="subTitle" idx="1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3" name="Google Shape;2263;p26"/>
          <p:cNvSpPr txBox="1">
            <a:spLocks noGrp="1"/>
          </p:cNvSpPr>
          <p:nvPr>
            <p:ph type="title" idx="3" hasCustomPrompt="1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>
            <a:spLocks noGrp="1"/>
          </p:cNvSpPr>
          <p:nvPr>
            <p:ph type="title" idx="4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5" name="Google Shape;2265;p26"/>
          <p:cNvSpPr txBox="1">
            <a:spLocks noGrp="1"/>
          </p:cNvSpPr>
          <p:nvPr>
            <p:ph type="subTitle" idx="5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6" name="Google Shape;2266;p26"/>
          <p:cNvSpPr txBox="1">
            <a:spLocks noGrp="1"/>
          </p:cNvSpPr>
          <p:nvPr>
            <p:ph type="title" idx="6" hasCustomPrompt="1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>
            <a:spLocks noGrp="1"/>
          </p:cNvSpPr>
          <p:nvPr>
            <p:ph type="title" idx="7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8" name="Google Shape;2268;p26"/>
          <p:cNvSpPr txBox="1">
            <a:spLocks noGrp="1"/>
          </p:cNvSpPr>
          <p:nvPr>
            <p:ph type="subTitle" idx="8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9" name="Google Shape;2269;p26"/>
          <p:cNvSpPr txBox="1">
            <a:spLocks noGrp="1"/>
          </p:cNvSpPr>
          <p:nvPr>
            <p:ph type="title" idx="9" hasCustomPrompt="1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2">
    <p:spTree>
      <p:nvGrpSpPr>
        <p:cNvPr id="1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7" name="Google Shape;2347;p27"/>
          <p:cNvSpPr txBox="1">
            <a:spLocks noGrp="1"/>
          </p:cNvSpPr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348" name="Google Shape;2348;p27"/>
          <p:cNvSpPr txBox="1">
            <a:spLocks noGrp="1"/>
          </p:cNvSpPr>
          <p:nvPr>
            <p:ph type="subTitle" idx="1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lang="en" sz="1200" b="1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" name="Google Shape;269;p4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4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271" name="Google Shape;271;p4"/>
          <p:cNvGrpSpPr/>
          <p:nvPr/>
        </p:nvGrpSpPr>
        <p:grpSpPr>
          <a:xfrm rot="5400000" flipH="1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8" name="Google Shape;348;p5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"/>
          <p:cNvSpPr txBox="1">
            <a:spLocks noGrp="1"/>
          </p:cNvSpPr>
          <p:nvPr>
            <p:ph type="title" idx="2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0" name="Google Shape;350;p5"/>
          <p:cNvSpPr txBox="1">
            <a:spLocks noGrp="1"/>
          </p:cNvSpPr>
          <p:nvPr>
            <p:ph type="subTitle" idx="1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5"/>
          <p:cNvSpPr txBox="1">
            <a:spLocks noGrp="1"/>
          </p:cNvSpPr>
          <p:nvPr>
            <p:ph type="title" idx="3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52" name="Google Shape;352;p5"/>
          <p:cNvSpPr txBox="1">
            <a:spLocks noGrp="1"/>
          </p:cNvSpPr>
          <p:nvPr>
            <p:ph type="subTitle" idx="4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rot="5400000" flipH="1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rot="5400000" flipH="1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rot="10800000" flipH="1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8" name="Google Shape;718;p9"/>
          <p:cNvSpPr txBox="1">
            <a:spLocks noGrp="1"/>
          </p:cNvSpPr>
          <p:nvPr>
            <p:ph type="subTitle" idx="1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9" name="Google Shape;719;p9"/>
          <p:cNvSpPr txBox="1">
            <a:spLocks noGrp="1"/>
          </p:cNvSpPr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rot="10800000" flipH="1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>
            <a:spLocks noGrp="1"/>
          </p:cNvSpPr>
          <p:nvPr>
            <p:ph type="body" idx="1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>
                <a:latin typeface="Exo"/>
                <a:ea typeface="Exo"/>
                <a:cs typeface="Exo"/>
                <a:sym typeface="Exo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LfNm3ftwqLFe61-RTUzLfeX55GqgTzRB/view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7_rcMc71dnJHTfGdxmV1DOev2O6vnV9Q/view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261350" y="3105798"/>
            <a:ext cx="4882500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4" name="Google Shape;2654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5" name="Google Shape;2655;p30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1" name="Google Shape;2661;p30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2" name="Google Shape;2662;p30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69" name="Google Shape;2669;p30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4" name="Google Shape;2674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5" name="Google Shape;2675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6" name="Google Shape;2676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7" name="Google Shape;2677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86" name="Google Shape;2686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7" name="Google Shape;268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97" name="Google Shape;2697;p3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2698" name="Google Shape;2698;p3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2" name="Google Shape;2712;p30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chemeClr val="accent2"/>
                </a:solidFill>
              </a:rPr>
              <a:t>CODE-A-THON</a:t>
            </a:r>
            <a:endParaRPr sz="5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Nano Techies</a:t>
            </a:r>
            <a:endParaRPr sz="5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F78F2-DF33-49AD-762D-AFA2F23D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DD6DC6-2511-91FD-4E09-B597A3FBFB3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B21A752-2639-B228-9482-660C32A2D6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A10B47-396E-F33D-5186-42A21E91E2A3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08232C-7450-02E9-65CF-B1239825AEC6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C9DF25C-3333-479D-0DAC-5A6CFAEFB0FF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D933E5A-1660-06FC-0E85-22D58678E992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CEA0641-6EB3-F436-DA4F-0751B9B21A78}"/>
              </a:ext>
            </a:extLst>
          </p:cNvPr>
          <p:cNvSpPr>
            <a:spLocks noGrp="1"/>
          </p:cNvSpPr>
          <p:nvPr>
            <p:ph type="title" idx="7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D0AA7EEE-2292-3487-C992-A0AC08059B56}"/>
              </a:ext>
            </a:extLst>
          </p:cNvPr>
          <p:cNvSpPr>
            <a:spLocks noGrp="1"/>
          </p:cNvSpPr>
          <p:nvPr>
            <p:ph type="subTitle" idx="8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E035232-401A-E76A-856A-6812716A709F}"/>
              </a:ext>
            </a:extLst>
          </p:cNvPr>
          <p:cNvSpPr>
            <a:spLocks noGrp="1"/>
          </p:cNvSpPr>
          <p:nvPr>
            <p:ph type="title" idx="9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67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2" name="Google Shape;2972;p39" title="Cat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875" y="398750"/>
            <a:ext cx="6006200" cy="419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7" name="Google Shape;297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12" y="152400"/>
            <a:ext cx="73627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2" name="Google Shape;2982;p41" title="Cat 2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25" y="337063"/>
            <a:ext cx="7945549" cy="446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7" name="Google Shape;2987;p42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</a:t>
            </a:r>
            <a:r>
              <a:rPr lang="en">
                <a:solidFill>
                  <a:schemeClr val="accent2"/>
                </a:solidFill>
              </a:rPr>
              <a:t>ING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88" name="Google Shape;2988;p42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989" name="Google Shape;2989;p42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990" name="Google Shape;2990;p4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42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42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4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4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42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6" name="Google Shape;2996;p42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97" name="Google Shape;2997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2" name="Google Shape;3002;p42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3003" name="Google Shape;3003;p4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4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4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4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4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4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4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4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4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4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4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4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4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4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7" name="Google Shape;3017;p42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3018" name="Google Shape;3018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019" name="Google Shape;3019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6" name="Google Shape;3026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7" name="Google Shape;3027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9" name="Google Shape;3029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030" name="Google Shape;3030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1" name="Google Shape;3031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2" name="Google Shape;3032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3" name="Google Shape;3033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7" name="Google Shape;3037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8" name="Google Shape;3038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0" name="Google Shape;3040;p42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3041" name="Google Shape;3041;p4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4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4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4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4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0" name="Google Shape;3050;p43"/>
          <p:cNvSpPr txBox="1">
            <a:spLocks noGrp="1"/>
          </p:cNvSpPr>
          <p:nvPr>
            <p:ph type="subTitle" idx="1"/>
          </p:nvPr>
        </p:nvSpPr>
        <p:spPr>
          <a:xfrm>
            <a:off x="1408325" y="1336925"/>
            <a:ext cx="6424500" cy="25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How a wheel loader payload system works ?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What are the multiple parameters ?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How to simulate incremental values in an application using Tkinter and python?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How much automation helps to build an effective solution?</a:t>
            </a:r>
            <a:endParaRPr sz="180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/>
              <a:t>Recording real-time data in a simulated environment.</a:t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5" name="Google Shape;3055;p44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</a:t>
            </a:r>
            <a:r>
              <a:rPr lang="en">
                <a:solidFill>
                  <a:schemeClr val="accent2"/>
                </a:solidFill>
              </a:rPr>
              <a:t>NGES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56" name="Google Shape;3056;p44"/>
          <p:cNvSpPr txBox="1">
            <a:spLocks noGrp="1"/>
          </p:cNvSpPr>
          <p:nvPr>
            <p:ph type="title" idx="2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" name="Google Shape;3061;p45"/>
          <p:cNvSpPr txBox="1"/>
          <p:nvPr/>
        </p:nvSpPr>
        <p:spPr>
          <a:xfrm>
            <a:off x="1757750" y="1097125"/>
            <a:ext cx="5568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62" name="Google Shape;3062;p45"/>
          <p:cNvSpPr txBox="1"/>
          <p:nvPr/>
        </p:nvSpPr>
        <p:spPr>
          <a:xfrm>
            <a:off x="1274075" y="1120725"/>
            <a:ext cx="631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63" name="Google Shape;3063;p45"/>
          <p:cNvSpPr txBox="1"/>
          <p:nvPr/>
        </p:nvSpPr>
        <p:spPr>
          <a:xfrm>
            <a:off x="1309475" y="802200"/>
            <a:ext cx="651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2F2F2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3064" name="Google Shape;3064;p45"/>
          <p:cNvSpPr txBox="1"/>
          <p:nvPr/>
        </p:nvSpPr>
        <p:spPr>
          <a:xfrm>
            <a:off x="1174500" y="1301850"/>
            <a:ext cx="6795000" cy="25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ans"/>
              <a:buChar char="➢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Deciding which technology stack to go with to build a better solution 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ans"/>
              <a:buChar char="➢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Simultaneous running of  application in a remote desktop environment and automation script 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9" name="Google Shape;3069;p46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WHY DID </a:t>
            </a:r>
            <a:r>
              <a:rPr lang="en" sz="4300">
                <a:solidFill>
                  <a:schemeClr val="accent2"/>
                </a:solidFill>
              </a:rPr>
              <a:t>WE CHOOSE?</a:t>
            </a:r>
            <a:endParaRPr sz="4300">
              <a:solidFill>
                <a:schemeClr val="accent2"/>
              </a:solidFill>
            </a:endParaRPr>
          </a:p>
        </p:txBody>
      </p:sp>
      <p:sp>
        <p:nvSpPr>
          <p:cNvPr id="3070" name="Google Shape;3070;p46"/>
          <p:cNvSpPr txBox="1">
            <a:spLocks noGrp="1"/>
          </p:cNvSpPr>
          <p:nvPr>
            <p:ph type="title" idx="2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3075;p47"/>
          <p:cNvSpPr txBox="1"/>
          <p:nvPr/>
        </p:nvSpPr>
        <p:spPr>
          <a:xfrm>
            <a:off x="2238900" y="1094100"/>
            <a:ext cx="4666200" cy="29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ans"/>
              <a:buChar char="➢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Known domain of technical knowledge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ans"/>
              <a:buChar char="➢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Excitement of Wheel loaders 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T Sans"/>
              <a:buChar char="➢"/>
            </a:pPr>
            <a:r>
              <a:rPr lang="en" sz="18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Automation </a:t>
            </a: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31"/>
          <p:cNvSpPr txBox="1">
            <a:spLocks noGrp="1"/>
          </p:cNvSpPr>
          <p:nvPr>
            <p:ph type="ctrTitle"/>
          </p:nvPr>
        </p:nvSpPr>
        <p:spPr>
          <a:xfrm>
            <a:off x="1317600" y="1324175"/>
            <a:ext cx="6508800" cy="184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Automated Payload System</a:t>
            </a:r>
            <a:endParaRPr/>
          </a:p>
        </p:txBody>
      </p:sp>
      <p:sp>
        <p:nvSpPr>
          <p:cNvPr id="2718" name="Google Shape;2718;p31"/>
          <p:cNvSpPr txBox="1">
            <a:spLocks noGrp="1"/>
          </p:cNvSpPr>
          <p:nvPr>
            <p:ph type="subTitle" idx="1"/>
          </p:nvPr>
        </p:nvSpPr>
        <p:spPr>
          <a:xfrm>
            <a:off x="4952150" y="3225075"/>
            <a:ext cx="2770200" cy="168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BY:</a:t>
            </a: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Diyaa Santosh</a:t>
            </a: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Lakshmi Priyadarshini M</a:t>
            </a: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Sachitha C</a:t>
            </a:r>
            <a:endParaRPr b="1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R Kavin Aravindhan</a:t>
            </a:r>
            <a:endParaRPr b="1">
              <a:solidFill>
                <a:schemeClr val="accent2"/>
              </a:solidFill>
            </a:endParaRPr>
          </a:p>
        </p:txBody>
      </p:sp>
      <p:pic>
        <p:nvPicPr>
          <p:cNvPr id="2719" name="Google Shape;27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900" y="196350"/>
            <a:ext cx="1688200" cy="10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32"/>
          <p:cNvSpPr txBox="1">
            <a:spLocks noGrp="1"/>
          </p:cNvSpPr>
          <p:nvPr>
            <p:ph type="title"/>
          </p:nvPr>
        </p:nvSpPr>
        <p:spPr>
          <a:xfrm>
            <a:off x="449675" y="845325"/>
            <a:ext cx="4591800" cy="7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 </a:t>
            </a:r>
            <a:r>
              <a:rPr lang="en">
                <a:solidFill>
                  <a:schemeClr val="accent2"/>
                </a:solidFill>
              </a:rPr>
              <a:t>STATEMENT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25" name="Google Shape;2725;p32"/>
          <p:cNvSpPr/>
          <p:nvPr/>
        </p:nvSpPr>
        <p:spPr>
          <a:xfrm>
            <a:off x="-1414555" y="42014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6" name="Google Shape;2726;p32"/>
          <p:cNvSpPr/>
          <p:nvPr/>
        </p:nvSpPr>
        <p:spPr>
          <a:xfrm>
            <a:off x="-1111455" y="3922165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7" name="Google Shape;2727;p32"/>
          <p:cNvGrpSpPr/>
          <p:nvPr/>
        </p:nvGrpSpPr>
        <p:grpSpPr>
          <a:xfrm rot="10800000">
            <a:off x="7471439" y="3616978"/>
            <a:ext cx="883262" cy="242091"/>
            <a:chOff x="2300350" y="2601250"/>
            <a:chExt cx="2275275" cy="623625"/>
          </a:xfrm>
        </p:grpSpPr>
        <p:sp>
          <p:nvSpPr>
            <p:cNvPr id="2728" name="Google Shape;2728;p3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4" name="Google Shape;2734;p32"/>
          <p:cNvGrpSpPr/>
          <p:nvPr/>
        </p:nvGrpSpPr>
        <p:grpSpPr>
          <a:xfrm>
            <a:off x="4762192" y="4297866"/>
            <a:ext cx="1105976" cy="133969"/>
            <a:chOff x="8183182" y="663852"/>
            <a:chExt cx="1475028" cy="178673"/>
          </a:xfrm>
        </p:grpSpPr>
        <p:grpSp>
          <p:nvGrpSpPr>
            <p:cNvPr id="2735" name="Google Shape;2735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36" name="Google Shape;2736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46" name="Google Shape;2746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47" name="Google Shape;2747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757" name="Google Shape;2757;p32"/>
          <p:cNvPicPr preferRelativeResize="0"/>
          <p:nvPr/>
        </p:nvPicPr>
        <p:blipFill rotWithShape="1">
          <a:blip r:embed="rId3">
            <a:alphaModFix/>
          </a:blip>
          <a:srcRect r="5231"/>
          <a:stretch/>
        </p:blipFill>
        <p:spPr>
          <a:xfrm>
            <a:off x="5378225" y="998400"/>
            <a:ext cx="3273600" cy="3114300"/>
          </a:xfrm>
          <a:prstGeom prst="ellipse">
            <a:avLst/>
          </a:prstGeom>
          <a:noFill/>
          <a:ln>
            <a:noFill/>
          </a:ln>
          <a:effectLst>
            <a:outerShdw blurRad="657225" algn="bl" rotWithShape="0">
              <a:schemeClr val="accent2">
                <a:alpha val="40000"/>
              </a:schemeClr>
            </a:outerShdw>
          </a:effectLst>
        </p:spPr>
      </p:pic>
      <p:sp>
        <p:nvSpPr>
          <p:cNvPr id="2758" name="Google Shape;2758;p32"/>
          <p:cNvSpPr txBox="1"/>
          <p:nvPr/>
        </p:nvSpPr>
        <p:spPr>
          <a:xfrm>
            <a:off x="550625" y="1610325"/>
            <a:ext cx="4389900" cy="27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Payload system - Store feature validation Automation for Wheel loaders.</a:t>
            </a:r>
            <a:endParaRPr sz="1500"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"/>
              <a:buChar char="➢"/>
            </a:pPr>
            <a:r>
              <a:rPr lang="en" sz="15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A payload system has a display where the values (bucket weight,payload weight, pass count) is be updated.</a:t>
            </a:r>
            <a:endParaRPr sz="15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PT Sans"/>
              <a:buChar char="➢"/>
            </a:pPr>
            <a:r>
              <a:rPr lang="en" sz="15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Once the pass count value is incremented store functionality needs to be invoked automatically and this needs to be validated.</a:t>
            </a:r>
            <a:endParaRPr sz="15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33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4" name="Google Shape;2764;p33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 APPROACH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765" name="Google Shape;2765;p33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6" name="Google Shape;2766;p33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767" name="Google Shape;2767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3" name="Google Shape;2773;p33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774" name="Google Shape;2774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9" name="Google Shape;2779;p33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780" name="Google Shape;2780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94" name="Google Shape;2794;p33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795" name="Google Shape;2795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96" name="Google Shape;2796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6" name="Google Shape;2806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07" name="Google Shape;2807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7" name="Google Shape;2817;p33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818" name="Google Shape;2818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7" name="Google Shape;2827;p34"/>
          <p:cNvSpPr txBox="1">
            <a:spLocks noGrp="1"/>
          </p:cNvSpPr>
          <p:nvPr>
            <p:ph type="body" idx="1"/>
          </p:nvPr>
        </p:nvSpPr>
        <p:spPr>
          <a:xfrm>
            <a:off x="1612650" y="609150"/>
            <a:ext cx="5918700" cy="392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 sz="1800"/>
              <a:t>Loader parameters updated on UI screen</a:t>
            </a:r>
            <a:endParaRPr sz="1800"/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 sz="1800"/>
              <a:t>Simulation in a real-time environment.</a:t>
            </a:r>
            <a:endParaRPr sz="1800"/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 sz="1800"/>
              <a:t>Automation of store option based on given condition</a:t>
            </a:r>
            <a:endParaRPr sz="1800"/>
          </a:p>
          <a:p>
            <a:pPr marL="45720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➢"/>
            </a:pPr>
            <a:r>
              <a:rPr lang="en" sz="1800"/>
              <a:t>Logging the values on a remote desktop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35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3" name="Google Shape;2833;p35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</a:t>
            </a:r>
            <a:r>
              <a:rPr lang="en">
                <a:solidFill>
                  <a:schemeClr val="accent2"/>
                </a:solidFill>
              </a:rPr>
              <a:t> STACK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34" name="Google Shape;2834;p35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835" name="Google Shape;2835;p35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836" name="Google Shape;2836;p35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35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35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35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35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2" name="Google Shape;2842;p35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843" name="Google Shape;2843;p3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3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3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3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8" name="Google Shape;2848;p35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849" name="Google Shape;2849;p3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3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3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3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3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3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3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3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3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3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3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3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3" name="Google Shape;2863;p35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864" name="Google Shape;2864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65" name="Google Shape;2865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5" name="Google Shape;2875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76" name="Google Shape;2876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86" name="Google Shape;2886;p35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887" name="Google Shape;2887;p35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6" name="Google Shape;289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625" y="1500188"/>
            <a:ext cx="2143200" cy="21432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897" name="Google Shape;2897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213" y="1528775"/>
            <a:ext cx="2548500" cy="20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8" name="Google Shape;289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025" y="1528800"/>
            <a:ext cx="2264700" cy="2085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3" name="Google Shape;2903;p37"/>
          <p:cNvSpPr/>
          <p:nvPr/>
        </p:nvSpPr>
        <p:spPr>
          <a:xfrm>
            <a:off x="1453350" y="3393677"/>
            <a:ext cx="6237300" cy="43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4" name="Google Shape;2904;p37"/>
          <p:cNvSpPr txBox="1">
            <a:spLocks noGrp="1"/>
          </p:cNvSpPr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r>
              <a:rPr lang="en">
                <a:solidFill>
                  <a:schemeClr val="accent2"/>
                </a:solidFill>
              </a:rPr>
              <a:t> 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905" name="Google Shape;2905;p37"/>
          <p:cNvSpPr txBox="1">
            <a:spLocks noGrp="1"/>
          </p:cNvSpPr>
          <p:nvPr>
            <p:ph type="title" idx="2"/>
          </p:nvPr>
        </p:nvSpPr>
        <p:spPr>
          <a:xfrm>
            <a:off x="3132450" y="1484973"/>
            <a:ext cx="2879100" cy="92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2906" name="Google Shape;2906;p37"/>
          <p:cNvGrpSpPr/>
          <p:nvPr/>
        </p:nvGrpSpPr>
        <p:grpSpPr>
          <a:xfrm rot="-5400000">
            <a:off x="2746096" y="55862"/>
            <a:ext cx="1823016" cy="296643"/>
            <a:chOff x="7857346" y="3902355"/>
            <a:chExt cx="1823016" cy="296643"/>
          </a:xfrm>
        </p:grpSpPr>
        <p:sp>
          <p:nvSpPr>
            <p:cNvPr id="2907" name="Google Shape;2907;p37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7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7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7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7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7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3" name="Google Shape;2913;p37"/>
          <p:cNvGrpSpPr/>
          <p:nvPr/>
        </p:nvGrpSpPr>
        <p:grpSpPr>
          <a:xfrm rot="5400000">
            <a:off x="1639375" y="1028400"/>
            <a:ext cx="98902" cy="553090"/>
            <a:chOff x="4898850" y="4820550"/>
            <a:chExt cx="98902" cy="553090"/>
          </a:xfrm>
        </p:grpSpPr>
        <p:sp>
          <p:nvSpPr>
            <p:cNvPr id="2914" name="Google Shape;2914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9" name="Google Shape;2919;p37"/>
          <p:cNvGrpSpPr/>
          <p:nvPr/>
        </p:nvGrpSpPr>
        <p:grpSpPr>
          <a:xfrm>
            <a:off x="1609176" y="4434219"/>
            <a:ext cx="1252897" cy="51000"/>
            <a:chOff x="2915381" y="4104819"/>
            <a:chExt cx="1252897" cy="51000"/>
          </a:xfrm>
        </p:grpSpPr>
        <p:sp>
          <p:nvSpPr>
            <p:cNvPr id="2920" name="Google Shape;2920;p3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34" name="Google Shape;2934;p37"/>
          <p:cNvGrpSpPr/>
          <p:nvPr/>
        </p:nvGrpSpPr>
        <p:grpSpPr>
          <a:xfrm>
            <a:off x="5495767" y="691791"/>
            <a:ext cx="1105976" cy="133969"/>
            <a:chOff x="8183182" y="663852"/>
            <a:chExt cx="1475028" cy="178673"/>
          </a:xfrm>
        </p:grpSpPr>
        <p:grpSp>
          <p:nvGrpSpPr>
            <p:cNvPr id="2935" name="Google Shape;2935;p3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36" name="Google Shape;2936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2" name="Google Shape;2942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3" name="Google Shape;2943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6" name="Google Shape;2946;p3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47" name="Google Shape;2947;p3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7" name="Google Shape;2957;p37"/>
          <p:cNvGrpSpPr/>
          <p:nvPr/>
        </p:nvGrpSpPr>
        <p:grpSpPr>
          <a:xfrm rot="5400000">
            <a:off x="5968600" y="4273462"/>
            <a:ext cx="98902" cy="553090"/>
            <a:chOff x="4898850" y="4820550"/>
            <a:chExt cx="98902" cy="553090"/>
          </a:xfrm>
        </p:grpSpPr>
        <p:sp>
          <p:nvSpPr>
            <p:cNvPr id="2958" name="Google Shape;2958;p3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7" name="Google Shape;296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675" y="341850"/>
            <a:ext cx="6692649" cy="4459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</Words>
  <Application>Microsoft Office PowerPoint</Application>
  <PresentationFormat>On-screen Show (16:9)</PresentationFormat>
  <Paragraphs>53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PT Sans</vt:lpstr>
      <vt:lpstr>Arial</vt:lpstr>
      <vt:lpstr>Roboto Condensed Light</vt:lpstr>
      <vt:lpstr>Exo</vt:lpstr>
      <vt:lpstr>Data Center Business Plan by Slidesgo</vt:lpstr>
      <vt:lpstr>CODE-A-THON Nano Techies</vt:lpstr>
      <vt:lpstr>    Automated Payload System</vt:lpstr>
      <vt:lpstr>PROBLEM  STATEMENT</vt:lpstr>
      <vt:lpstr> APPROACH</vt:lpstr>
      <vt:lpstr>PowerPoint Presentation</vt:lpstr>
      <vt:lpstr>TECHNOLOGY STACK</vt:lpstr>
      <vt:lpstr>PowerPoint Presentation</vt:lpstr>
      <vt:lpstr>SOLUTION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LEARNING</vt:lpstr>
      <vt:lpstr>PowerPoint Presentation</vt:lpstr>
      <vt:lpstr>CHALLENGES</vt:lpstr>
      <vt:lpstr>PowerPoint Presentation</vt:lpstr>
      <vt:lpstr>WHY DID WE CHOOSE?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CODE-A-THON Nano Techies</dc:title>
  <cp:lastModifiedBy>Sachitha C</cp:lastModifiedBy>
  <cp:revision>1</cp:revision>
  <dcterms:modified xsi:type="dcterms:W3CDTF">2022-07-17T04:53:47Z</dcterms:modified>
</cp:coreProperties>
</file>