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CE32-AE39-4E9B-9AD8-865858A52AF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DBEE-A6CE-4A01-B6A5-9C411F1E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CE32-AE39-4E9B-9AD8-865858A52AF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DBEE-A6CE-4A01-B6A5-9C411F1E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CE32-AE39-4E9B-9AD8-865858A52AF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DBEE-A6CE-4A01-B6A5-9C411F1E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CE32-AE39-4E9B-9AD8-865858A52AF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DBEE-A6CE-4A01-B6A5-9C411F1E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CE32-AE39-4E9B-9AD8-865858A52AF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DBEE-A6CE-4A01-B6A5-9C411F1E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CE32-AE39-4E9B-9AD8-865858A52AF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DBEE-A6CE-4A01-B6A5-9C411F1E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CE32-AE39-4E9B-9AD8-865858A52AF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DBEE-A6CE-4A01-B6A5-9C411F1E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CE32-AE39-4E9B-9AD8-865858A52AF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DBEE-A6CE-4A01-B6A5-9C411F1E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CE32-AE39-4E9B-9AD8-865858A52AF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DBEE-A6CE-4A01-B6A5-9C411F1E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CE32-AE39-4E9B-9AD8-865858A52AF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DBEE-A6CE-4A01-B6A5-9C411F1E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CE32-AE39-4E9B-9AD8-865858A52AF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CDBEE-A6CE-4A01-B6A5-9C411F1EC6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CE32-AE39-4E9B-9AD8-865858A52AF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CDBEE-A6CE-4A01-B6A5-9C411F1EC6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kshmi8817/GrainPalette-A-Deep-Learning-Odyssey-In-Rice-Type-Classification-Through-Transfer-Learn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GRAIN PALLETE-A DEEP LEARNING ODYSSEY IN RICE TYPE CLASSIFICATION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Advantages &amp; Disadvantages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>
              <a:buNone/>
            </a:pPr>
            <a:r>
              <a:rPr lang="en-US" sz="2400" dirty="0" smtClean="0"/>
              <a:t>     Displaying </a:t>
            </a:r>
            <a:r>
              <a:rPr lang="en-US" sz="2400" dirty="0"/>
              <a:t>the web app interface, classification results, and model </a:t>
            </a:r>
            <a:r>
              <a:rPr lang="en-US" sz="2400" dirty="0" smtClean="0"/>
              <a:t>performance.</a:t>
            </a:r>
          </a:p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Disadvantages:</a:t>
            </a:r>
          </a:p>
          <a:p>
            <a:pPr>
              <a:buNone/>
            </a:pPr>
            <a:r>
              <a:rPr lang="en-IN" sz="2400" dirty="0" smtClean="0">
                <a:latin typeface="+mj-lt"/>
                <a:cs typeface="Times New Roman" pitchFamily="18" charset="0"/>
              </a:rPr>
              <a:t>   </a:t>
            </a:r>
            <a:r>
              <a:rPr lang="en-US" sz="2400" dirty="0" smtClean="0">
                <a:latin typeface="+mj-lt"/>
              </a:rPr>
              <a:t>Accuracy </a:t>
            </a:r>
            <a:r>
              <a:rPr lang="en-US" sz="2400" dirty="0">
                <a:latin typeface="+mj-lt"/>
              </a:rPr>
              <a:t>dependent on dataset quality, requires </a:t>
            </a:r>
            <a:r>
              <a:rPr lang="en-US" sz="2400" dirty="0" smtClean="0">
                <a:latin typeface="+mj-lt"/>
              </a:rPr>
              <a:t>internet access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 </a:t>
            </a:r>
            <a:endParaRPr lang="en-US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+mj-lt"/>
              </a:rPr>
              <a:t>   Summarizing </a:t>
            </a:r>
            <a:r>
              <a:rPr lang="en-US" sz="2400" dirty="0">
                <a:latin typeface="+mj-lt"/>
              </a:rPr>
              <a:t>project achievements, challenges, and potential </a:t>
            </a:r>
            <a:r>
              <a:rPr lang="en-US" sz="2400" dirty="0" smtClean="0">
                <a:latin typeface="+mj-lt"/>
              </a:rPr>
              <a:t>improvements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Future scope: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    Summarizing </a:t>
            </a:r>
            <a:r>
              <a:rPr lang="en-US" sz="2400" dirty="0">
                <a:latin typeface="+mj-lt"/>
              </a:rPr>
              <a:t>project achievements, challenges, and potential improvements</a:t>
            </a:r>
            <a:r>
              <a:rPr lang="en-US" dirty="0"/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Appendix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repository link: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https://github.com/lakshmi8817/GrainPalette-A-Deep-Learning-Odyssey-In-Rice-Type-Classification-Through-Transfer-Learning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 set link: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Rice Image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Dataset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Project demo link: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https://www.mediafire.com/file/xn8rxb70bs1dor4/InShot_20250701_171842948.mp4/file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Project overview: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400" dirty="0" smtClean="0"/>
              <a:t>Grain </a:t>
            </a:r>
            <a:r>
              <a:rPr lang="en-US" sz="2400" dirty="0"/>
              <a:t>Palette is a deep learning-based web application designed to classify five different </a:t>
            </a:r>
            <a:r>
              <a:rPr lang="en-US" sz="2400" dirty="0" smtClean="0"/>
              <a:t>varieties </a:t>
            </a:r>
            <a:r>
              <a:rPr lang="en-US" sz="2400" dirty="0"/>
              <a:t>of rice using transfer learning with MobileNetV2. This tool aims to assist farmers in </a:t>
            </a:r>
            <a:r>
              <a:rPr lang="en-US" sz="2400" dirty="0" smtClean="0"/>
              <a:t>identifying </a:t>
            </a:r>
            <a:r>
              <a:rPr lang="en-US" sz="2400" dirty="0"/>
              <a:t>rice types accurately without requiring expensive agricultural expert consultations. </a:t>
            </a:r>
            <a:endParaRPr lang="en-US" sz="2400" dirty="0" smtClean="0"/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purpose :</a:t>
            </a:r>
            <a:endParaRPr lang="en-US" sz="2800" dirty="0" smtClean="0"/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</a:t>
            </a:r>
            <a:r>
              <a:rPr lang="en-US" sz="2400" dirty="0" smtClean="0"/>
              <a:t>The </a:t>
            </a:r>
            <a:r>
              <a:rPr lang="en-US" sz="2400" dirty="0"/>
              <a:t>primary objective of this project is to provide </a:t>
            </a:r>
            <a:r>
              <a:rPr lang="en-US" sz="2400" dirty="0" smtClean="0"/>
              <a:t>an  affordable </a:t>
            </a:r>
            <a:r>
              <a:rPr lang="en-US" sz="2400" dirty="0"/>
              <a:t>and efficient solution for rice </a:t>
            </a:r>
            <a:r>
              <a:rPr lang="en-US" sz="2400" dirty="0" smtClean="0"/>
              <a:t>classification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IDEATION PHASE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Problem statement: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/>
              <a:t>Rice </a:t>
            </a:r>
            <a:r>
              <a:rPr lang="en-US" sz="2400" dirty="0"/>
              <a:t>classification is traditionally performed by agricultural experts, making it costly and </a:t>
            </a:r>
            <a:r>
              <a:rPr lang="en-US" sz="2400" dirty="0" smtClean="0"/>
              <a:t>inaccessible </a:t>
            </a:r>
            <a:r>
              <a:rPr lang="en-US" sz="2400" dirty="0"/>
              <a:t>to many farmers. An automated system can bridge this gap by offering an instant </a:t>
            </a:r>
            <a:r>
              <a:rPr lang="en-US" sz="2400" dirty="0" smtClean="0"/>
              <a:t>and </a:t>
            </a:r>
            <a:r>
              <a:rPr lang="en-US" sz="2400" dirty="0"/>
              <a:t>reliable </a:t>
            </a:r>
            <a:r>
              <a:rPr lang="en-US" sz="2400" dirty="0" smtClean="0"/>
              <a:t>classification </a:t>
            </a:r>
            <a:r>
              <a:rPr lang="en-US" sz="2400" dirty="0"/>
              <a:t>tool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Empathy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map canvas: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understanding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needs, challenges, and perspectives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farmers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develop a user-friendly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BRAINSTROAMING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Identifying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potential machine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learning models dataset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sources, and application features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maximize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usability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accuracy.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Customer journey map: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Mapping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 the user interaction with the web application, from image upload to rice variety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prediction.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Solution requirement: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Image-based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classification of rice varieties.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interface using Flask.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Lightweight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deep learning model (MobileNetV2) for fast predictions.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    Illustrating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the process flow from image input to rice variety prediction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sz="4000" dirty="0" smtClean="0">
                <a:latin typeface="Times New Roman" pitchFamily="18" charset="0"/>
                <a:cs typeface="Times New Roman" pitchFamily="18" charset="0"/>
              </a:rPr>
              <a:t>Technology Stack: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Frontend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 HTML, CSS, JavaScript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Backend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 Flask (Python)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 MobileNetV2 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(if applicable)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Problem solution fit: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Ensuring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model accurately classifies rice types and is accessible to farmers via a simple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interface.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 solution: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Flask-based web app that allows users to upload rice grain images and receive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classification results.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Solution architecture: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High-level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architecture diagram detailing model training, web hosting, and user interaction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Project Planning &amp; Scheduling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Planning: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Timeline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milestones for dataset collection, model training, web development,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deployment.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Functional and performance testing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Performance testing: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Evaluating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model's accuracy, speed, and efficiency in classifying rice varieties.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Output screenshot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352928" cy="315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442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GRAIN PALLETE-A DEEP LEARNING ODYSSEY IN RICE TYPE CLASSIFICATION</vt:lpstr>
      <vt:lpstr>INTRODUCTION</vt:lpstr>
      <vt:lpstr>IDEATION PHASE</vt:lpstr>
      <vt:lpstr>BRAINSTROAMING</vt:lpstr>
      <vt:lpstr>Data flow diagram</vt:lpstr>
      <vt:lpstr>Project Design</vt:lpstr>
      <vt:lpstr>Project Planning &amp; Scheduling</vt:lpstr>
      <vt:lpstr>Functional and performance testing</vt:lpstr>
      <vt:lpstr>Output screenshot</vt:lpstr>
      <vt:lpstr>Advantages &amp; Disadvantages</vt:lpstr>
      <vt:lpstr>Conclusion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GRAIN PALLETE-A DEEP LEARNING ODYSSEY IN RICE TYPE CLASSIFICATION</dc:title>
  <dc:creator>BABJAN BAIG</dc:creator>
  <cp:lastModifiedBy>BABJAN BAIG</cp:lastModifiedBy>
  <cp:revision>23</cp:revision>
  <dcterms:created xsi:type="dcterms:W3CDTF">2025-07-01T10:34:14Z</dcterms:created>
  <dcterms:modified xsi:type="dcterms:W3CDTF">2025-07-01T16:20:45Z</dcterms:modified>
</cp:coreProperties>
</file>