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2" name=""/>
        <p:cNvGrpSpPr/>
        <p:nvPr/>
      </p:nvGrpSpPr>
      <p:grpSpPr>
        <a:xfrm>
          <a:off x="0" y="0"/>
          <a:ext cx="0" cy="0"/>
          <a:chOff x="0" y="0"/>
          <a:chExt cx="0" cy="0"/>
        </a:xfrm>
      </p:grpSpPr>
      <p:sp>
        <p:nvSpPr>
          <p:cNvPr id="104869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a:xfrm>
            <a:off x="609600" y="1577340"/>
            <a:ext cx="10972800" cy="266700"/>
          </a:xfrm>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3" name=""/>
        <p:cNvGrpSpPr/>
        <p:nvPr/>
      </p:nvGrpSpPr>
      <p:grpSpPr>
        <a:xfrm>
          <a:off x="0" y="0"/>
          <a:ext cx="0" cy="0"/>
          <a:chOff x="0" y="0"/>
          <a:chExt cx="0" cy="0"/>
        </a:xfrm>
      </p:grpSpPr>
      <p:sp>
        <p:nvSpPr>
          <p:cNvPr id="104869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9"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68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551941"/>
          </a:xfrm>
          <a:prstGeom prst="rect"/>
          <a:noFill/>
        </p:spPr>
        <p:txBody>
          <a:bodyPr anchor="t" bIns="45720" lIns="91440" rIns="91440" rtlCol="0" tIns="45720" wrap="square">
            <a:spAutoFit/>
          </a:bodyPr>
          <a:p>
            <a:r>
              <a:rPr dirty="0" sz="2400" lang="en-US"/>
              <a:t>STUDENT NAME: </a:t>
            </a:r>
            <a:r>
              <a:rPr dirty="0" sz="2400" lang="en-US"/>
              <a:t> </a:t>
            </a:r>
            <a:r>
              <a:rPr dirty="0" sz="2400" lang="en-US"/>
              <a:t>L</a:t>
            </a:r>
            <a:r>
              <a:rPr dirty="0" sz="2400" lang="en-US"/>
              <a:t>a</a:t>
            </a:r>
            <a:r>
              <a:rPr dirty="0" sz="2400" lang="en-US"/>
              <a:t>k</a:t>
            </a:r>
            <a:r>
              <a:rPr dirty="0" sz="2400" lang="en-US"/>
              <a:t>s</a:t>
            </a:r>
            <a:r>
              <a:rPr dirty="0" sz="2400" lang="en-US"/>
              <a:t>h</a:t>
            </a:r>
            <a:r>
              <a:rPr dirty="0" sz="2400" lang="en-US"/>
              <a:t>mi </a:t>
            </a:r>
            <a:r>
              <a:rPr dirty="0" sz="2400" lang="en-US"/>
              <a:t>A</a:t>
            </a:r>
            <a:endParaRPr altLang="en-US" lang="zh-CN"/>
          </a:p>
          <a:p>
            <a:r>
              <a:rPr dirty="0" sz="2400" lang="en-US"/>
              <a:t>REGISTER NO AND NMID: </a:t>
            </a:r>
            <a:r>
              <a:rPr dirty="0" sz="2400" lang="en-US"/>
              <a:t>0A6E3D0597AD9EDB4154029B99B8196F</a:t>
            </a:r>
            <a:endParaRPr dirty="0" sz="2400" lang="en-US">
              <a:cs typeface="Calibri"/>
            </a:endParaRPr>
          </a:p>
          <a:p>
            <a:r>
              <a:rPr dirty="0" sz="2400" lang="en-US"/>
              <a:t>DEPARTMENT: </a:t>
            </a:r>
            <a:r>
              <a:rPr dirty="0" sz="2400" lang="en-US"/>
              <a:t>B</a:t>
            </a:r>
            <a:r>
              <a:rPr dirty="0" sz="2400" lang="en-US"/>
              <a:t>C</a:t>
            </a:r>
            <a:r>
              <a:rPr dirty="0" sz="2400" lang="en-US"/>
              <a:t>A</a:t>
            </a:r>
            <a:r>
              <a:rPr dirty="0" sz="2400" lang="en-US"/>
              <a:t> </a:t>
            </a:r>
            <a:r>
              <a:rPr dirty="0" sz="2400" lang="en-US"/>
              <a:t>(</a:t>
            </a:r>
            <a:r>
              <a:rPr dirty="0" sz="2400" lang="en-US"/>
              <a:t> </a:t>
            </a:r>
            <a:r>
              <a:rPr dirty="0" sz="2400" lang="en-US"/>
              <a:t>c</a:t>
            </a:r>
            <a:r>
              <a:rPr dirty="0" sz="2400" lang="en-US"/>
              <a:t>o</a:t>
            </a:r>
            <a:r>
              <a:rPr dirty="0" sz="2400" lang="en-US"/>
              <a:t>m</a:t>
            </a:r>
            <a:r>
              <a:rPr dirty="0" sz="2400" lang="en-US"/>
              <a:t>puter </a:t>
            </a:r>
            <a:r>
              <a:rPr dirty="0" sz="2400" lang="en-US"/>
              <a:t>application</a:t>
            </a:r>
            <a:r>
              <a:rPr dirty="0" sz="2400" lang="en-US"/>
              <a:t>)</a:t>
            </a:r>
            <a:endParaRPr altLang="en-US" lang="zh-CN"/>
          </a:p>
          <a:p>
            <a:r>
              <a:rPr dirty="0" sz="2400" lang="en-US"/>
              <a:t>COLLEGE: </a:t>
            </a:r>
            <a:r>
              <a:rPr dirty="0" sz="2400" lang="en-US"/>
              <a:t>V</a:t>
            </a:r>
            <a:r>
              <a:rPr dirty="0" sz="2400" lang="en-US"/>
              <a:t>i</a:t>
            </a:r>
            <a:r>
              <a:rPr dirty="0" sz="2400" lang="en-US"/>
              <a:t>d</a:t>
            </a:r>
            <a:r>
              <a:rPr dirty="0" sz="2400" lang="en-US"/>
              <a:t>h</a:t>
            </a:r>
            <a:r>
              <a:rPr dirty="0" sz="2400" lang="en-US"/>
              <a:t>ya </a:t>
            </a:r>
            <a:r>
              <a:rPr dirty="0" sz="2400" lang="en-US"/>
              <a:t>Sagar </a:t>
            </a:r>
            <a:r>
              <a:rPr dirty="0" sz="2400" lang="en-US"/>
              <a:t>women's </a:t>
            </a:r>
            <a:r>
              <a:rPr dirty="0" sz="2400" lang="en-US"/>
              <a:t>college </a:t>
            </a:r>
            <a:r>
              <a:rPr dirty="0" sz="2400" lang="en-US"/>
              <a:t>Madras </a:t>
            </a:r>
            <a:r>
              <a:rPr dirty="0" sz="2400" lang="en-US"/>
              <a:t>University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7" name=""/>
          <p:cNvPicPr>
            <a:picLocks/>
          </p:cNvPicPr>
          <p:nvPr/>
        </p:nvPicPr>
        <p:blipFill>
          <a:blip xmlns:r="http://schemas.openxmlformats.org/officeDocument/2006/relationships" r:embed="rId2"/>
          <a:stretch>
            <a:fillRect/>
          </a:stretch>
        </p:blipFill>
        <p:spPr>
          <a:xfrm rot="0">
            <a:off x="0" y="1397926"/>
            <a:ext cx="12192000" cy="546007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8" name=""/>
          <p:cNvPicPr>
            <a:picLocks/>
          </p:cNvPicPr>
          <p:nvPr/>
        </p:nvPicPr>
        <p:blipFill>
          <a:blip xmlns:r="http://schemas.openxmlformats.org/officeDocument/2006/relationships" r:embed="rId1"/>
          <a:stretch>
            <a:fillRect/>
          </a:stretch>
        </p:blipFill>
        <p:spPr>
          <a:xfrm rot="0">
            <a:off x="0" y="1045924"/>
            <a:ext cx="12192000" cy="476615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69" name=""/>
          <p:cNvPicPr>
            <a:picLocks/>
          </p:cNvPicPr>
          <p:nvPr/>
        </p:nvPicPr>
        <p:blipFill>
          <a:blip xmlns:r="http://schemas.openxmlformats.org/officeDocument/2006/relationships" r:embed="rId1"/>
          <a:stretch>
            <a:fillRect/>
          </a:stretch>
        </p:blipFill>
        <p:spPr>
          <a:xfrm rot="0">
            <a:off x="0" y="1036793"/>
            <a:ext cx="12192000" cy="4784413"/>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70" name=""/>
          <p:cNvPicPr>
            <a:picLocks/>
          </p:cNvPicPr>
          <p:nvPr/>
        </p:nvPicPr>
        <p:blipFill>
          <a:blip xmlns:r="http://schemas.openxmlformats.org/officeDocument/2006/relationships" r:embed="rId1"/>
          <a:stretch>
            <a:fillRect/>
          </a:stretch>
        </p:blipFill>
        <p:spPr>
          <a:xfrm rot="0">
            <a:off x="1477818" y="335677"/>
            <a:ext cx="9236364" cy="6186646"/>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71" name=""/>
          <p:cNvPicPr>
            <a:picLocks/>
          </p:cNvPicPr>
          <p:nvPr/>
        </p:nvPicPr>
        <p:blipFill>
          <a:blip xmlns:r="http://schemas.openxmlformats.org/officeDocument/2006/relationships" r:embed="rId1"/>
          <a:stretch>
            <a:fillRect/>
          </a:stretch>
        </p:blipFill>
        <p:spPr>
          <a:xfrm rot="0">
            <a:off x="1472045" y="269273"/>
            <a:ext cx="9247910" cy="6319454"/>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pic>
        <p:nvPicPr>
          <p:cNvPr id="2097172" name=""/>
          <p:cNvPicPr>
            <a:picLocks/>
          </p:cNvPicPr>
          <p:nvPr/>
        </p:nvPicPr>
        <p:blipFill>
          <a:blip xmlns:r="http://schemas.openxmlformats.org/officeDocument/2006/relationships" r:embed="rId1"/>
          <a:stretch>
            <a:fillRect/>
          </a:stretch>
        </p:blipFill>
        <p:spPr>
          <a:xfrm rot="0">
            <a:off x="1448954" y="291407"/>
            <a:ext cx="9294092" cy="6275185"/>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16</a:t>
            </a:fld>
            <a:endParaRPr sz="1100">
              <a:latin typeface="Trebuchet MS"/>
              <a:cs typeface="Trebuchet MS"/>
            </a:endParaRPr>
          </a:p>
        </p:txBody>
      </p:sp>
      <p:sp>
        <p:nvSpPr>
          <p:cNvPr id="1048689" name=""/>
          <p:cNvSpPr txBox="1"/>
          <p:nvPr/>
        </p:nvSpPr>
        <p:spPr>
          <a:xfrm>
            <a:off x="1143000" y="1695449"/>
            <a:ext cx="8832272" cy="4282441"/>
          </a:xfrm>
          <a:prstGeom prst="rect"/>
        </p:spPr>
        <p:txBody>
          <a:bodyPr rtlCol="0" wrap="square">
            <a:spAutoFit/>
          </a:bodyPr>
          <a:p>
            <a:r>
              <a:rPr sz="2800" lang="en-GB">
                <a:solidFill>
                  <a:srgbClr val="000000"/>
                </a:solidFill>
              </a:rPr>
              <a:t>This portfolio highlights my skills, achievements, and projects in a professional way. It serves as a personal platform to showcase my work, reflect my growth, and connect with future opportunities.
Additionally, it shows my creativity and dedication towards learning.
It will help me share my journey with teachers, friends, and future employers.
Overall, this portfolio is a step toward building my career and improving myself.</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sz="6000" lang="en-US">
                <a:latin typeface="Times New Roman" panose="02020603050405020304" pitchFamily="18" charset="0"/>
                <a:cs typeface="Times New Roman" panose="02020603050405020304" pitchFamily="18" charset="0"/>
              </a:rPr>
              <a:t>S</a:t>
            </a:r>
            <a:r>
              <a:rPr dirty="0" sz="6000" lang="en-US">
                <a:latin typeface="Times New Roman" panose="02020603050405020304" pitchFamily="18" charset="0"/>
                <a:cs typeface="Times New Roman" panose="02020603050405020304" pitchFamily="18" charset="0"/>
              </a:rPr>
              <a:t>t</a:t>
            </a:r>
            <a:r>
              <a:rPr dirty="0" sz="6000" lang="en-US">
                <a:latin typeface="Times New Roman" panose="02020603050405020304" pitchFamily="18" charset="0"/>
                <a:cs typeface="Times New Roman" panose="02020603050405020304" pitchFamily="18" charset="0"/>
              </a:rPr>
              <a:t>u</a:t>
            </a:r>
            <a:r>
              <a:rPr dirty="0" sz="6000" lang="en-US">
                <a:latin typeface="Times New Roman" panose="02020603050405020304" pitchFamily="18" charset="0"/>
                <a:cs typeface="Times New Roman" panose="02020603050405020304" pitchFamily="18" charset="0"/>
              </a:rPr>
              <a:t>d</a:t>
            </a:r>
            <a:r>
              <a:rPr dirty="0" sz="6000" lang="en-US">
                <a:latin typeface="Times New Roman" panose="02020603050405020304" pitchFamily="18" charset="0"/>
                <a:cs typeface="Times New Roman" panose="02020603050405020304" pitchFamily="18" charset="0"/>
              </a:rPr>
              <a:t>ent </a:t>
            </a:r>
            <a:r>
              <a:rPr dirty="0" sz="6000" lang="en-US">
                <a:latin typeface="Times New Roman" panose="02020603050405020304" pitchFamily="18" charset="0"/>
                <a:cs typeface="Times New Roman" panose="02020603050405020304" pitchFamily="18" charset="0"/>
              </a:rPr>
              <a:t>portfolio </a:t>
            </a:r>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38633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rot="20392">
            <a:off x="350184" y="2896415"/>
            <a:ext cx="7446819" cy="3177541"/>
          </a:xfrm>
          <a:prstGeom prst="rect"/>
        </p:spPr>
        <p:txBody>
          <a:bodyPr rtlCol="0" wrap="square">
            <a:spAutoFit/>
          </a:bodyPr>
          <a:p>
            <a:r>
              <a:rPr sz="2800" lang="en-GB">
                <a:solidFill>
                  <a:srgbClr val="000000"/>
                </a:solidFill>
              </a:rPr>
              <a:t>Students often face challenges in presenting their achievements, skills, and projects in a professional and organized manner. Traditional resumes and paper-based portfolios are limited, outdated, and less interactive. There is a need for a digital student portfolio that allows easy access, better presentation, and effective showcasing of talents to teachers, peers, and potential employers.
</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
          <p:cNvSpPr txBox="1"/>
          <p:nvPr/>
        </p:nvSpPr>
        <p:spPr>
          <a:xfrm>
            <a:off x="513954" y="1857374"/>
            <a:ext cx="8236173" cy="3520441"/>
          </a:xfrm>
          <a:prstGeom prst="rect"/>
        </p:spPr>
        <p:txBody>
          <a:bodyPr rtlCol="0" wrap="square">
            <a:spAutoFit/>
          </a:bodyPr>
          <a:p>
            <a:r>
              <a:rPr sz="2800" lang="en-GB">
                <a:solidFill>
                  <a:srgbClr val="000000"/>
                </a:solidFill>
              </a:rPr>
              <a:t>This project focuses on developing a digital student portfolio using HTML, CSS, and JavaScript. It will include sections such as profile, education, skills, projects, resume, and contact details.
The portfolio aims to provide a professional platform for students to showcase their achievements, talents, and work, making it easier to share with teachers, peers, and potential employers.
</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rot="14666">
            <a:off x="1463827" y="2837792"/>
            <a:ext cx="8749834" cy="2834642"/>
          </a:xfrm>
          <a:prstGeom prst="rect"/>
        </p:spPr>
        <p:txBody>
          <a:bodyPr rtlCol="0" wrap="square">
            <a:spAutoFit/>
          </a:bodyPr>
          <a:p>
            <a:r>
              <a:rPr sz="2800" lang="en-GB">
                <a:solidFill>
                  <a:srgbClr val="000000"/>
                </a:solidFill>
              </a:rPr>
              <a:t>Students:
They use for their future opportunities and a evidence for their work.
Employers:
A company review their skills and projects for hiring decisions.</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a:off x="2695574" y="2032635"/>
            <a:ext cx="8515841" cy="4282439"/>
          </a:xfrm>
          <a:prstGeom prst="rect"/>
        </p:spPr>
        <p:txBody>
          <a:bodyPr rtlCol="0" wrap="square">
            <a:spAutoFit/>
          </a:bodyPr>
          <a:p>
            <a:r>
              <a:rPr sz="2800" lang="en-GB">
                <a:solidFill>
                  <a:srgbClr val="000000"/>
                </a:solidFill>
              </a:rPr>
              <a:t>HTML gave structure to my website and helped organize the content.
CSS added style, colors, and an elegant layout.
JavaScript added smooth interactions that make the website engaging.</a:t>
            </a:r>
            <a:endParaRPr sz="2800" lang="en-GB">
              <a:solidFill>
                <a:srgbClr val="000000"/>
              </a:solidFill>
            </a:endParaRPr>
          </a:p>
          <a:p>
            <a:r>
              <a:rPr sz="2800" lang="en-GB">
                <a:solidFill>
                  <a:srgbClr val="000000"/>
                </a:solidFill>
              </a:rPr>
              <a:t>
Together, these technologies transformed a simple idea into a stylish digital portfolio.</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637308" y="1989469"/>
            <a:ext cx="9825497" cy="4282441"/>
          </a:xfrm>
          <a:prstGeom prst="rect"/>
        </p:spPr>
        <p:txBody>
          <a:bodyPr rtlCol="0" wrap="square">
            <a:spAutoFit/>
          </a:bodyPr>
          <a:p>
            <a:r>
              <a:rPr sz="2800" lang="en-GB">
                <a:solidFill>
                  <a:srgbClr val="000000"/>
                </a:solidFill>
              </a:rPr>
              <a:t>Home/About Me – Introduction and personal details.
Projects – Work and projects completed.
Skills – Abilities and technical strengths.
Contact – Ways to connect.
Responsive Layout – Works well on both mobile and desktop views</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
          <p:cNvSpPr txBox="1"/>
          <p:nvPr/>
        </p:nvSpPr>
        <p:spPr>
          <a:xfrm>
            <a:off x="519544" y="1425087"/>
            <a:ext cx="10788914" cy="5539741"/>
          </a:xfrm>
          <a:prstGeom prst="rect"/>
        </p:spPr>
        <p:txBody>
          <a:bodyPr rtlCol="0" wrap="square">
            <a:spAutoFit/>
          </a:bodyPr>
          <a:p>
            <a:r>
              <a:rPr sz="2800" lang="en-GB">
                <a:solidFill>
                  <a:srgbClr val="000000"/>
                </a:solidFill>
              </a:rPr>
              <a:t>Navigation bar with smooth scrolling – Easy movement between sections.
Project showcase – Display projects with images and details.
Interactive elements – Hover effects and animations for better user experience.
Contact form with validation – Ensures correct input before submission.
Responsive design – Works well on all devices (mobile, tablet, desktop)</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2024-03-25T23:07:22Z</dcterms:created>
  <dcterms:modified xsi:type="dcterms:W3CDTF">2025-09-10T07:58:10Z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773a8385223f4c80b0c5b5146a11394b</vt:lpwstr>
  </property>
</Properties>
</file>