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11/20/2019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11/20/2019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11/20/2019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11/20/2019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11/20/2019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11/20/2019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11/20/2019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11/20/2019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523" y="182880"/>
            <a:ext cx="10318418" cy="2312126"/>
          </a:xfrm>
        </p:spPr>
        <p:txBody>
          <a:bodyPr/>
          <a:lstStyle/>
          <a:p>
            <a:r>
              <a:rPr lang="en-IN" sz="4400" b="1" i="1" dirty="0">
                <a:solidFill>
                  <a:schemeClr val="bg2">
                    <a:lumMod val="25000"/>
                  </a:schemeClr>
                </a:solidFill>
              </a:rPr>
              <a:t>Analysis on Indian General Elections-2019</a:t>
            </a:r>
            <a:r>
              <a:rPr lang="en-US" dirty="0"/>
              <a:t/>
            </a:r>
            <a:br>
              <a:rPr lang="en-US" dirty="0"/>
            </a:br>
            <a:endParaRPr lang="en-US" sz="6000" dirty="0"/>
          </a:p>
        </p:txBody>
      </p:sp>
      <p:sp>
        <p:nvSpPr>
          <p:cNvPr id="3" name="Subtitle 2"/>
          <p:cNvSpPr>
            <a:spLocks noGrp="1"/>
          </p:cNvSpPr>
          <p:nvPr>
            <p:ph type="subTitle" idx="1"/>
          </p:nvPr>
        </p:nvSpPr>
        <p:spPr>
          <a:xfrm>
            <a:off x="2215045" y="1881052"/>
            <a:ext cx="8045373" cy="4840424"/>
          </a:xfrm>
        </p:spPr>
        <p:txBody>
          <a:bodyPr/>
          <a:lstStyle/>
          <a:p>
            <a:r>
              <a:rPr lang="en-IN" dirty="0">
                <a:solidFill>
                  <a:srgbClr val="002060"/>
                </a:solidFill>
              </a:rPr>
              <a:t>Course Code  : INT 217</a:t>
            </a:r>
            <a:endParaRPr lang="en-US" dirty="0">
              <a:solidFill>
                <a:srgbClr val="002060"/>
              </a:solidFill>
            </a:endParaRPr>
          </a:p>
          <a:p>
            <a:r>
              <a:rPr lang="en-IN" dirty="0">
                <a:solidFill>
                  <a:srgbClr val="002060"/>
                </a:solidFill>
              </a:rPr>
              <a:t> </a:t>
            </a:r>
            <a:endParaRPr lang="en-US" dirty="0">
              <a:solidFill>
                <a:srgbClr val="002060"/>
              </a:solidFill>
            </a:endParaRPr>
          </a:p>
          <a:p>
            <a:r>
              <a:rPr lang="en-IN" dirty="0" smtClean="0">
                <a:solidFill>
                  <a:srgbClr val="002060"/>
                </a:solidFill>
              </a:rPr>
              <a:t>Name : B</a:t>
            </a:r>
            <a:r>
              <a:rPr lang="en-IN" dirty="0">
                <a:solidFill>
                  <a:srgbClr val="002060"/>
                </a:solidFill>
              </a:rPr>
              <a:t>. Lakshmi Ajeeth Kumar </a:t>
            </a:r>
            <a:endParaRPr lang="en-US" dirty="0">
              <a:solidFill>
                <a:srgbClr val="002060"/>
              </a:solidFill>
            </a:endParaRPr>
          </a:p>
          <a:p>
            <a:r>
              <a:rPr lang="en-IN" dirty="0">
                <a:solidFill>
                  <a:srgbClr val="002060"/>
                </a:solidFill>
              </a:rPr>
              <a:t> </a:t>
            </a:r>
            <a:endParaRPr lang="en-US" dirty="0">
              <a:solidFill>
                <a:srgbClr val="002060"/>
              </a:solidFill>
            </a:endParaRPr>
          </a:p>
          <a:p>
            <a:r>
              <a:rPr lang="en-IN" dirty="0">
                <a:solidFill>
                  <a:srgbClr val="002060"/>
                </a:solidFill>
              </a:rPr>
              <a:t>Registration No.: 11700845</a:t>
            </a:r>
            <a:endParaRPr lang="en-US" dirty="0">
              <a:solidFill>
                <a:srgbClr val="002060"/>
              </a:solidFill>
            </a:endParaRPr>
          </a:p>
          <a:p>
            <a:pPr algn="l"/>
            <a:endParaRPr lang="en-US" dirty="0"/>
          </a:p>
        </p:txBody>
      </p:sp>
    </p:spTree>
    <p:extLst>
      <p:ext uri="{BB962C8B-B14F-4D97-AF65-F5344CB8AC3E}">
        <p14:creationId xmlns:p14="http://schemas.microsoft.com/office/powerpoint/2010/main" val="179189505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514" y="2717074"/>
            <a:ext cx="11669486" cy="4036423"/>
          </a:xfrm>
        </p:spPr>
      </p:pic>
      <p:sp>
        <p:nvSpPr>
          <p:cNvPr id="5" name="TextBox 4"/>
          <p:cNvSpPr txBox="1"/>
          <p:nvPr/>
        </p:nvSpPr>
        <p:spPr>
          <a:xfrm>
            <a:off x="783771" y="1071154"/>
            <a:ext cx="5656218" cy="2031325"/>
          </a:xfrm>
          <a:prstGeom prst="rect">
            <a:avLst/>
          </a:prstGeom>
          <a:noFill/>
        </p:spPr>
        <p:txBody>
          <a:bodyPr wrap="square" rtlCol="0">
            <a:spAutoFit/>
          </a:bodyPr>
          <a:lstStyle/>
          <a:p>
            <a:r>
              <a:rPr lang="en-US" dirty="0"/>
              <a:t>An election is a process in which people vote to choose a person or group of people to hold an official position. In this process winning and losing were part of it but what you do after losing is the important aspect of it. To know the reason for your defeat is a detailed analysis of the elections done is required. </a:t>
            </a:r>
          </a:p>
          <a:p>
            <a:endParaRPr lang="en-US" dirty="0"/>
          </a:p>
        </p:txBody>
      </p:sp>
    </p:spTree>
    <p:extLst>
      <p:ext uri="{BB962C8B-B14F-4D97-AF65-F5344CB8AC3E}">
        <p14:creationId xmlns:p14="http://schemas.microsoft.com/office/powerpoint/2010/main" val="2014220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1251678" y="992777"/>
            <a:ext cx="10178322" cy="5564777"/>
          </a:xfrm>
        </p:spPr>
        <p:txBody>
          <a:bodyPr/>
          <a:lstStyle/>
          <a:p>
            <a:pPr lvl="0"/>
            <a:r>
              <a:rPr lang="en-US" dirty="0"/>
              <a:t>Objectives involved: -</a:t>
            </a:r>
          </a:p>
          <a:p>
            <a:pPr lvl="0"/>
            <a:r>
              <a:rPr lang="en-US" dirty="0"/>
              <a:t>To analysis the strongest party among BJP and INC in each state showing the results of number of votes they got in that state and for easy understating a graph is included.</a:t>
            </a:r>
          </a:p>
          <a:p>
            <a:pPr lvl="0"/>
            <a:r>
              <a:rPr lang="en-US" dirty="0"/>
              <a:t>To analysis the strongest candidate in country on the bases of percentage of votes one got. And display the results with an easily understandable graph.</a:t>
            </a:r>
          </a:p>
          <a:p>
            <a:pPr lvl="0"/>
            <a:r>
              <a:rPr lang="en-US" dirty="0"/>
              <a:t>To analysis the strongest party in North India on the bases on the number of seats won by each party. And for easy understating a graph is included.</a:t>
            </a:r>
          </a:p>
          <a:p>
            <a:pPr lvl="0"/>
            <a:r>
              <a:rPr lang="en-US" dirty="0"/>
              <a:t>To analysis the strongest party in South India on the bases on the number of seats won by each party. And for easy understating a graph is included.</a:t>
            </a:r>
          </a:p>
          <a:p>
            <a:pPr lvl="0"/>
            <a:r>
              <a:rPr lang="en-US" dirty="0"/>
              <a:t>To have the detailed of a particular state and have the winning result of each constitution in the state by showing which party won and displaying the votes they won. And display the comparison graph.</a:t>
            </a:r>
          </a:p>
          <a:p>
            <a:pPr marL="0" indent="0">
              <a:buNone/>
            </a:pPr>
            <a:endParaRPr lang="en-US" dirty="0"/>
          </a:p>
        </p:txBody>
      </p:sp>
    </p:spTree>
    <p:extLst>
      <p:ext uri="{BB962C8B-B14F-4D97-AF65-F5344CB8AC3E}">
        <p14:creationId xmlns:p14="http://schemas.microsoft.com/office/powerpoint/2010/main" val="466889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To analysis the strongest party among BJP and INC in each state showing the results of number of votes they got in that state and for easy understating a graph is included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57" y="2103120"/>
            <a:ext cx="11665132" cy="4571999"/>
          </a:xfrm>
        </p:spPr>
      </p:pic>
    </p:spTree>
    <p:extLst>
      <p:ext uri="{BB962C8B-B14F-4D97-AF65-F5344CB8AC3E}">
        <p14:creationId xmlns:p14="http://schemas.microsoft.com/office/powerpoint/2010/main" val="2799341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To analysis the strongest candidate in country on the bases of percentage of votes one got. And display the results with an easily understandable graph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829" y="1528354"/>
            <a:ext cx="11025051" cy="5329646"/>
          </a:xfrm>
        </p:spPr>
      </p:pic>
    </p:spTree>
    <p:extLst>
      <p:ext uri="{BB962C8B-B14F-4D97-AF65-F5344CB8AC3E}">
        <p14:creationId xmlns:p14="http://schemas.microsoft.com/office/powerpoint/2010/main" val="856771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To analysis the strongest party in North India on the bases on the number of seats won by each party. And for easy understating a graph is included.</a:t>
            </a:r>
            <a:br>
              <a:rPr lang="en-US" sz="2400" dirty="0"/>
            </a:b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583" y="1371600"/>
            <a:ext cx="10946674" cy="5199017"/>
          </a:xfrm>
        </p:spPr>
      </p:pic>
    </p:spTree>
    <p:extLst>
      <p:ext uri="{BB962C8B-B14F-4D97-AF65-F5344CB8AC3E}">
        <p14:creationId xmlns:p14="http://schemas.microsoft.com/office/powerpoint/2010/main" val="24414190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To analysis the strongest party in South India on the bases on the number of seats won by each party. And for easy understating a graph is included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954" y="1750423"/>
            <a:ext cx="11286309" cy="4976947"/>
          </a:xfrm>
        </p:spPr>
      </p:pic>
    </p:spTree>
    <p:extLst>
      <p:ext uri="{BB962C8B-B14F-4D97-AF65-F5344CB8AC3E}">
        <p14:creationId xmlns:p14="http://schemas.microsoft.com/office/powerpoint/2010/main" val="4284423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To have the detailed of a particular state and have the winning result of each constitution in the state by showing which party won and displaying the votes they won. And display the comparison graph</a:t>
            </a: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17364" y="1874518"/>
            <a:ext cx="10530202" cy="4761414"/>
          </a:xfrm>
          <a:prstGeom prst="rect">
            <a:avLst/>
          </a:prstGeom>
        </p:spPr>
      </p:pic>
    </p:spTree>
    <p:extLst>
      <p:ext uri="{BB962C8B-B14F-4D97-AF65-F5344CB8AC3E}">
        <p14:creationId xmlns:p14="http://schemas.microsoft.com/office/powerpoint/2010/main" val="2932678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docProps/app.xml><?xml version="1.0" encoding="utf-8"?>
<Properties xmlns="http://schemas.openxmlformats.org/officeDocument/2006/extended-properties" xmlns:vt="http://schemas.openxmlformats.org/officeDocument/2006/docPropsVTypes">
  <Template>TM10001106[[fn=Badge]]</Template>
  <TotalTime>15</TotalTime>
  <Words>328</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Impact</vt:lpstr>
      <vt:lpstr>Badge</vt:lpstr>
      <vt:lpstr>Analysis on Indian General Elections-2019 </vt:lpstr>
      <vt:lpstr>Introduction :-</vt:lpstr>
      <vt:lpstr>objectives</vt:lpstr>
      <vt:lpstr>To analysis the strongest party among BJP and INC in each state showing the results of number of votes they got in that state and for easy understating a graph is included</vt:lpstr>
      <vt:lpstr>To analysis the strongest candidate in country on the bases of percentage of votes one got. And display the results with an easily understandable graph</vt:lpstr>
      <vt:lpstr>To analysis the strongest party in North India on the bases on the number of seats won by each party. And for easy understating a graph is included. </vt:lpstr>
      <vt:lpstr>To analysis the strongest party in South India on the bases on the number of seats won by each party. And for easy understating a graph is included</vt:lpstr>
      <vt:lpstr>To have the detailed of a particular state and have the winning result of each constitution in the state by showing which party won and displaying the votes they won. And display the comparison graph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Indian General Elections-2019</dc:title>
  <dc:creator>Lakshmi Ajeeth Kumar Bayya</dc:creator>
  <cp:lastModifiedBy>Lakshmi Ajeeth Kumar Bayya</cp:lastModifiedBy>
  <cp:revision>2</cp:revision>
  <dcterms:created xsi:type="dcterms:W3CDTF">2019-11-20T15:33:42Z</dcterms:created>
  <dcterms:modified xsi:type="dcterms:W3CDTF">2019-11-20T15:49:16Z</dcterms:modified>
</cp:coreProperties>
</file>