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580533-13A0-4921-B3D8-321BE7B1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14800"/>
            <a:ext cx="9230016" cy="1524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Avinash</a:t>
            </a:r>
            <a:r>
              <a:rPr lang="en-US" dirty="0" smtClean="0"/>
              <a:t>  </a:t>
            </a:r>
            <a:r>
              <a:rPr lang="en-US" dirty="0" err="1" smtClean="0"/>
              <a:t>banala</a:t>
            </a:r>
            <a:endParaRPr lang="en-US" dirty="0" smtClean="0"/>
          </a:p>
          <a:p>
            <a:pPr algn="r"/>
            <a:r>
              <a:rPr lang="en-US" dirty="0" err="1" smtClean="0"/>
              <a:t>Rahul</a:t>
            </a:r>
            <a:r>
              <a:rPr lang="en-US" dirty="0" smtClean="0"/>
              <a:t>  </a:t>
            </a:r>
            <a:r>
              <a:rPr lang="en-US" dirty="0" err="1" smtClean="0"/>
              <a:t>reddy</a:t>
            </a:r>
            <a:endParaRPr lang="en-US" dirty="0" smtClean="0"/>
          </a:p>
          <a:p>
            <a:pPr algn="r"/>
            <a:r>
              <a:rPr lang="en-US" dirty="0" err="1" smtClean="0"/>
              <a:t>Lakshmi</a:t>
            </a:r>
            <a:r>
              <a:rPr lang="en-US" dirty="0" smtClean="0"/>
              <a:t>  </a:t>
            </a:r>
            <a:r>
              <a:rPr lang="en-US" dirty="0" err="1" smtClean="0"/>
              <a:t>chamala</a:t>
            </a:r>
            <a:endParaRPr lang="en-US" dirty="0" smtClean="0"/>
          </a:p>
          <a:p>
            <a:pPr algn="r"/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280161"/>
            <a:ext cx="8825658" cy="1502228"/>
          </a:xfrm>
        </p:spPr>
        <p:txBody>
          <a:bodyPr/>
          <a:lstStyle/>
          <a:p>
            <a:r>
              <a:rPr lang="en-US" b="1" dirty="0" smtClean="0"/>
              <a:t>Toy Bees </a:t>
            </a:r>
            <a:r>
              <a:rPr lang="en-US" b="1" dirty="0" smtClean="0"/>
              <a:t>Billing and Recommendation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500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8B4B5B-4EAC-4456-BA6E-A1AE96F3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C9FEA5-C7F1-4C57-B1F7-D08ED8BB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Billing and Recommendation System for a toy </a:t>
            </a:r>
            <a:r>
              <a:rPr lang="en-US" dirty="0" smtClean="0"/>
              <a:t>store.</a:t>
            </a:r>
          </a:p>
          <a:p>
            <a:r>
              <a:rPr lang="en-US" dirty="0" smtClean="0"/>
              <a:t>Where the </a:t>
            </a:r>
            <a:r>
              <a:rPr lang="en-US" dirty="0" smtClean="0"/>
              <a:t>shop has a defined payment procedure which is $1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web application  where the we b page displays the toys and shopping cart.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31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91858-65B0-458D-A922-9B75EB0F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66CA07-053F-45EF-A2CE-C9C95D21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/>
            <a:r>
              <a:rPr lang="en-US" dirty="0" smtClean="0"/>
              <a:t>The application </a:t>
            </a:r>
            <a:r>
              <a:rPr lang="en-US" dirty="0" smtClean="0"/>
              <a:t> should be able to calculate </a:t>
            </a:r>
            <a:r>
              <a:rPr lang="en-US" dirty="0" smtClean="0"/>
              <a:t>the amount to be returned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 smtClean="0"/>
              <a:t>The customer  needs </a:t>
            </a:r>
            <a:r>
              <a:rPr lang="en-US" dirty="0" smtClean="0"/>
              <a:t>to implement how many coins of 1 cent(penny),5cent(nickel),10 cent (dime),25 cents (quarter),50 cents (half a Dollar) values the cashier needs to return.</a:t>
            </a:r>
            <a:endParaRPr lang="en-US" dirty="0" smtClean="0"/>
          </a:p>
          <a:p>
            <a:pPr marL="0" indent="0"/>
            <a:r>
              <a:rPr lang="en-US" dirty="0" smtClean="0"/>
              <a:t>calculate the probability of retrieving the exact amount needed to return in the first attempt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 smtClean="0"/>
              <a:t>Should be able to display the shopping cart for toys of different age groups.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296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715F6-DDB7-4C84-B30A-E355D05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Bees project process: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3DC208-11E1-4D4F-A2FB-6FBD0AA0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0678"/>
            <a:ext cx="8761413" cy="3409122"/>
          </a:xfrm>
        </p:spPr>
        <p:txBody>
          <a:bodyPr/>
          <a:lstStyle/>
          <a:p>
            <a:pPr marL="0" indent="0"/>
            <a:r>
              <a:rPr lang="en-US" sz="2800" dirty="0" smtClean="0"/>
              <a:t>Login page.</a:t>
            </a:r>
          </a:p>
          <a:p>
            <a:pPr marL="0" indent="0"/>
            <a:r>
              <a:rPr lang="en-US" sz="2800" dirty="0" smtClean="0"/>
              <a:t>Registration page.</a:t>
            </a:r>
          </a:p>
          <a:p>
            <a:pPr marL="0" indent="0"/>
            <a:r>
              <a:rPr lang="en-US" sz="2800" dirty="0" smtClean="0"/>
              <a:t>Home page showing the shopping cart details for max $1.</a:t>
            </a:r>
          </a:p>
          <a:p>
            <a:pPr marL="0" indent="0"/>
            <a:r>
              <a:rPr lang="en-US" sz="2800" dirty="0" smtClean="0"/>
              <a:t>Displaying toys web page…..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7771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\Desktop\thank-you-185078737-58adfa013df78c345b0837e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35086" y="2677886"/>
            <a:ext cx="5238205" cy="3273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167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Toy Bees Billing and Recommendation System</vt:lpstr>
      <vt:lpstr>Objective:</vt:lpstr>
      <vt:lpstr>Overview:</vt:lpstr>
      <vt:lpstr>Toy Bees project process: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Managing Requirements Rationales</dc:title>
  <dc:creator>Mutha, Naga Venkata Satya Pranoop (UMKC-Student)</dc:creator>
  <cp:lastModifiedBy>A</cp:lastModifiedBy>
  <cp:revision>40</cp:revision>
  <dcterms:created xsi:type="dcterms:W3CDTF">2017-09-24T20:59:01Z</dcterms:created>
  <dcterms:modified xsi:type="dcterms:W3CDTF">2017-11-12T23:43:42Z</dcterms:modified>
</cp:coreProperties>
</file>