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8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33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3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0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3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3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8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3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2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15FB-AE54-48E1-AFA1-4394376EA044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E8FD-E0CE-43A7-BE56-A687F384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5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MapReduce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9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88" y="666206"/>
            <a:ext cx="9943011" cy="55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138237"/>
            <a:ext cx="8457247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538163"/>
            <a:ext cx="967740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309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40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06" y="1240971"/>
            <a:ext cx="9705703" cy="49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10173789" cy="55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• </a:t>
            </a:r>
          </a:p>
          <a:p>
            <a:r>
              <a:rPr lang="en-US" dirty="0" smtClean="0"/>
              <a:t>Programming model and implementation developed at Google for processing and generating large datasets • </a:t>
            </a:r>
          </a:p>
          <a:p>
            <a:r>
              <a:rPr lang="en-US" dirty="0" smtClean="0"/>
              <a:t>Many real world applications can be expressed in this model </a:t>
            </a:r>
          </a:p>
          <a:p>
            <a:r>
              <a:rPr lang="en-US" dirty="0" smtClean="0"/>
              <a:t>• Parallelism: same computation performed at different </a:t>
            </a:r>
            <a:r>
              <a:rPr lang="en-US" dirty="0" err="1" smtClean="0"/>
              <a:t>cpus</a:t>
            </a:r>
            <a:r>
              <a:rPr lang="en-US" dirty="0" smtClean="0"/>
              <a:t> on different pieces of input dataset </a:t>
            </a:r>
          </a:p>
          <a:p>
            <a:r>
              <a:rPr lang="en-US" dirty="0" smtClean="0"/>
              <a:t>• Programs are automatically parallelized and executed on large cluster of machines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21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Before </a:t>
            </a:r>
            <a:r>
              <a:rPr lang="en-US" dirty="0" err="1" smtClean="0"/>
              <a:t>MapReduce</a:t>
            </a:r>
            <a:r>
              <a:rPr lang="en-US" dirty="0" smtClean="0"/>
              <a:t>, Google developers implemented hundreds of special-purpose computations to process large amounts of data</a:t>
            </a:r>
          </a:p>
          <a:p>
            <a:r>
              <a:rPr lang="en-US" dirty="0" smtClean="0"/>
              <a:t> mostly simple computations</a:t>
            </a:r>
          </a:p>
          <a:p>
            <a:pPr marL="0" indent="0">
              <a:buNone/>
            </a:pPr>
            <a:r>
              <a:rPr lang="en-US" dirty="0" smtClean="0"/>
              <a:t> • input data so large that it must be distributed across hundreds of thousands of machines</a:t>
            </a:r>
          </a:p>
          <a:p>
            <a:pPr marL="0" indent="0">
              <a:buNone/>
            </a:pPr>
            <a:r>
              <a:rPr lang="en-US" dirty="0" smtClean="0"/>
              <a:t> • developers had to figure out how to parallelize computation, distribute data, deal with hardware failures, ...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MapReduce</a:t>
            </a:r>
            <a:r>
              <a:rPr lang="en-US" dirty="0" smtClean="0"/>
              <a:t>: abstraction that allows programmers to write simple computations while hiding the details of: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distribution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balancing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fault tolerance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2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Programming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Inspired✣ by the map and reduce primitives of functional programming languages such as Lisp • </a:t>
            </a:r>
          </a:p>
          <a:p>
            <a:r>
              <a:rPr lang="en-US" dirty="0" smtClean="0"/>
              <a:t>map: takes as input a function and a sequence of values and applies the function to each value in the sequence </a:t>
            </a:r>
          </a:p>
          <a:p>
            <a:r>
              <a:rPr lang="en-US" dirty="0" smtClean="0"/>
              <a:t>• reduce: takes as input a sequence of values and combines all values using a binary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15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531" y="1825625"/>
            <a:ext cx="8895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464" y="1825625"/>
            <a:ext cx="77990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1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Example:Word</a:t>
            </a:r>
            <a:r>
              <a:rPr lang="en-IN" dirty="0" smtClean="0"/>
              <a:t> 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907177"/>
            <a:ext cx="8620805" cy="33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96" y="627017"/>
            <a:ext cx="9614263" cy="55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1" y="1162594"/>
            <a:ext cx="9104812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1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200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MapReduce</vt:lpstr>
      <vt:lpstr>PowerPoint Presentation</vt:lpstr>
      <vt:lpstr>Motivation</vt:lpstr>
      <vt:lpstr>MapReduce Programming Model</vt:lpstr>
      <vt:lpstr>PowerPoint Presentation</vt:lpstr>
      <vt:lpstr>PowerPoint Presentation</vt:lpstr>
      <vt:lpstr>Example:Word 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MapReduce</dc:title>
  <dc:creator>Dell_Owner</dc:creator>
  <cp:lastModifiedBy>Dell_Owner</cp:lastModifiedBy>
  <cp:revision>3</cp:revision>
  <dcterms:created xsi:type="dcterms:W3CDTF">2020-08-05T09:40:37Z</dcterms:created>
  <dcterms:modified xsi:type="dcterms:W3CDTF">2020-08-05T09:50:05Z</dcterms:modified>
</cp:coreProperties>
</file>