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3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6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4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7F75-A717-4D69-B8F7-8DDEDF0771AD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7134-3556-47D3-80A2-FB31427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Matrix Multiplication using </a:t>
            </a:r>
            <a:r>
              <a:rPr lang="en-IN" dirty="0" err="1" smtClean="0"/>
              <a:t>MapReduce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577" y="2115752"/>
            <a:ext cx="5778954" cy="407604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9" y="2115752"/>
            <a:ext cx="4308021" cy="1571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44" y="4153773"/>
            <a:ext cx="4251416" cy="7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9" y="2115752"/>
            <a:ext cx="4308021" cy="1571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4" y="4153773"/>
            <a:ext cx="4251416" cy="7578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9" y="1825625"/>
            <a:ext cx="10906941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79" y="2312127"/>
            <a:ext cx="4807131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Reducer(k, v)=(</a:t>
            </a:r>
            <a:r>
              <a:rPr lang="en-US" i="1" dirty="0" err="1"/>
              <a:t>i</a:t>
            </a:r>
            <a:r>
              <a:rPr lang="en-US" i="1" dirty="0"/>
              <a:t>, k)=&gt;Make sorted </a:t>
            </a:r>
            <a:r>
              <a:rPr lang="en-US" i="1" dirty="0" err="1"/>
              <a:t>Alist</a:t>
            </a:r>
            <a:r>
              <a:rPr lang="en-US" i="1" dirty="0"/>
              <a:t> and </a:t>
            </a:r>
            <a:r>
              <a:rPr lang="en-US" i="1" dirty="0" err="1"/>
              <a:t>Blist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k) =&gt; Summation (</a:t>
            </a:r>
            <a:r>
              <a:rPr lang="en-US" i="1" dirty="0" err="1"/>
              <a:t>Aij</a:t>
            </a:r>
            <a:r>
              <a:rPr lang="en-US" i="1" dirty="0"/>
              <a:t> * </a:t>
            </a:r>
            <a:r>
              <a:rPr lang="en-US" i="1" dirty="0" err="1"/>
              <a:t>Bjk</a:t>
            </a:r>
            <a:r>
              <a:rPr lang="en-US" i="1" dirty="0"/>
              <a:t>)) for 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Output =&gt;((</a:t>
            </a:r>
            <a:r>
              <a:rPr lang="en-US" i="1" dirty="0" err="1"/>
              <a:t>i</a:t>
            </a:r>
            <a:r>
              <a:rPr lang="en-US" i="1" dirty="0"/>
              <a:t>, k), </a:t>
            </a:r>
            <a:r>
              <a:rPr lang="en-US" i="1" dirty="0" smtClean="0"/>
              <a:t>sum)                       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17966" y="209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2173333"/>
            <a:ext cx="5038725" cy="4684667"/>
          </a:xfrm>
          <a:prstGeom prst="rect">
            <a:avLst/>
          </a:prstGeom>
        </p:spPr>
      </p:pic>
      <p:pic>
        <p:nvPicPr>
          <p:cNvPr id="2050" name="Picture 2" descr="Result of Matrix Multiplication With 1 MapReduce St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6" y="3874293"/>
            <a:ext cx="19716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652587"/>
            <a:ext cx="8788977" cy="42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Matrix Multiplication using MapReduce</vt:lpstr>
      <vt:lpstr>PowerPoint Presentation</vt:lpstr>
      <vt:lpstr>PowerPoint Presentation</vt:lpstr>
      <vt:lpstr>Reducer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using MapReduce</dc:title>
  <dc:creator>Dell_Owner</dc:creator>
  <cp:lastModifiedBy>Dell_Owner</cp:lastModifiedBy>
  <cp:revision>4</cp:revision>
  <dcterms:created xsi:type="dcterms:W3CDTF">2020-08-07T09:17:43Z</dcterms:created>
  <dcterms:modified xsi:type="dcterms:W3CDTF">2020-08-07T16:37:06Z</dcterms:modified>
</cp:coreProperties>
</file>