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70" r:id="rId11"/>
    <p:sldId id="271" r:id="rId12"/>
    <p:sldId id="273" r:id="rId13"/>
    <p:sldId id="274" r:id="rId14"/>
    <p:sldId id="276" r:id="rId15"/>
    <p:sldId id="277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305" r:id="rId25"/>
  </p:sldIdLst>
  <p:sldSz cx="4610100" cy="34544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42" d="100"/>
          <a:sy n="142" d="100"/>
        </p:scale>
        <p:origin x="132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13" Type="http://schemas.openxmlformats.org/officeDocument/2006/relationships/image" Target="../media/image20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12" Type="http://schemas.openxmlformats.org/officeDocument/2006/relationships/image" Target="../media/image19.jpg"/><Relationship Id="rId2" Type="http://schemas.openxmlformats.org/officeDocument/2006/relationships/image" Target="../media/image9.jpg"/><Relationship Id="rId16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11" Type="http://schemas.openxmlformats.org/officeDocument/2006/relationships/image" Target="../media/image18.jpg"/><Relationship Id="rId5" Type="http://schemas.openxmlformats.org/officeDocument/2006/relationships/image" Target="../media/image12.jpg"/><Relationship Id="rId15" Type="http://schemas.openxmlformats.org/officeDocument/2006/relationships/image" Target="../media/image22.jpg"/><Relationship Id="rId10" Type="http://schemas.openxmlformats.org/officeDocument/2006/relationships/image" Target="../media/image17.jpg"/><Relationship Id="rId4" Type="http://schemas.openxmlformats.org/officeDocument/2006/relationships/image" Target="../media/image11.jpg"/><Relationship Id="rId9" Type="http://schemas.openxmlformats.org/officeDocument/2006/relationships/image" Target="../media/image16.jpg"/><Relationship Id="rId1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slide" Target="slide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intool.github.com/MapReduceAlgorithms/" TargetMode="External"/><Relationship Id="rId2" Type="http://schemas.openxmlformats.org/officeDocument/2006/relationships/hyperlink" Target="http://infolab.stanford.edu/~ullman/mmds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ath52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53" name="Image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24" y="1608616"/>
            <a:ext cx="51344" cy="49463"/>
          </a:xfrm>
          <a:prstGeom prst="rect">
            <a:avLst/>
          </a:prstGeom>
          <a:noFill/>
        </p:spPr>
      </p:pic>
      <p:pic>
        <p:nvPicPr>
          <p:cNvPr id="54" name="Image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24" y="1760374"/>
            <a:ext cx="51344" cy="49464"/>
          </a:xfrm>
          <a:prstGeom prst="rect">
            <a:avLst/>
          </a:prstGeom>
          <a:noFill/>
        </p:spPr>
      </p:pic>
      <p:sp>
        <p:nvSpPr>
          <p:cNvPr id="55" name="Text Box55"/>
          <p:cNvSpPr txBox="1"/>
          <p:nvPr/>
        </p:nvSpPr>
        <p:spPr>
          <a:xfrm>
            <a:off x="1481036" y="120367"/>
            <a:ext cx="1647086" cy="1229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68"/>
              </a:lnSpc>
            </a:pPr>
            <a:r>
              <a:rPr lang="en-US" altLang="zh-CN" sz="1100" b="1" spc="-42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Algorithms</a:t>
            </a:r>
            <a:r>
              <a:rPr lang="en-US" altLang="zh-CN" sz="1100" b="1" spc="96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b="1" spc="-44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100" b="1" spc="95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b="1" spc="-31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MapReduce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56" name="Text Box56"/>
          <p:cNvSpPr txBox="1"/>
          <p:nvPr/>
        </p:nvSpPr>
        <p:spPr>
          <a:xfrm>
            <a:off x="283224" y="1393053"/>
            <a:ext cx="3589339" cy="30276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409825" indent="-409825" algn="l" rtl="0">
              <a:lnSpc>
                <a:spcPts val="1192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r>
              <a:rPr lang="en-US" altLang="zh-CN" sz="1000" i="1" spc="44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100" spc="-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How</a:t>
            </a:r>
            <a:r>
              <a:rPr lang="en-US" altLang="zh-CN" sz="1100" spc="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1100" spc="4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3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implement</a:t>
            </a:r>
            <a:r>
              <a:rPr lang="en-US" altLang="zh-CN" sz="1100" spc="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3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fundamental</a:t>
            </a:r>
            <a:r>
              <a:rPr lang="en-US" altLang="zh-CN" sz="1100" spc="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3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algorithms</a:t>
            </a:r>
            <a:r>
              <a:rPr lang="en-US" altLang="zh-CN" sz="1100" spc="6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7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MapReduce?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000" spc="-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Relational-Algebra</a:t>
            </a:r>
            <a:r>
              <a:rPr lang="en-US" altLang="zh-CN" sz="1000" spc="4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000" spc="-3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Operations.</a:t>
            </a:r>
            <a:endParaRPr lang="en-US" altLang="zh-CN" sz="1000">
              <a:latin typeface="Arial"/>
              <a:ea typeface="Arial"/>
              <a:cs typeface="Arial"/>
            </a:endParaRPr>
          </a:p>
        </p:txBody>
      </p:sp>
      <p:sp>
        <p:nvSpPr>
          <p:cNvPr id="57" name="Text Box57"/>
          <p:cNvSpPr txBox="1"/>
          <p:nvPr/>
        </p:nvSpPr>
        <p:spPr>
          <a:xfrm>
            <a:off x="693049" y="1735273"/>
            <a:ext cx="1182913" cy="11230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884"/>
              </a:lnSpc>
            </a:pPr>
            <a:r>
              <a:rPr lang="en-US" altLang="zh-CN" sz="1000" spc="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Matrix</a:t>
            </a:r>
            <a:r>
              <a:rPr lang="en-US" altLang="zh-CN" sz="1000" spc="5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000" spc="-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multiplication.</a:t>
            </a:r>
            <a:endParaRPr lang="en-US" altLang="zh-CN" sz="1000">
              <a:latin typeface="Arial"/>
              <a:ea typeface="Arial"/>
              <a:cs typeface="Arial"/>
            </a:endParaRPr>
          </a:p>
        </p:txBody>
      </p:sp>
      <p:sp>
        <p:nvSpPr>
          <p:cNvPr id="58" name="Text Box58"/>
          <p:cNvSpPr txBox="1"/>
          <p:nvPr/>
        </p:nvSpPr>
        <p:spPr>
          <a:xfrm>
            <a:off x="4341094" y="3357475"/>
            <a:ext cx="226304" cy="6738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31"/>
              </a:lnSpc>
            </a:pPr>
            <a:r>
              <a:rPr lang="en-US" altLang="zh-CN" sz="600" spc="-16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5</a:t>
            </a:r>
            <a:r>
              <a:rPr lang="en-US" altLang="zh-CN" sz="600" spc="-61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spc="151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/</a:t>
            </a:r>
            <a:r>
              <a:rPr lang="en-US" altLang="zh-CN" sz="600" spc="-39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26</a:t>
            </a:r>
            <a:endParaRPr lang="en-US" altLang="zh-CN" sz="6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ath140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41" name="Image1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646" y="1102178"/>
            <a:ext cx="24699" cy="52414"/>
          </a:xfrm>
          <a:prstGeom prst="rect">
            <a:avLst/>
          </a:prstGeom>
          <a:noFill/>
        </p:spPr>
      </p:pic>
      <p:pic>
        <p:nvPicPr>
          <p:cNvPr id="142" name="Image1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408" y="1446163"/>
            <a:ext cx="24699" cy="52414"/>
          </a:xfrm>
          <a:prstGeom prst="rect">
            <a:avLst/>
          </a:prstGeom>
          <a:noFill/>
        </p:spPr>
      </p:pic>
      <p:pic>
        <p:nvPicPr>
          <p:cNvPr id="143" name="Image1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579" y="1446163"/>
            <a:ext cx="24699" cy="52414"/>
          </a:xfrm>
          <a:prstGeom prst="rect">
            <a:avLst/>
          </a:prstGeom>
          <a:noFill/>
        </p:spPr>
      </p:pic>
      <p:sp>
        <p:nvSpPr>
          <p:cNvPr id="144" name="Text Box144"/>
          <p:cNvSpPr txBox="1"/>
          <p:nvPr/>
        </p:nvSpPr>
        <p:spPr>
          <a:xfrm>
            <a:off x="1366408" y="120367"/>
            <a:ext cx="1262705" cy="17440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68"/>
              </a:lnSpc>
            </a:pPr>
            <a:r>
              <a:rPr lang="en-US" altLang="zh-CN" sz="1100" b="1" spc="-27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Projection</a:t>
            </a:r>
            <a:endParaRPr lang="en-US" altLang="zh-CN" sz="1100" dirty="0">
              <a:latin typeface="Arial"/>
              <a:ea typeface="Arial"/>
              <a:cs typeface="Arial"/>
            </a:endParaRPr>
          </a:p>
        </p:txBody>
      </p:sp>
      <p:sp>
        <p:nvSpPr>
          <p:cNvPr id="145" name="Text Box145"/>
          <p:cNvSpPr txBox="1"/>
          <p:nvPr/>
        </p:nvSpPr>
        <p:spPr>
          <a:xfrm>
            <a:off x="283225" y="1107828"/>
            <a:ext cx="4226344" cy="50783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132596" indent="-132596" algn="l" rtl="0">
              <a:lnSpc>
                <a:spcPts val="1239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r>
              <a:rPr lang="en-US" altLang="zh-CN" sz="1000" i="1" spc="44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100" b="1" spc="17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Map</a:t>
            </a:r>
            <a:r>
              <a:rPr lang="en-US" altLang="zh-CN" sz="1100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en-US" altLang="zh-CN" sz="1100" spc="17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1100" spc="4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each</a:t>
            </a:r>
            <a:r>
              <a:rPr lang="en-US" altLang="zh-CN" sz="1100" spc="4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tuple</a:t>
            </a:r>
            <a:r>
              <a:rPr lang="en-US" altLang="zh-CN" sz="1100" spc="4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100" i="1" spc="-4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100" spc="4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spc="4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construct</a:t>
            </a:r>
            <a:r>
              <a:rPr lang="en-US" altLang="zh-CN" sz="1100" spc="4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100" spc="4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tuple</a:t>
            </a:r>
            <a:r>
              <a:rPr lang="en-US" altLang="zh-CN" sz="1100" spc="4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100" i="1" spc="23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by</a:t>
            </a:r>
            <a:r>
              <a:rPr lang="en-US" altLang="zh-CN" sz="1100" spc="4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eliminating</a:t>
            </a:r>
            <a:r>
              <a:rPr lang="en-US" altLang="zh-CN" sz="1100" spc="3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from</a:t>
            </a:r>
            <a:r>
              <a:rPr lang="en-US" altLang="zh-CN" sz="1100" spc="5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100" i="1" spc="-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those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components</a:t>
            </a:r>
            <a:r>
              <a:rPr lang="en-US" altLang="zh-CN" sz="1100" spc="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whose</a:t>
            </a:r>
            <a:r>
              <a:rPr lang="en-US" altLang="zh-CN" sz="1100" spc="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attributes</a:t>
            </a:r>
            <a:r>
              <a:rPr lang="en-US" altLang="zh-CN" sz="1100" spc="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are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not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100" spc="7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8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100" spc="-8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altLang="zh-CN" sz="1100" spc="17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Output</a:t>
            </a:r>
            <a:r>
              <a:rPr lang="en-US" altLang="zh-CN" sz="1100" spc="6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100" spc="30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key-value</a:t>
            </a:r>
            <a:r>
              <a:rPr lang="en-US" altLang="zh-CN" sz="1100" spc="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pair</a:t>
            </a:r>
            <a:r>
              <a:rPr lang="en-US" altLang="zh-CN" sz="1100" spc="6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32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t’</a:t>
            </a:r>
            <a:r>
              <a:rPr lang="en-US" altLang="zh-CN" sz="1100" i="1" spc="-58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i="1" spc="-12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88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t’</a:t>
            </a:r>
            <a:r>
              <a:rPr lang="en-US" altLang="zh-CN" sz="1100" i="1" spc="-113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100" spc="-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sz="1100" dirty="0">
              <a:latin typeface="Arial"/>
              <a:ea typeface="Arial"/>
              <a:cs typeface="Arial"/>
            </a:endParaRPr>
          </a:p>
        </p:txBody>
      </p:sp>
      <p:sp>
        <p:nvSpPr>
          <p:cNvPr id="146" name="Text Box146"/>
          <p:cNvSpPr txBox="1"/>
          <p:nvPr/>
        </p:nvSpPr>
        <p:spPr>
          <a:xfrm>
            <a:off x="283224" y="1661747"/>
            <a:ext cx="671506" cy="12803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008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r>
              <a:rPr lang="en-US" altLang="zh-CN" sz="1000" i="1" spc="44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100" b="1" spc="-56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Reduce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147" name="Text Box147"/>
          <p:cNvSpPr txBox="1"/>
          <p:nvPr/>
        </p:nvSpPr>
        <p:spPr>
          <a:xfrm>
            <a:off x="4300752" y="3357472"/>
            <a:ext cx="266633" cy="6738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31"/>
              </a:lnSpc>
            </a:pPr>
            <a:r>
              <a:rPr lang="en-US" altLang="zh-CN" sz="600" spc="-16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11</a:t>
            </a:r>
            <a:r>
              <a:rPr lang="en-US" altLang="zh-CN" sz="600" spc="-61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spc="151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/</a:t>
            </a:r>
            <a:r>
              <a:rPr lang="en-US" altLang="zh-CN" sz="600" spc="-39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26</a:t>
            </a:r>
            <a:endParaRPr lang="en-US" altLang="zh-CN" sz="6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ath148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49" name="Image1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646" y="1102178"/>
            <a:ext cx="24699" cy="52414"/>
          </a:xfrm>
          <a:prstGeom prst="rect">
            <a:avLst/>
          </a:prstGeom>
          <a:noFill/>
        </p:spPr>
      </p:pic>
      <p:pic>
        <p:nvPicPr>
          <p:cNvPr id="150" name="Image1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408" y="1446163"/>
            <a:ext cx="24699" cy="52414"/>
          </a:xfrm>
          <a:prstGeom prst="rect">
            <a:avLst/>
          </a:prstGeom>
          <a:noFill/>
        </p:spPr>
      </p:pic>
      <p:pic>
        <p:nvPicPr>
          <p:cNvPr id="151" name="Image1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579" y="1446163"/>
            <a:ext cx="24699" cy="52414"/>
          </a:xfrm>
          <a:prstGeom prst="rect">
            <a:avLst/>
          </a:prstGeom>
          <a:noFill/>
        </p:spPr>
      </p:pic>
      <p:pic>
        <p:nvPicPr>
          <p:cNvPr id="152" name="Image1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337" y="1656098"/>
            <a:ext cx="24699" cy="52414"/>
          </a:xfrm>
          <a:prstGeom prst="rect">
            <a:avLst/>
          </a:prstGeom>
          <a:noFill/>
        </p:spPr>
      </p:pic>
      <p:pic>
        <p:nvPicPr>
          <p:cNvPr id="153" name="Image1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1296" y="1828103"/>
            <a:ext cx="24699" cy="52415"/>
          </a:xfrm>
          <a:prstGeom prst="rect">
            <a:avLst/>
          </a:prstGeom>
          <a:noFill/>
        </p:spPr>
      </p:pic>
      <p:pic>
        <p:nvPicPr>
          <p:cNvPr id="154" name="Image1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8454" y="1828103"/>
            <a:ext cx="24699" cy="52415"/>
          </a:xfrm>
          <a:prstGeom prst="rect">
            <a:avLst/>
          </a:prstGeom>
          <a:noFill/>
        </p:spPr>
      </p:pic>
      <p:pic>
        <p:nvPicPr>
          <p:cNvPr id="155" name="Image1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820" y="2000096"/>
            <a:ext cx="24699" cy="52414"/>
          </a:xfrm>
          <a:prstGeom prst="rect">
            <a:avLst/>
          </a:prstGeom>
          <a:noFill/>
        </p:spPr>
      </p:pic>
      <p:pic>
        <p:nvPicPr>
          <p:cNvPr id="156" name="Image15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490" y="2000096"/>
            <a:ext cx="24698" cy="52414"/>
          </a:xfrm>
          <a:prstGeom prst="rect">
            <a:avLst/>
          </a:prstGeom>
          <a:noFill/>
        </p:spPr>
      </p:pic>
      <p:pic>
        <p:nvPicPr>
          <p:cNvPr id="157" name="Image15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5661" y="2000096"/>
            <a:ext cx="24698" cy="52414"/>
          </a:xfrm>
          <a:prstGeom prst="rect">
            <a:avLst/>
          </a:prstGeom>
          <a:noFill/>
        </p:spPr>
      </p:pic>
      <p:pic>
        <p:nvPicPr>
          <p:cNvPr id="158" name="Image15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9248" y="2000096"/>
            <a:ext cx="24698" cy="52414"/>
          </a:xfrm>
          <a:prstGeom prst="rect">
            <a:avLst/>
          </a:prstGeom>
          <a:noFill/>
        </p:spPr>
      </p:pic>
      <p:pic>
        <p:nvPicPr>
          <p:cNvPr id="159" name="Image15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97616" y="2000096"/>
            <a:ext cx="24699" cy="52414"/>
          </a:xfrm>
          <a:prstGeom prst="rect">
            <a:avLst/>
          </a:prstGeom>
          <a:noFill/>
        </p:spPr>
      </p:pic>
      <p:pic>
        <p:nvPicPr>
          <p:cNvPr id="160" name="Image16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44787" y="2000096"/>
            <a:ext cx="24698" cy="52414"/>
          </a:xfrm>
          <a:prstGeom prst="rect">
            <a:avLst/>
          </a:prstGeom>
          <a:noFill/>
        </p:spPr>
      </p:pic>
      <p:pic>
        <p:nvPicPr>
          <p:cNvPr id="161" name="Image16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35548" y="2000096"/>
            <a:ext cx="24698" cy="52414"/>
          </a:xfrm>
          <a:prstGeom prst="rect">
            <a:avLst/>
          </a:prstGeom>
          <a:noFill/>
        </p:spPr>
      </p:pic>
      <p:pic>
        <p:nvPicPr>
          <p:cNvPr id="162" name="Image16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82719" y="2000096"/>
            <a:ext cx="24698" cy="52414"/>
          </a:xfrm>
          <a:prstGeom prst="rect">
            <a:avLst/>
          </a:prstGeom>
          <a:noFill/>
        </p:spPr>
      </p:pic>
      <p:pic>
        <p:nvPicPr>
          <p:cNvPr id="163" name="Image16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8666" y="2172088"/>
            <a:ext cx="24698" cy="52415"/>
          </a:xfrm>
          <a:prstGeom prst="rect">
            <a:avLst/>
          </a:prstGeom>
          <a:noFill/>
        </p:spPr>
      </p:pic>
      <p:sp>
        <p:nvSpPr>
          <p:cNvPr id="164" name="Text Box164"/>
          <p:cNvSpPr txBox="1"/>
          <p:nvPr/>
        </p:nvSpPr>
        <p:spPr>
          <a:xfrm>
            <a:off x="1538278" y="120367"/>
            <a:ext cx="1090835" cy="17440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68"/>
              </a:lnSpc>
            </a:pPr>
            <a:r>
              <a:rPr lang="en-US" altLang="zh-CN" sz="1100" b="1" spc="-27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Projection</a:t>
            </a:r>
            <a:endParaRPr lang="en-US" altLang="zh-CN" sz="1100" dirty="0">
              <a:latin typeface="Arial"/>
              <a:ea typeface="Arial"/>
              <a:cs typeface="Arial"/>
            </a:endParaRPr>
          </a:p>
        </p:txBody>
      </p:sp>
      <p:sp>
        <p:nvSpPr>
          <p:cNvPr id="165" name="Text Box165"/>
          <p:cNvSpPr txBox="1"/>
          <p:nvPr/>
        </p:nvSpPr>
        <p:spPr>
          <a:xfrm>
            <a:off x="283225" y="1107828"/>
            <a:ext cx="4226344" cy="50783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132596" indent="-132596">
              <a:lnSpc>
                <a:spcPts val="1239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r>
              <a:rPr lang="en-US" altLang="zh-CN" sz="1000" i="1" spc="44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100" b="1" spc="17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Map</a:t>
            </a:r>
            <a:r>
              <a:rPr lang="en-US" altLang="zh-CN" sz="1100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en-US" altLang="zh-CN" sz="1100" spc="17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1100" spc="4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each</a:t>
            </a:r>
            <a:r>
              <a:rPr lang="en-US" altLang="zh-CN" sz="1100" spc="4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tuple</a:t>
            </a:r>
            <a:r>
              <a:rPr lang="en-US" altLang="zh-CN" sz="1100" spc="4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100" i="1" spc="-4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100" spc="4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spc="4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construct</a:t>
            </a:r>
            <a:r>
              <a:rPr lang="en-US" altLang="zh-CN" sz="1100" spc="4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100" spc="4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tuple</a:t>
            </a:r>
            <a:r>
              <a:rPr lang="en-US" altLang="zh-CN" sz="1100" spc="4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100" i="1" spc="23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by</a:t>
            </a:r>
            <a:r>
              <a:rPr lang="en-US" altLang="zh-CN" sz="1100" spc="4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eliminating</a:t>
            </a:r>
            <a:r>
              <a:rPr lang="en-US" altLang="zh-CN" sz="1100" spc="3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from</a:t>
            </a:r>
            <a:r>
              <a:rPr lang="en-US" altLang="zh-CN" sz="1100" spc="5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100" i="1" spc="-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those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components</a:t>
            </a:r>
            <a:r>
              <a:rPr lang="en-US" altLang="zh-CN" sz="1100" spc="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whose</a:t>
            </a:r>
            <a:r>
              <a:rPr lang="en-US" altLang="zh-CN" sz="1100" spc="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attributes</a:t>
            </a:r>
            <a:r>
              <a:rPr lang="en-US" altLang="zh-CN" sz="1100" spc="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are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not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100" spc="7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8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100" spc="-8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altLang="zh-CN" sz="1100" spc="17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Output</a:t>
            </a:r>
            <a:r>
              <a:rPr lang="en-US" altLang="zh-CN" sz="1100" spc="6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100" spc="30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key-value</a:t>
            </a:r>
            <a:r>
              <a:rPr lang="en-US" altLang="zh-CN" sz="1100" spc="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pair</a:t>
            </a:r>
            <a:r>
              <a:rPr lang="en-US" altLang="zh-CN" sz="1100" spc="6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3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t’</a:t>
            </a:r>
            <a:r>
              <a:rPr lang="en-US" altLang="zh-CN" sz="1100" i="1" spc="-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i="1" spc="-12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t’</a:t>
            </a:r>
            <a:r>
              <a:rPr lang="en-US" altLang="zh-CN" sz="1100" i="1" spc="-11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100" spc="-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sz="1100" dirty="0">
              <a:latin typeface="Arial"/>
              <a:ea typeface="Arial"/>
              <a:cs typeface="Arial"/>
            </a:endParaRPr>
          </a:p>
        </p:txBody>
      </p:sp>
      <p:sp>
        <p:nvSpPr>
          <p:cNvPr id="166" name="Text Box166"/>
          <p:cNvSpPr txBox="1"/>
          <p:nvPr/>
        </p:nvSpPr>
        <p:spPr>
          <a:xfrm>
            <a:off x="283224" y="1661747"/>
            <a:ext cx="4225139" cy="71301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132596" indent="-132596" algn="l" rtl="0">
              <a:lnSpc>
                <a:spcPts val="1268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r>
              <a:rPr lang="en-US" altLang="zh-CN" sz="1000" i="1" spc="44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100" b="1" spc="-56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Reduce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en-US" altLang="zh-CN" sz="1100" spc="17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1100" spc="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each</a:t>
            </a:r>
            <a:r>
              <a:rPr lang="en-US" altLang="zh-CN" sz="1100" spc="4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7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key</a:t>
            </a:r>
            <a:r>
              <a:rPr lang="en-US" altLang="zh-CN" sz="1100" spc="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100" i="1" spc="24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produced</a:t>
            </a:r>
            <a:r>
              <a:rPr lang="en-US" altLang="zh-CN" sz="1100" spc="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by</a:t>
            </a:r>
            <a:r>
              <a:rPr lang="en-US" altLang="zh-CN" sz="1100" spc="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any</a:t>
            </a:r>
            <a:r>
              <a:rPr lang="en-US" altLang="zh-CN" sz="1100" spc="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100" spc="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100" spc="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3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lang="en-US" altLang="zh-CN" sz="1100" spc="4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4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tasks,</a:t>
            </a:r>
            <a:r>
              <a:rPr lang="en-US" altLang="zh-CN" sz="1100" spc="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4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there</a:t>
            </a:r>
            <a:r>
              <a:rPr lang="en-US" altLang="zh-CN" sz="1100" spc="4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will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7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one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4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or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more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key-value</a:t>
            </a:r>
            <a:r>
              <a:rPr lang="en-US" altLang="zh-CN" sz="1100" spc="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4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pairs</a:t>
            </a:r>
            <a:r>
              <a:rPr lang="en-US" altLang="zh-CN" sz="1100" spc="7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3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100" i="1" spc="-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i="1" spc="-12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100" i="1" spc="-11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100" spc="-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altLang="zh-CN" sz="1100" spc="17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3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Reduce</a:t>
            </a:r>
            <a:r>
              <a:rPr lang="en-US" altLang="zh-CN" sz="1100" spc="5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function</a:t>
            </a:r>
            <a:r>
              <a:rPr lang="en-US" altLang="zh-CN" sz="1100" spc="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turns</a:t>
            </a:r>
            <a:r>
              <a:rPr lang="en-US" altLang="zh-CN" sz="1100" spc="30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3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100" i="1" spc="-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i="1" spc="-12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[</a:t>
            </a:r>
            <a:r>
              <a:rPr lang="en-US" altLang="zh-CN" sz="1100" i="1" spc="8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100" i="1" spc="-11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i="1" spc="-12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100" i="1" spc="-11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i="1" spc="-12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altLang="zh-CN" sz="1100" i="1" spc="-12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altLang="zh-CN" sz="1100" i="1" spc="-12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altLang="zh-CN" sz="1100" i="1" spc="-12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i="1" spc="-12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100" i="1" spc="-10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2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])</a:t>
            </a:r>
            <a:r>
              <a:rPr lang="en-US" altLang="zh-CN" sz="1100" spc="3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into</a:t>
            </a:r>
            <a:r>
              <a:rPr lang="en-US" altLang="zh-CN" sz="1100" spc="6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3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100" i="1" spc="-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i="1" spc="-12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100" i="1" spc="-11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100" spc="-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9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it</a:t>
            </a:r>
            <a:r>
              <a:rPr lang="en-US" altLang="zh-CN" sz="1100" spc="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produces</a:t>
            </a:r>
            <a:r>
              <a:rPr lang="en-US" altLang="zh-CN" sz="1100" spc="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3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exactly</a:t>
            </a:r>
            <a:r>
              <a:rPr lang="en-US" altLang="zh-CN" sz="1100" spc="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one</a:t>
            </a:r>
            <a:r>
              <a:rPr lang="en-US" altLang="zh-CN" sz="1100" spc="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pair</a:t>
            </a:r>
            <a:r>
              <a:rPr lang="en-US" altLang="zh-CN" sz="1100" spc="7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32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t’</a:t>
            </a:r>
            <a:r>
              <a:rPr lang="en-US" altLang="zh-CN" sz="1100" i="1" spc="-58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i="1" spc="-12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100" i="1" spc="-11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113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‘</a:t>
            </a:r>
            <a:r>
              <a:rPr lang="en-US" altLang="zh-CN" sz="1100" spc="57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this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7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key</a:t>
            </a:r>
            <a:r>
              <a:rPr lang="en-US" altLang="zh-CN" sz="1100" spc="6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100" i="1" spc="-1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sz="1100" dirty="0">
              <a:latin typeface="Arial"/>
              <a:ea typeface="Arial"/>
              <a:cs typeface="Arial"/>
            </a:endParaRPr>
          </a:p>
        </p:txBody>
      </p:sp>
      <p:sp>
        <p:nvSpPr>
          <p:cNvPr id="167" name="Text Box167"/>
          <p:cNvSpPr txBox="1"/>
          <p:nvPr/>
        </p:nvSpPr>
        <p:spPr>
          <a:xfrm>
            <a:off x="4300750" y="3357472"/>
            <a:ext cx="266634" cy="6738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31"/>
              </a:lnSpc>
            </a:pPr>
            <a:r>
              <a:rPr lang="en-US" altLang="zh-CN" sz="600" spc="-16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11</a:t>
            </a:r>
            <a:r>
              <a:rPr lang="en-US" altLang="zh-CN" sz="600" spc="-61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spc="151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/</a:t>
            </a:r>
            <a:r>
              <a:rPr lang="en-US" altLang="zh-CN" sz="600" spc="-39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26</a:t>
            </a:r>
            <a:endParaRPr lang="en-US" altLang="zh-CN" sz="6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ath172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73" name="Text Box173"/>
          <p:cNvSpPr txBox="1"/>
          <p:nvPr/>
        </p:nvSpPr>
        <p:spPr>
          <a:xfrm>
            <a:off x="1584970" y="120367"/>
            <a:ext cx="906385" cy="17440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68"/>
              </a:lnSpc>
            </a:pPr>
            <a:r>
              <a:rPr lang="en-US" altLang="zh-CN" sz="1100" b="1" spc="-36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Union</a:t>
            </a:r>
            <a:endParaRPr lang="en-US" altLang="zh-CN" sz="1100" dirty="0">
              <a:latin typeface="Arial"/>
              <a:ea typeface="Arial"/>
              <a:cs typeface="Arial"/>
            </a:endParaRPr>
          </a:p>
        </p:txBody>
      </p:sp>
      <p:sp>
        <p:nvSpPr>
          <p:cNvPr id="174" name="Text Box174"/>
          <p:cNvSpPr txBox="1"/>
          <p:nvPr/>
        </p:nvSpPr>
        <p:spPr>
          <a:xfrm>
            <a:off x="283225" y="1311138"/>
            <a:ext cx="3911865" cy="3000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132597" indent="-132597" algn="l" rtl="0">
              <a:lnSpc>
                <a:spcPts val="1181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r>
              <a:rPr lang="en-US" altLang="zh-CN" sz="1000" i="1" spc="44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100" b="1" spc="17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Map</a:t>
            </a:r>
            <a:r>
              <a:rPr lang="en-US" altLang="zh-CN" sz="1100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en-US" altLang="zh-CN" sz="1100" spc="18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Turn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each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input</a:t>
            </a:r>
            <a:r>
              <a:rPr lang="en-US" altLang="zh-CN" sz="1100" spc="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tuple</a:t>
            </a:r>
            <a:r>
              <a:rPr lang="en-US" altLang="zh-CN" sz="1100" spc="7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100" i="1" spc="-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3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either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from</a:t>
            </a:r>
            <a:r>
              <a:rPr lang="en-US" altLang="zh-CN" sz="1100" spc="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relation</a:t>
            </a:r>
            <a:r>
              <a:rPr lang="en-US" altLang="zh-CN" sz="1100" spc="6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1100" i="1" spc="3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4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or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6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</a:t>
            </a:r>
            <a:r>
              <a:rPr lang="en-US" altLang="zh-CN" sz="1100" i="1" spc="1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into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key-value</a:t>
            </a:r>
            <a:r>
              <a:rPr lang="en-US" altLang="zh-CN" sz="1100" spc="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pair</a:t>
            </a:r>
            <a:r>
              <a:rPr lang="en-US" altLang="zh-CN" sz="1100" spc="6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t,</a:t>
            </a:r>
            <a:r>
              <a:rPr lang="en-US" altLang="zh-CN" sz="1100" i="1" spc="-13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100" spc="-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175" name="Text Box175"/>
          <p:cNvSpPr txBox="1"/>
          <p:nvPr/>
        </p:nvSpPr>
        <p:spPr>
          <a:xfrm>
            <a:off x="283224" y="1693068"/>
            <a:ext cx="101391" cy="11938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40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endParaRPr lang="en-US" altLang="zh-CN" sz="1000">
              <a:latin typeface="宋体"/>
              <a:ea typeface="宋体"/>
              <a:cs typeface="宋体"/>
            </a:endParaRPr>
          </a:p>
        </p:txBody>
      </p:sp>
      <p:sp>
        <p:nvSpPr>
          <p:cNvPr id="176" name="Text Box176"/>
          <p:cNvSpPr txBox="1"/>
          <p:nvPr/>
        </p:nvSpPr>
        <p:spPr>
          <a:xfrm>
            <a:off x="415821" y="1698146"/>
            <a:ext cx="538909" cy="1229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68"/>
              </a:lnSpc>
            </a:pPr>
            <a:r>
              <a:rPr lang="en-US" altLang="zh-CN" sz="1100" b="1" spc="-56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Reduce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177" name="Text Box177"/>
          <p:cNvSpPr txBox="1"/>
          <p:nvPr/>
        </p:nvSpPr>
        <p:spPr>
          <a:xfrm>
            <a:off x="4300752" y="3357476"/>
            <a:ext cx="266633" cy="6738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31"/>
              </a:lnSpc>
            </a:pPr>
            <a:r>
              <a:rPr lang="en-US" altLang="zh-CN" sz="600" spc="-16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12</a:t>
            </a:r>
            <a:r>
              <a:rPr lang="en-US" altLang="zh-CN" sz="600" spc="-61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spc="151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/</a:t>
            </a:r>
            <a:r>
              <a:rPr lang="en-US" altLang="zh-CN" sz="600" spc="-39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26</a:t>
            </a:r>
            <a:endParaRPr lang="en-US" altLang="zh-CN" sz="6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ath178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79" name="Text Box179"/>
          <p:cNvSpPr txBox="1"/>
          <p:nvPr/>
        </p:nvSpPr>
        <p:spPr>
          <a:xfrm>
            <a:off x="2118498" y="120367"/>
            <a:ext cx="372857" cy="1229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68"/>
              </a:lnSpc>
            </a:pPr>
            <a:r>
              <a:rPr lang="en-US" altLang="zh-CN" sz="1100" b="1" spc="-36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Union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180" name="Text Box180"/>
          <p:cNvSpPr txBox="1"/>
          <p:nvPr/>
        </p:nvSpPr>
        <p:spPr>
          <a:xfrm>
            <a:off x="283225" y="1311138"/>
            <a:ext cx="3911865" cy="3000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132597" indent="-132597" algn="l" rtl="0">
              <a:lnSpc>
                <a:spcPts val="1181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r>
              <a:rPr lang="en-US" altLang="zh-CN" sz="1000" i="1" spc="44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100" b="1" spc="17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Map</a:t>
            </a:r>
            <a:r>
              <a:rPr lang="en-US" altLang="zh-CN" sz="1100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en-US" altLang="zh-CN" sz="1100" spc="18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Turn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each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input</a:t>
            </a:r>
            <a:r>
              <a:rPr lang="en-US" altLang="zh-CN" sz="1100" spc="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tuple</a:t>
            </a:r>
            <a:r>
              <a:rPr lang="en-US" altLang="zh-CN" sz="1100" spc="7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100" i="1" spc="-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3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either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from</a:t>
            </a:r>
            <a:r>
              <a:rPr lang="en-US" altLang="zh-CN" sz="1100" spc="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relation</a:t>
            </a:r>
            <a:r>
              <a:rPr lang="en-US" altLang="zh-CN" sz="1100" spc="6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1100" i="1" spc="3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4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or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6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</a:t>
            </a:r>
            <a:r>
              <a:rPr lang="en-US" altLang="zh-CN" sz="1100" i="1" spc="1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into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key-value</a:t>
            </a:r>
            <a:r>
              <a:rPr lang="en-US" altLang="zh-CN" sz="1100" spc="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pair</a:t>
            </a:r>
            <a:r>
              <a:rPr lang="en-US" altLang="zh-CN" sz="1100" spc="6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t,</a:t>
            </a:r>
            <a:r>
              <a:rPr lang="en-US" altLang="zh-CN" sz="1100" i="1" spc="-13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100" spc="-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181" name="Text Box181"/>
          <p:cNvSpPr txBox="1"/>
          <p:nvPr/>
        </p:nvSpPr>
        <p:spPr>
          <a:xfrm>
            <a:off x="283224" y="1693068"/>
            <a:ext cx="101391" cy="11938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40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endParaRPr lang="en-US" altLang="zh-CN" sz="1000">
              <a:latin typeface="宋体"/>
              <a:ea typeface="宋体"/>
              <a:cs typeface="宋体"/>
            </a:endParaRPr>
          </a:p>
        </p:txBody>
      </p:sp>
      <p:sp>
        <p:nvSpPr>
          <p:cNvPr id="182" name="Text Box182"/>
          <p:cNvSpPr txBox="1"/>
          <p:nvPr/>
        </p:nvSpPr>
        <p:spPr>
          <a:xfrm>
            <a:off x="415820" y="1698144"/>
            <a:ext cx="3944529" cy="29496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indent="1" algn="l" rtl="0">
              <a:lnSpc>
                <a:spcPts val="1161"/>
              </a:lnSpc>
            </a:pPr>
            <a:r>
              <a:rPr lang="en-US" altLang="zh-CN" sz="1100" b="1" spc="-56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Reduce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en-US" altLang="zh-CN" sz="1100" spc="18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Associated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with</a:t>
            </a:r>
            <a:r>
              <a:rPr lang="en-US" altLang="zh-CN" sz="1100" spc="5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each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7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key</a:t>
            </a:r>
            <a:r>
              <a:rPr lang="en-US" altLang="zh-CN" sz="1100" spc="6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100" i="1" spc="-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4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there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will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7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3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either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one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4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or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two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values.</a:t>
            </a:r>
            <a:r>
              <a:rPr lang="en-US" altLang="zh-CN" sz="1100" spc="17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Produce</a:t>
            </a:r>
            <a:r>
              <a:rPr lang="en-US" altLang="zh-CN" sz="1100" spc="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output</a:t>
            </a:r>
            <a:r>
              <a:rPr lang="en-US" altLang="zh-CN" sz="1100" spc="6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t,</a:t>
            </a:r>
            <a:r>
              <a:rPr lang="en-US" altLang="zh-CN" sz="1100" i="1" spc="-13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100" spc="-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3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either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case.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183" name="Text Box183"/>
          <p:cNvSpPr txBox="1"/>
          <p:nvPr/>
        </p:nvSpPr>
        <p:spPr>
          <a:xfrm>
            <a:off x="4300750" y="3357476"/>
            <a:ext cx="266634" cy="6738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31"/>
              </a:lnSpc>
            </a:pPr>
            <a:r>
              <a:rPr lang="en-US" altLang="zh-CN" sz="600" spc="-16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12</a:t>
            </a:r>
            <a:r>
              <a:rPr lang="en-US" altLang="zh-CN" sz="600" spc="-61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spc="151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/</a:t>
            </a:r>
            <a:r>
              <a:rPr lang="en-US" altLang="zh-CN" sz="600" spc="-39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26</a:t>
            </a:r>
            <a:endParaRPr lang="en-US" altLang="zh-CN" sz="6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ath188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89" name="Text Box189"/>
          <p:cNvSpPr txBox="1"/>
          <p:nvPr/>
        </p:nvSpPr>
        <p:spPr>
          <a:xfrm>
            <a:off x="1932765" y="120367"/>
            <a:ext cx="744050" cy="1229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68"/>
              </a:lnSpc>
            </a:pPr>
            <a:r>
              <a:rPr lang="en-US" altLang="zh-CN" sz="1100" b="1" spc="-31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Intersection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190" name="Text Box190"/>
          <p:cNvSpPr txBox="1"/>
          <p:nvPr/>
        </p:nvSpPr>
        <p:spPr>
          <a:xfrm>
            <a:off x="283224" y="1314223"/>
            <a:ext cx="3911866" cy="30003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132598" indent="-132598" algn="l" rtl="0">
              <a:lnSpc>
                <a:spcPts val="1181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r>
              <a:rPr lang="en-US" altLang="zh-CN" sz="1000" i="1" spc="44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100" b="1" spc="17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Map</a:t>
            </a:r>
            <a:r>
              <a:rPr lang="en-US" altLang="zh-CN" sz="1100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en-US" altLang="zh-CN" sz="1100" spc="18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Turn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each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input</a:t>
            </a:r>
            <a:r>
              <a:rPr lang="en-US" altLang="zh-CN" sz="1100" spc="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tuple</a:t>
            </a:r>
            <a:r>
              <a:rPr lang="en-US" altLang="zh-CN" sz="1100" spc="7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100" i="1" spc="-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3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either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from</a:t>
            </a:r>
            <a:r>
              <a:rPr lang="en-US" altLang="zh-CN" sz="1100" spc="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relation</a:t>
            </a:r>
            <a:r>
              <a:rPr lang="en-US" altLang="zh-CN" sz="1100" spc="6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1100" i="1" spc="3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4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or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6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</a:t>
            </a:r>
            <a:r>
              <a:rPr lang="en-US" altLang="zh-CN" sz="1100" i="1" spc="1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into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key-value</a:t>
            </a:r>
            <a:r>
              <a:rPr lang="en-US" altLang="zh-CN" sz="1100" spc="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pair</a:t>
            </a:r>
            <a:r>
              <a:rPr lang="en-US" altLang="zh-CN" sz="1100" spc="6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t,</a:t>
            </a:r>
            <a:r>
              <a:rPr lang="en-US" altLang="zh-CN" sz="1100" i="1" spc="-13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100" spc="-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191" name="Text Box191"/>
          <p:cNvSpPr txBox="1"/>
          <p:nvPr/>
        </p:nvSpPr>
        <p:spPr>
          <a:xfrm>
            <a:off x="283224" y="1696151"/>
            <a:ext cx="671506" cy="12803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008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r>
              <a:rPr lang="en-US" altLang="zh-CN" sz="1000" i="1" spc="44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100" b="1" spc="-56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Reduce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192" name="Text Box192"/>
          <p:cNvSpPr txBox="1"/>
          <p:nvPr/>
        </p:nvSpPr>
        <p:spPr>
          <a:xfrm>
            <a:off x="4300752" y="3357473"/>
            <a:ext cx="266633" cy="6738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31"/>
              </a:lnSpc>
            </a:pPr>
            <a:r>
              <a:rPr lang="en-US" altLang="zh-CN" sz="600" spc="-16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13</a:t>
            </a:r>
            <a:r>
              <a:rPr lang="en-US" altLang="zh-CN" sz="600" spc="-61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spc="151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/</a:t>
            </a:r>
            <a:r>
              <a:rPr lang="en-US" altLang="zh-CN" sz="600" spc="-39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26</a:t>
            </a:r>
            <a:endParaRPr lang="en-US" altLang="zh-CN" sz="6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ath193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94" name="Text Box194"/>
          <p:cNvSpPr txBox="1"/>
          <p:nvPr/>
        </p:nvSpPr>
        <p:spPr>
          <a:xfrm>
            <a:off x="1932765" y="120367"/>
            <a:ext cx="744050" cy="1229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68"/>
              </a:lnSpc>
            </a:pPr>
            <a:r>
              <a:rPr lang="en-US" altLang="zh-CN" sz="1100" b="1" spc="-31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Intersection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195" name="Text Box195"/>
          <p:cNvSpPr txBox="1"/>
          <p:nvPr/>
        </p:nvSpPr>
        <p:spPr>
          <a:xfrm>
            <a:off x="283224" y="1314223"/>
            <a:ext cx="3911866" cy="30003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132598" indent="-132598" algn="l" rtl="0">
              <a:lnSpc>
                <a:spcPts val="1181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r>
              <a:rPr lang="en-US" altLang="zh-CN" sz="1000" i="1" spc="44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100" b="1" spc="17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Map</a:t>
            </a:r>
            <a:r>
              <a:rPr lang="en-US" altLang="zh-CN" sz="1100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en-US" altLang="zh-CN" sz="1100" spc="18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Turn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each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input</a:t>
            </a:r>
            <a:r>
              <a:rPr lang="en-US" altLang="zh-CN" sz="1100" spc="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tuple</a:t>
            </a:r>
            <a:r>
              <a:rPr lang="en-US" altLang="zh-CN" sz="1100" spc="7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100" i="1" spc="-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3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either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from</a:t>
            </a:r>
            <a:r>
              <a:rPr lang="en-US" altLang="zh-CN" sz="1100" spc="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relation</a:t>
            </a:r>
            <a:r>
              <a:rPr lang="en-US" altLang="zh-CN" sz="1100" spc="6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1100" i="1" spc="3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4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or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6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</a:t>
            </a:r>
            <a:r>
              <a:rPr lang="en-US" altLang="zh-CN" sz="1100" i="1" spc="1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into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key-value</a:t>
            </a:r>
            <a:r>
              <a:rPr lang="en-US" altLang="zh-CN" sz="1100" spc="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pair</a:t>
            </a:r>
            <a:r>
              <a:rPr lang="en-US" altLang="zh-CN" sz="1100" spc="6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t,</a:t>
            </a:r>
            <a:r>
              <a:rPr lang="en-US" altLang="zh-CN" sz="1100" i="1" spc="-13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100" spc="-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196" name="Text Box196"/>
          <p:cNvSpPr txBox="1"/>
          <p:nvPr/>
        </p:nvSpPr>
        <p:spPr>
          <a:xfrm>
            <a:off x="283224" y="1696151"/>
            <a:ext cx="4096480" cy="30002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132596" indent="-132596" algn="l" rtl="0">
              <a:lnSpc>
                <a:spcPts val="1181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r>
              <a:rPr lang="en-US" altLang="zh-CN" sz="1000" i="1" spc="44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100" b="1" spc="-56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Reduce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en-US" altLang="zh-CN" sz="1100" spc="18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If</a:t>
            </a:r>
            <a:r>
              <a:rPr lang="en-US" altLang="zh-CN" sz="1100" spc="4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7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key</a:t>
            </a:r>
            <a:r>
              <a:rPr lang="en-US" altLang="zh-CN" sz="1100" spc="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100" i="1" spc="-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has</a:t>
            </a:r>
            <a:r>
              <a:rPr lang="en-US" altLang="zh-CN" sz="1100" spc="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value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list</a:t>
            </a:r>
            <a:r>
              <a:rPr lang="en-US" altLang="zh-CN" sz="1100" spc="6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[</a:t>
            </a:r>
            <a:r>
              <a:rPr lang="en-US" altLang="zh-CN" sz="1100" i="1" spc="4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t,</a:t>
            </a:r>
            <a:r>
              <a:rPr lang="en-US" altLang="zh-CN" sz="1100" i="1" spc="-16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100" spc="-9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]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spc="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then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produce</a:t>
            </a:r>
            <a:r>
              <a:rPr lang="en-US" altLang="zh-CN" sz="1100" spc="6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t,</a:t>
            </a:r>
            <a:r>
              <a:rPr lang="en-US" altLang="zh-CN" sz="1100" i="1" spc="-13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100" spc="-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altLang="zh-CN" sz="1100" spc="17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4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Otherwise,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produce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nothing.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197" name="Text Box197"/>
          <p:cNvSpPr txBox="1"/>
          <p:nvPr/>
        </p:nvSpPr>
        <p:spPr>
          <a:xfrm>
            <a:off x="4300750" y="3357473"/>
            <a:ext cx="266634" cy="6738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31"/>
              </a:lnSpc>
            </a:pPr>
            <a:r>
              <a:rPr lang="en-US" altLang="zh-CN" sz="600" spc="-16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13</a:t>
            </a:r>
            <a:r>
              <a:rPr lang="en-US" altLang="zh-CN" sz="600" spc="-61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spc="151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/</a:t>
            </a:r>
            <a:r>
              <a:rPr lang="en-US" altLang="zh-CN" sz="600" spc="-39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26</a:t>
            </a:r>
            <a:endParaRPr lang="en-US" altLang="zh-CN" sz="6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ath202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03" name="Text Box203"/>
          <p:cNvSpPr txBox="1"/>
          <p:nvPr/>
        </p:nvSpPr>
        <p:spPr>
          <a:xfrm>
            <a:off x="2112577" y="120367"/>
            <a:ext cx="384639" cy="1229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68"/>
              </a:lnSpc>
            </a:pPr>
            <a:r>
              <a:rPr lang="en-US" altLang="zh-CN" sz="1100" b="1" spc="-30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Minus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204" name="Text Box204"/>
          <p:cNvSpPr txBox="1"/>
          <p:nvPr/>
        </p:nvSpPr>
        <p:spPr>
          <a:xfrm>
            <a:off x="283224" y="1139107"/>
            <a:ext cx="4225768" cy="30392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132598" indent="-132598" algn="l" rtl="0">
              <a:lnSpc>
                <a:spcPts val="1197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r>
              <a:rPr lang="en-US" altLang="zh-CN" sz="1000" i="1" spc="44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100" b="1" spc="17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Map</a:t>
            </a:r>
            <a:r>
              <a:rPr lang="en-US" altLang="zh-CN" sz="1100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en-US" altLang="zh-CN" sz="1100" spc="17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1100" spc="4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100" spc="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tuple</a:t>
            </a:r>
            <a:r>
              <a:rPr lang="en-US" altLang="zh-CN" sz="1100" spc="5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100" i="1" spc="-4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100" spc="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spc="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produce</a:t>
            </a:r>
            <a:r>
              <a:rPr lang="en-US" altLang="zh-CN" sz="1100" spc="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key-value</a:t>
            </a:r>
            <a:r>
              <a:rPr lang="en-US" altLang="zh-CN" sz="1100" spc="5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pair</a:t>
            </a:r>
            <a:r>
              <a:rPr lang="en-US" altLang="zh-CN" sz="1100" spc="6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t,</a:t>
            </a:r>
            <a:r>
              <a:rPr lang="en-US" altLang="zh-CN" sz="1100" i="1" spc="-13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1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name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-2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1100" spc="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))</a:t>
            </a:r>
            <a:r>
              <a:rPr lang="en-US" altLang="zh-CN" sz="1100" spc="-6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spc="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1100" spc="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tuple</a:t>
            </a:r>
            <a:r>
              <a:rPr lang="en-US" altLang="zh-CN" sz="1100" spc="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100" i="1" spc="-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1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</a:t>
            </a:r>
            <a:r>
              <a:rPr lang="en-US" altLang="zh-CN" sz="1100" i="1" spc="-1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spc="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produce</a:t>
            </a:r>
            <a:r>
              <a:rPr lang="en-US" altLang="zh-CN" sz="1100" spc="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key-value</a:t>
            </a:r>
            <a:r>
              <a:rPr lang="en-US" altLang="zh-CN" sz="1100" spc="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pair</a:t>
            </a:r>
            <a:r>
              <a:rPr lang="en-US" altLang="zh-CN" sz="1100" spc="7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t,</a:t>
            </a:r>
            <a:r>
              <a:rPr lang="en-US" altLang="zh-CN" sz="1100" i="1" spc="-13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1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name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-2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</a:t>
            </a:r>
            <a:r>
              <a:rPr lang="en-US" altLang="zh-CN" sz="1100" i="1" spc="-1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))</a:t>
            </a:r>
            <a:r>
              <a:rPr lang="en-US" altLang="zh-CN" sz="1100" spc="-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205" name="Text Box205"/>
          <p:cNvSpPr txBox="1"/>
          <p:nvPr/>
        </p:nvSpPr>
        <p:spPr>
          <a:xfrm>
            <a:off x="283237" y="1500802"/>
            <a:ext cx="101391" cy="11938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40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endParaRPr lang="en-US" altLang="zh-CN" sz="1000">
              <a:latin typeface="宋体"/>
              <a:ea typeface="宋体"/>
              <a:cs typeface="宋体"/>
            </a:endParaRPr>
          </a:p>
        </p:txBody>
      </p:sp>
      <p:sp>
        <p:nvSpPr>
          <p:cNvPr id="206" name="Text Box206"/>
          <p:cNvSpPr txBox="1"/>
          <p:nvPr/>
        </p:nvSpPr>
        <p:spPr>
          <a:xfrm>
            <a:off x="415821" y="1505881"/>
            <a:ext cx="538909" cy="1229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68"/>
              </a:lnSpc>
            </a:pPr>
            <a:r>
              <a:rPr lang="en-US" altLang="zh-CN" sz="1100" b="1" spc="-56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Reduce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207" name="Text Box207"/>
          <p:cNvSpPr txBox="1"/>
          <p:nvPr/>
        </p:nvSpPr>
        <p:spPr>
          <a:xfrm>
            <a:off x="4300752" y="3357478"/>
            <a:ext cx="266633" cy="6738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31"/>
              </a:lnSpc>
            </a:pPr>
            <a:r>
              <a:rPr lang="en-US" altLang="zh-CN" sz="600" spc="-16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14</a:t>
            </a:r>
            <a:r>
              <a:rPr lang="en-US" altLang="zh-CN" sz="600" spc="-61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spc="151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/</a:t>
            </a:r>
            <a:r>
              <a:rPr lang="en-US" altLang="zh-CN" sz="600" spc="-39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26</a:t>
            </a:r>
            <a:endParaRPr lang="en-US" altLang="zh-CN" sz="6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ath208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209" name="Group209"/>
          <p:cNvGrpSpPr/>
          <p:nvPr/>
        </p:nvGrpSpPr>
        <p:grpSpPr>
          <a:xfrm>
            <a:off x="524725" y="1691346"/>
            <a:ext cx="108018" cy="259677"/>
            <a:chOff x="524725" y="1691346"/>
            <a:chExt cx="108018" cy="259677"/>
          </a:xfrm>
        </p:grpSpPr>
        <p:pic>
          <p:nvPicPr>
            <p:cNvPr id="210" name="Image2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4725" y="1691346"/>
              <a:ext cx="108018" cy="107919"/>
            </a:xfrm>
            <a:prstGeom prst="rect">
              <a:avLst/>
            </a:prstGeom>
            <a:noFill/>
          </p:spPr>
        </p:pic>
        <p:pic>
          <p:nvPicPr>
            <p:cNvPr id="211" name="Image2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4725" y="1843104"/>
              <a:ext cx="108018" cy="107919"/>
            </a:xfrm>
            <a:prstGeom prst="rect">
              <a:avLst/>
            </a:prstGeom>
            <a:noFill/>
          </p:spPr>
        </p:pic>
      </p:grpSp>
      <p:sp>
        <p:nvSpPr>
          <p:cNvPr id="212" name="Text Box212"/>
          <p:cNvSpPr txBox="1"/>
          <p:nvPr/>
        </p:nvSpPr>
        <p:spPr>
          <a:xfrm>
            <a:off x="2112577" y="120367"/>
            <a:ext cx="384639" cy="1229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68"/>
              </a:lnSpc>
            </a:pPr>
            <a:r>
              <a:rPr lang="en-US" altLang="zh-CN" sz="1100" b="1" spc="-30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Minus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213" name="Text Box213"/>
          <p:cNvSpPr txBox="1"/>
          <p:nvPr/>
        </p:nvSpPr>
        <p:spPr>
          <a:xfrm>
            <a:off x="283224" y="1139107"/>
            <a:ext cx="4225768" cy="30392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132598" indent="-132598" algn="l" rtl="0">
              <a:lnSpc>
                <a:spcPts val="1197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r>
              <a:rPr lang="en-US" altLang="zh-CN" sz="1000" i="1" spc="44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100" b="1" spc="17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Map</a:t>
            </a:r>
            <a:r>
              <a:rPr lang="en-US" altLang="zh-CN" sz="1100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en-US" altLang="zh-CN" sz="1100" spc="17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1100" spc="4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100" spc="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tuple</a:t>
            </a:r>
            <a:r>
              <a:rPr lang="en-US" altLang="zh-CN" sz="1100" spc="5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100" i="1" spc="-4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100" spc="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spc="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produce</a:t>
            </a:r>
            <a:r>
              <a:rPr lang="en-US" altLang="zh-CN" sz="1100" spc="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key-value</a:t>
            </a:r>
            <a:r>
              <a:rPr lang="en-US" altLang="zh-CN" sz="1100" spc="5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pair</a:t>
            </a:r>
            <a:r>
              <a:rPr lang="en-US" altLang="zh-CN" sz="1100" spc="6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t,</a:t>
            </a:r>
            <a:r>
              <a:rPr lang="en-US" altLang="zh-CN" sz="1100" i="1" spc="-13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1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name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-2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1100" spc="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))</a:t>
            </a:r>
            <a:r>
              <a:rPr lang="en-US" altLang="zh-CN" sz="1100" spc="-6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spc="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1100" spc="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tuple</a:t>
            </a:r>
            <a:r>
              <a:rPr lang="en-US" altLang="zh-CN" sz="1100" spc="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100" i="1" spc="-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1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</a:t>
            </a:r>
            <a:r>
              <a:rPr lang="en-US" altLang="zh-CN" sz="1100" i="1" spc="-1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spc="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produce</a:t>
            </a:r>
            <a:r>
              <a:rPr lang="en-US" altLang="zh-CN" sz="1100" spc="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key-value</a:t>
            </a:r>
            <a:r>
              <a:rPr lang="en-US" altLang="zh-CN" sz="1100" spc="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pair</a:t>
            </a:r>
            <a:r>
              <a:rPr lang="en-US" altLang="zh-CN" sz="1100" spc="7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t,</a:t>
            </a:r>
            <a:r>
              <a:rPr lang="en-US" altLang="zh-CN" sz="1100" i="1" spc="-13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1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name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-2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</a:t>
            </a:r>
            <a:r>
              <a:rPr lang="en-US" altLang="zh-CN" sz="1100" i="1" spc="-1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))</a:t>
            </a:r>
            <a:r>
              <a:rPr lang="en-US" altLang="zh-CN" sz="1100" spc="-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214" name="Text Box214"/>
          <p:cNvSpPr txBox="1"/>
          <p:nvPr/>
        </p:nvSpPr>
        <p:spPr>
          <a:xfrm>
            <a:off x="283237" y="1500802"/>
            <a:ext cx="101391" cy="11938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40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endParaRPr lang="en-US" altLang="zh-CN" sz="1000">
              <a:latin typeface="宋体"/>
              <a:ea typeface="宋体"/>
              <a:cs typeface="宋体"/>
            </a:endParaRPr>
          </a:p>
        </p:txBody>
      </p:sp>
      <p:sp>
        <p:nvSpPr>
          <p:cNvPr id="215" name="Text Box215"/>
          <p:cNvSpPr txBox="1"/>
          <p:nvPr/>
        </p:nvSpPr>
        <p:spPr>
          <a:xfrm>
            <a:off x="415821" y="1505879"/>
            <a:ext cx="2478826" cy="12297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68"/>
              </a:lnSpc>
            </a:pPr>
            <a:r>
              <a:rPr lang="en-US" altLang="zh-CN" sz="1100" b="1" spc="-56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Reduce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en-US" altLang="zh-CN" sz="1100" spc="18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each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7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key</a:t>
            </a:r>
            <a:r>
              <a:rPr lang="en-US" altLang="zh-CN" sz="1100" spc="6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100" spc="-9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following.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216" name="Text Box216"/>
          <p:cNvSpPr txBox="1"/>
          <p:nvPr/>
        </p:nvSpPr>
        <p:spPr>
          <a:xfrm>
            <a:off x="551835" y="1691263"/>
            <a:ext cx="3340314" cy="11584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12"/>
              </a:lnSpc>
            </a:pPr>
            <a:r>
              <a:rPr lang="en-US" altLang="zh-CN" sz="800" spc="-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</a:t>
            </a:r>
            <a:r>
              <a:rPr lang="en-US" altLang="zh-CN" sz="800" spc="46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000" spc="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If</a:t>
            </a:r>
            <a:r>
              <a:rPr lang="en-US" altLang="zh-CN" sz="1000" spc="4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000" spc="-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000" spc="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000" spc="-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associated</a:t>
            </a:r>
            <a:r>
              <a:rPr lang="en-US" altLang="zh-CN" sz="10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000" spc="-5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value</a:t>
            </a:r>
            <a:r>
              <a:rPr lang="en-US" altLang="zh-CN" sz="1000" spc="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0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list</a:t>
            </a:r>
            <a:r>
              <a:rPr lang="en-US" altLang="zh-CN" sz="1000" spc="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000" spc="-5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1000" spc="6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[</a:t>
            </a:r>
            <a:r>
              <a:rPr lang="en-US" altLang="zh-CN" sz="1000" spc="-10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name</a:t>
            </a:r>
            <a:r>
              <a:rPr lang="en-US" altLang="zh-CN" sz="1000" spc="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000" i="1" spc="-1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1000" spc="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)]</a:t>
            </a:r>
            <a:r>
              <a:rPr lang="en-US" altLang="zh-CN" sz="1000" spc="-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000" spc="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0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then</a:t>
            </a:r>
            <a:r>
              <a:rPr lang="en-US" altLang="zh-CN" sz="1000" spc="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000" spc="-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produce</a:t>
            </a:r>
            <a:r>
              <a:rPr lang="en-US" altLang="zh-CN" sz="1000" spc="6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000" spc="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000" i="1" spc="1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t,</a:t>
            </a:r>
            <a:r>
              <a:rPr lang="en-US" altLang="zh-CN" sz="1000" i="1" spc="-1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000" i="1" spc="8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000" spc="-2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0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sz="1000">
              <a:latin typeface="Arial"/>
              <a:ea typeface="Arial"/>
              <a:cs typeface="Arial"/>
            </a:endParaRPr>
          </a:p>
        </p:txBody>
      </p:sp>
      <p:sp>
        <p:nvSpPr>
          <p:cNvPr id="217" name="Text Box217"/>
          <p:cNvSpPr txBox="1"/>
          <p:nvPr/>
        </p:nvSpPr>
        <p:spPr>
          <a:xfrm>
            <a:off x="551835" y="1843021"/>
            <a:ext cx="3565067" cy="41583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141212" indent="-141212" algn="just" rtl="0">
              <a:lnSpc>
                <a:spcPts val="1091"/>
              </a:lnSpc>
            </a:pPr>
            <a:r>
              <a:rPr lang="en-US" altLang="zh-CN" sz="800" spc="-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</a:t>
            </a:r>
            <a:r>
              <a:rPr lang="en-US" altLang="zh-CN" sz="800" spc="46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000" spc="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If</a:t>
            </a:r>
            <a:r>
              <a:rPr lang="en-US" altLang="zh-CN" sz="1000" spc="4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000" spc="-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000" spc="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000" spc="-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associated</a:t>
            </a:r>
            <a:r>
              <a:rPr lang="en-US" altLang="zh-CN" sz="10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000" spc="-5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value</a:t>
            </a:r>
            <a:r>
              <a:rPr lang="en-US" altLang="zh-CN" sz="1000" spc="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0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list</a:t>
            </a:r>
            <a:r>
              <a:rPr lang="en-US" altLang="zh-CN" sz="1000" spc="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000" spc="-5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1000" spc="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000" spc="-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anything</a:t>
            </a:r>
            <a:r>
              <a:rPr lang="en-US" altLang="zh-CN" sz="1000" spc="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000" spc="-6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else,</a:t>
            </a:r>
            <a:r>
              <a:rPr lang="en-US" altLang="zh-CN" sz="1000" spc="5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000" spc="-3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which</a:t>
            </a:r>
            <a:r>
              <a:rPr lang="en-US" altLang="zh-CN" sz="1000" spc="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000" spc="-3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could</a:t>
            </a:r>
            <a:r>
              <a:rPr lang="en-US" altLang="zh-CN" sz="1000" spc="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000" spc="-3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only</a:t>
            </a:r>
            <a:r>
              <a:rPr lang="en-US" altLang="zh-CN" sz="1000" spc="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000" spc="-6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</a:t>
            </a:r>
            <a:r>
              <a:rPr lang="en-US" altLang="zh-CN" sz="10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[</a:t>
            </a:r>
            <a:r>
              <a:rPr lang="en-US" altLang="zh-CN" sz="1000" spc="-10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name</a:t>
            </a:r>
            <a:r>
              <a:rPr lang="en-US" altLang="zh-CN" sz="1000" spc="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000" i="1" spc="-1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1000" spc="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000" i="1" spc="-6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000" i="1" spc="-1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000" spc="-10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name</a:t>
            </a:r>
            <a:r>
              <a:rPr lang="en-US" altLang="zh-CN" sz="1000" spc="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000" i="1" spc="-19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</a:t>
            </a:r>
            <a:r>
              <a:rPr lang="en-US" altLang="zh-CN" sz="1000" i="1" spc="-13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000" spc="2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)]</a:t>
            </a:r>
            <a:r>
              <a:rPr lang="en-US" altLang="zh-CN" sz="1000" spc="-2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000" spc="5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[</a:t>
            </a:r>
            <a:r>
              <a:rPr lang="en-US" altLang="zh-CN" sz="1000" spc="-10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name</a:t>
            </a:r>
            <a:r>
              <a:rPr lang="en-US" altLang="zh-CN" sz="1000" spc="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000" i="1" spc="-19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</a:t>
            </a:r>
            <a:r>
              <a:rPr lang="en-US" altLang="zh-CN" sz="1000" i="1" spc="-13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000" spc="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000" i="1" spc="-5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000" i="1" spc="-1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000" spc="-10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name</a:t>
            </a:r>
            <a:r>
              <a:rPr lang="en-US" altLang="zh-CN" sz="1000" spc="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000" i="1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1000" spc="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)]</a:t>
            </a:r>
            <a:r>
              <a:rPr lang="en-US" altLang="zh-CN" sz="1000" spc="-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000" spc="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000" spc="-3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or</a:t>
            </a:r>
            <a:r>
              <a:rPr lang="en-US" altLang="zh-CN" sz="1000" spc="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0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[</a:t>
            </a:r>
            <a:r>
              <a:rPr lang="en-US" altLang="zh-CN" sz="1000" spc="-10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name</a:t>
            </a:r>
            <a:r>
              <a:rPr lang="en-US" altLang="zh-CN" sz="1000" spc="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000" i="1" spc="-19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</a:t>
            </a:r>
            <a:r>
              <a:rPr lang="en-US" altLang="zh-CN" sz="1000" i="1" spc="-13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000" spc="2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)]</a:t>
            </a:r>
            <a:r>
              <a:rPr lang="en-US" altLang="zh-CN" sz="1000" spc="-2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000" spc="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000" spc="-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produce</a:t>
            </a:r>
            <a:r>
              <a:rPr lang="en-US" altLang="zh-CN" sz="10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000" spc="-1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nothing.</a:t>
            </a:r>
            <a:endParaRPr lang="en-US" altLang="zh-CN" sz="1000">
              <a:latin typeface="Arial"/>
              <a:ea typeface="Arial"/>
              <a:cs typeface="Arial"/>
            </a:endParaRPr>
          </a:p>
        </p:txBody>
      </p:sp>
      <p:sp>
        <p:nvSpPr>
          <p:cNvPr id="218" name="Text Box218"/>
          <p:cNvSpPr txBox="1"/>
          <p:nvPr/>
        </p:nvSpPr>
        <p:spPr>
          <a:xfrm>
            <a:off x="4300750" y="3357475"/>
            <a:ext cx="266634" cy="6738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31"/>
              </a:lnSpc>
            </a:pPr>
            <a:r>
              <a:rPr lang="en-US" altLang="zh-CN" sz="600" spc="-16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14</a:t>
            </a:r>
            <a:r>
              <a:rPr lang="en-US" altLang="zh-CN" sz="600" spc="-61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spc="151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/</a:t>
            </a:r>
            <a:r>
              <a:rPr lang="en-US" altLang="zh-CN" sz="600" spc="-39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26</a:t>
            </a:r>
            <a:endParaRPr lang="en-US" altLang="zh-CN" sz="6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ath219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20" name="Text Box220"/>
          <p:cNvSpPr txBox="1"/>
          <p:nvPr/>
        </p:nvSpPr>
        <p:spPr>
          <a:xfrm>
            <a:off x="1910682" y="120367"/>
            <a:ext cx="788406" cy="1229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68"/>
              </a:lnSpc>
            </a:pPr>
            <a:r>
              <a:rPr lang="en-US" altLang="zh-CN" sz="1100" b="1" spc="-6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Natural</a:t>
            </a:r>
            <a:r>
              <a:rPr lang="en-US" altLang="zh-CN" sz="1100" b="1" spc="97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b="1" spc="-51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Join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221" name="Text Box221"/>
          <p:cNvSpPr txBox="1"/>
          <p:nvPr/>
        </p:nvSpPr>
        <p:spPr>
          <a:xfrm>
            <a:off x="283225" y="748662"/>
            <a:ext cx="4052359" cy="30002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132597" indent="-132597" algn="l" rtl="0">
              <a:lnSpc>
                <a:spcPts val="1181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r>
              <a:rPr lang="en-US" altLang="zh-CN" sz="1000" i="1" spc="44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100" spc="-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Let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9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9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assume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1100" spc="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0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join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relation</a:t>
            </a:r>
            <a:r>
              <a:rPr lang="en-US" altLang="zh-CN" sz="1100" spc="6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1100" spc="3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A,</a:t>
            </a:r>
            <a:r>
              <a:rPr lang="en-US" altLang="zh-CN" sz="1100" i="1" spc="-1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</a:t>
            </a:r>
            <a:r>
              <a:rPr lang="en-US" altLang="zh-CN" sz="1100" i="1" spc="-1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with</a:t>
            </a:r>
            <a:r>
              <a:rPr lang="en-US" altLang="zh-CN" sz="1100" spc="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relation</a:t>
            </a:r>
            <a:r>
              <a:rPr lang="en-US" altLang="zh-CN" sz="1100" spc="6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1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</a:t>
            </a:r>
            <a:r>
              <a:rPr lang="en-US" altLang="zh-CN" sz="1100" i="1" spc="-1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4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B,</a:t>
            </a:r>
            <a:r>
              <a:rPr lang="en-US" altLang="zh-CN" sz="1100" i="1" spc="-16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</a:t>
            </a:r>
            <a:r>
              <a:rPr lang="en-US" altLang="zh-CN" sz="1100" i="1" spc="-1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100" spc="-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1100" spc="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share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9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same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attribute</a:t>
            </a:r>
            <a:r>
              <a:rPr lang="en-US" altLang="zh-CN" sz="1100" spc="7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</a:t>
            </a:r>
            <a:r>
              <a:rPr lang="en-US" altLang="zh-CN" sz="1100" i="1" spc="-1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222" name="Text Box222"/>
          <p:cNvSpPr txBox="1"/>
          <p:nvPr/>
        </p:nvSpPr>
        <p:spPr>
          <a:xfrm>
            <a:off x="283225" y="1130590"/>
            <a:ext cx="495175" cy="12803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008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r>
              <a:rPr lang="en-US" altLang="zh-CN" sz="1000" i="1" spc="44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100" b="1" spc="17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Map</a:t>
            </a:r>
            <a:r>
              <a:rPr lang="en-US" altLang="zh-CN" sz="1100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223" name="Text Box223"/>
          <p:cNvSpPr txBox="1"/>
          <p:nvPr/>
        </p:nvSpPr>
        <p:spPr>
          <a:xfrm>
            <a:off x="4300755" y="3357474"/>
            <a:ext cx="266634" cy="6738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31"/>
              </a:lnSpc>
            </a:pPr>
            <a:r>
              <a:rPr lang="en-US" altLang="zh-CN" sz="600" spc="-16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15</a:t>
            </a:r>
            <a:r>
              <a:rPr lang="en-US" altLang="zh-CN" sz="600" spc="-61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spc="151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/</a:t>
            </a:r>
            <a:r>
              <a:rPr lang="en-US" altLang="zh-CN" sz="600" spc="-39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26</a:t>
            </a:r>
            <a:endParaRPr lang="en-US" altLang="zh-CN" sz="6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ath224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25" name="Text Box225"/>
          <p:cNvSpPr txBox="1"/>
          <p:nvPr/>
        </p:nvSpPr>
        <p:spPr>
          <a:xfrm>
            <a:off x="1910682" y="120367"/>
            <a:ext cx="788406" cy="1229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68"/>
              </a:lnSpc>
            </a:pPr>
            <a:r>
              <a:rPr lang="en-US" altLang="zh-CN" sz="1100" b="1" spc="-6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Natural</a:t>
            </a:r>
            <a:r>
              <a:rPr lang="en-US" altLang="zh-CN" sz="1100" b="1" spc="97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b="1" spc="-51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Join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226" name="Text Box226"/>
          <p:cNvSpPr txBox="1"/>
          <p:nvPr/>
        </p:nvSpPr>
        <p:spPr>
          <a:xfrm>
            <a:off x="283225" y="748662"/>
            <a:ext cx="4052359" cy="30002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132597" indent="-132597" algn="l" rtl="0">
              <a:lnSpc>
                <a:spcPts val="1181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r>
              <a:rPr lang="en-US" altLang="zh-CN" sz="1000" i="1" spc="44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100" spc="-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Let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9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9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assume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1100" spc="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0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join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relation</a:t>
            </a:r>
            <a:r>
              <a:rPr lang="en-US" altLang="zh-CN" sz="1100" spc="6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1100" spc="3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A,</a:t>
            </a:r>
            <a:r>
              <a:rPr lang="en-US" altLang="zh-CN" sz="1100" i="1" spc="-1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</a:t>
            </a:r>
            <a:r>
              <a:rPr lang="en-US" altLang="zh-CN" sz="1100" i="1" spc="-1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with</a:t>
            </a:r>
            <a:r>
              <a:rPr lang="en-US" altLang="zh-CN" sz="1100" spc="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relation</a:t>
            </a:r>
            <a:r>
              <a:rPr lang="en-US" altLang="zh-CN" sz="1100" spc="6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1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</a:t>
            </a:r>
            <a:r>
              <a:rPr lang="en-US" altLang="zh-CN" sz="1100" i="1" spc="-1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4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B,</a:t>
            </a:r>
            <a:r>
              <a:rPr lang="en-US" altLang="zh-CN" sz="1100" i="1" spc="-16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</a:t>
            </a:r>
            <a:r>
              <a:rPr lang="en-US" altLang="zh-CN" sz="1100" i="1" spc="-1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100" spc="-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1100" spc="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share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9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same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attribute</a:t>
            </a:r>
            <a:r>
              <a:rPr lang="en-US" altLang="zh-CN" sz="1100" spc="7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</a:t>
            </a:r>
            <a:r>
              <a:rPr lang="en-US" altLang="zh-CN" sz="1100" i="1" spc="-1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227" name="Text Box227"/>
          <p:cNvSpPr txBox="1"/>
          <p:nvPr/>
        </p:nvSpPr>
        <p:spPr>
          <a:xfrm>
            <a:off x="283225" y="1130590"/>
            <a:ext cx="3656115" cy="12803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008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r>
              <a:rPr lang="en-US" altLang="zh-CN" sz="1000" i="1" spc="44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100" b="1" spc="17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Map</a:t>
            </a:r>
            <a:r>
              <a:rPr lang="en-US" altLang="zh-CN" sz="1100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en-US" altLang="zh-CN" sz="1100" spc="18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each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tuple</a:t>
            </a:r>
            <a:r>
              <a:rPr lang="en-US" altLang="zh-CN" sz="1100" spc="6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-4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a,</a:t>
            </a:r>
            <a:r>
              <a:rPr lang="en-US" altLang="zh-CN" sz="1100" i="1" spc="-1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14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produce</a:t>
            </a:r>
            <a:r>
              <a:rPr lang="en-US" altLang="zh-CN" sz="1100" spc="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key-value</a:t>
            </a:r>
            <a:r>
              <a:rPr lang="en-US" altLang="zh-CN" sz="1100" spc="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pair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228" name="Text Box228"/>
          <p:cNvSpPr txBox="1"/>
          <p:nvPr/>
        </p:nvSpPr>
        <p:spPr>
          <a:xfrm>
            <a:off x="415821" y="1307647"/>
            <a:ext cx="3922995" cy="29884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177"/>
              </a:lnSpc>
            </a:pP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-10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b,</a:t>
            </a:r>
            <a:r>
              <a:rPr lang="en-US" altLang="zh-CN" sz="1100" i="1" spc="-1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spc="-1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name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-2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1100" spc="6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100" i="1" spc="-6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i="1" spc="-1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3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))</a:t>
            </a:r>
            <a:r>
              <a:rPr lang="en-US" altLang="zh-CN" sz="1100" spc="-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altLang="zh-CN" sz="1100" spc="17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each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tuple</a:t>
            </a:r>
            <a:r>
              <a:rPr lang="en-US" altLang="zh-CN" sz="1100" spc="6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-10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b,</a:t>
            </a:r>
            <a:r>
              <a:rPr lang="en-US" altLang="zh-CN" sz="1100" i="1" spc="-1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7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1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</a:t>
            </a:r>
            <a:r>
              <a:rPr lang="en-US" altLang="zh-CN" sz="1100" i="1" spc="-1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spc="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produce</a:t>
            </a:r>
            <a:r>
              <a:rPr lang="en-US" altLang="zh-CN" sz="1100" spc="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key-value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pair</a:t>
            </a:r>
            <a:r>
              <a:rPr lang="en-US" altLang="zh-CN" sz="1100" spc="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-10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b,</a:t>
            </a:r>
            <a:r>
              <a:rPr lang="en-US" altLang="zh-CN" sz="1100" i="1" spc="-1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spc="-1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name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-2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</a:t>
            </a:r>
            <a:r>
              <a:rPr lang="en-US" altLang="zh-CN" sz="1100" i="1" spc="-1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100" i="1" spc="-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i="1" spc="-1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7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))</a:t>
            </a:r>
            <a:r>
              <a:rPr lang="en-US" altLang="zh-CN" sz="1100" spc="-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229" name="Text Box229"/>
          <p:cNvSpPr txBox="1"/>
          <p:nvPr/>
        </p:nvSpPr>
        <p:spPr>
          <a:xfrm>
            <a:off x="283224" y="1684510"/>
            <a:ext cx="671506" cy="12803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008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r>
              <a:rPr lang="en-US" altLang="zh-CN" sz="1000" i="1" spc="44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100" b="1" spc="-56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Reduce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230" name="Text Box230"/>
          <p:cNvSpPr txBox="1"/>
          <p:nvPr/>
        </p:nvSpPr>
        <p:spPr>
          <a:xfrm>
            <a:off x="4300752" y="3357474"/>
            <a:ext cx="266633" cy="6738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31"/>
              </a:lnSpc>
            </a:pPr>
            <a:r>
              <a:rPr lang="en-US" altLang="zh-CN" sz="600" spc="-16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15</a:t>
            </a:r>
            <a:r>
              <a:rPr lang="en-US" altLang="zh-CN" sz="600" spc="-61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spc="151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/</a:t>
            </a:r>
            <a:r>
              <a:rPr lang="en-US" altLang="zh-CN" sz="600" spc="-39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26</a:t>
            </a:r>
            <a:endParaRPr lang="en-US" altLang="zh-CN" sz="6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ath59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60" name="Image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2" y="978191"/>
            <a:ext cx="108018" cy="107919"/>
          </a:xfrm>
          <a:prstGeom prst="rect">
            <a:avLst/>
          </a:prstGeom>
          <a:noFill/>
        </p:spPr>
      </p:pic>
      <p:pic>
        <p:nvPicPr>
          <p:cNvPr id="61" name="Image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2" y="1458155"/>
            <a:ext cx="108018" cy="107919"/>
          </a:xfrm>
          <a:prstGeom prst="rect">
            <a:avLst/>
          </a:prstGeom>
          <a:noFill/>
        </p:spPr>
      </p:pic>
      <p:pic>
        <p:nvPicPr>
          <p:cNvPr id="62" name="Image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42" y="1938133"/>
            <a:ext cx="108018" cy="107919"/>
          </a:xfrm>
          <a:prstGeom prst="rect">
            <a:avLst/>
          </a:prstGeom>
          <a:noFill/>
        </p:spPr>
      </p:pic>
      <p:pic>
        <p:nvPicPr>
          <p:cNvPr id="63" name="Image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42" y="2418097"/>
            <a:ext cx="108018" cy="107920"/>
          </a:xfrm>
          <a:prstGeom prst="rect">
            <a:avLst/>
          </a:prstGeom>
          <a:noFill/>
        </p:spPr>
      </p:pic>
      <p:sp>
        <p:nvSpPr>
          <p:cNvPr id="64" name="Text Box64"/>
          <p:cNvSpPr txBox="1"/>
          <p:nvPr/>
        </p:nvSpPr>
        <p:spPr>
          <a:xfrm>
            <a:off x="2073354" y="120367"/>
            <a:ext cx="463091" cy="1229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68"/>
              </a:lnSpc>
            </a:pPr>
            <a:r>
              <a:rPr lang="en-US" altLang="zh-CN" sz="1100" b="1" spc="-20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Outline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65" name="Text Box65"/>
          <p:cNvSpPr txBox="1"/>
          <p:nvPr/>
        </p:nvSpPr>
        <p:spPr>
          <a:xfrm>
            <a:off x="133653" y="995661"/>
            <a:ext cx="91872" cy="8984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707"/>
              </a:lnSpc>
            </a:pPr>
            <a:r>
              <a:rPr lang="en-US" altLang="zh-CN" sz="800" spc="-21" dirty="0">
                <a:solidFill>
                  <a:srgbClr val="CCCCCC"/>
                </a:solidFill>
                <a:latin typeface="Arial"/>
                <a:ea typeface="Arial"/>
                <a:cs typeface="Arial"/>
              </a:rPr>
              <a:t>1</a:t>
            </a:r>
            <a:endParaRPr lang="en-US" altLang="zh-CN" sz="800">
              <a:latin typeface="Arial"/>
              <a:ea typeface="Arial"/>
              <a:cs typeface="Arial"/>
            </a:endParaRPr>
          </a:p>
        </p:txBody>
      </p:sp>
      <p:sp>
        <p:nvSpPr>
          <p:cNvPr id="66" name="Text Box66"/>
          <p:cNvSpPr txBox="1"/>
          <p:nvPr/>
        </p:nvSpPr>
        <p:spPr>
          <a:xfrm>
            <a:off x="133653" y="1475625"/>
            <a:ext cx="91872" cy="8984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707"/>
              </a:lnSpc>
            </a:pPr>
            <a:r>
              <a:rPr lang="en-US" altLang="zh-CN" sz="800" spc="-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</a:t>
            </a:r>
            <a:endParaRPr lang="en-US" altLang="zh-CN" sz="800">
              <a:latin typeface="Arial"/>
              <a:ea typeface="Arial"/>
              <a:cs typeface="Arial"/>
            </a:endParaRPr>
          </a:p>
        </p:txBody>
      </p:sp>
      <p:sp>
        <p:nvSpPr>
          <p:cNvPr id="67" name="Text Box67"/>
          <p:cNvSpPr txBox="1"/>
          <p:nvPr/>
        </p:nvSpPr>
        <p:spPr>
          <a:xfrm>
            <a:off x="133653" y="1955603"/>
            <a:ext cx="91872" cy="8984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707"/>
              </a:lnSpc>
            </a:pPr>
            <a:r>
              <a:rPr lang="en-US" altLang="zh-CN" sz="800" spc="-21" dirty="0">
                <a:solidFill>
                  <a:srgbClr val="CCCCCC"/>
                </a:solidFill>
                <a:latin typeface="Arial"/>
                <a:ea typeface="Arial"/>
                <a:cs typeface="Arial"/>
              </a:rPr>
              <a:t>3</a:t>
            </a:r>
            <a:endParaRPr lang="en-US" altLang="zh-CN" sz="800">
              <a:latin typeface="Arial"/>
              <a:ea typeface="Arial"/>
              <a:cs typeface="Arial"/>
            </a:endParaRPr>
          </a:p>
        </p:txBody>
      </p:sp>
      <p:sp>
        <p:nvSpPr>
          <p:cNvPr id="68" name="Text Box68"/>
          <p:cNvSpPr txBox="1"/>
          <p:nvPr/>
        </p:nvSpPr>
        <p:spPr>
          <a:xfrm>
            <a:off x="133653" y="2435567"/>
            <a:ext cx="91872" cy="8984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707"/>
              </a:lnSpc>
            </a:pPr>
            <a:r>
              <a:rPr lang="en-US" altLang="zh-CN" sz="800" spc="-21" dirty="0">
                <a:solidFill>
                  <a:srgbClr val="CCCCCC"/>
                </a:solidFill>
                <a:latin typeface="Arial"/>
                <a:ea typeface="Arial"/>
                <a:cs typeface="Arial"/>
              </a:rPr>
              <a:t>4</a:t>
            </a:r>
            <a:endParaRPr lang="en-US" altLang="zh-CN" sz="800">
              <a:latin typeface="Arial"/>
              <a:ea typeface="Arial"/>
              <a:cs typeface="Arial"/>
            </a:endParaRPr>
          </a:p>
        </p:txBody>
      </p:sp>
      <p:sp>
        <p:nvSpPr>
          <p:cNvPr id="69" name="Text Box69"/>
          <p:cNvSpPr txBox="1"/>
          <p:nvPr/>
        </p:nvSpPr>
        <p:spPr>
          <a:xfrm>
            <a:off x="261816" y="969769"/>
            <a:ext cx="665997" cy="1229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68"/>
              </a:lnSpc>
            </a:pPr>
            <a:r>
              <a:rPr lang="en-US" altLang="zh-CN" sz="1100" spc="-7" dirty="0">
                <a:solidFill>
                  <a:srgbClr val="CCCCCC"/>
                </a:solidFill>
                <a:latin typeface="Arial"/>
                <a:ea typeface="Arial"/>
                <a:cs typeface="Arial"/>
                <a:hlinkClick r:id="rId6" action="ppaction://hlinksldjump"/>
              </a:rPr>
              <a:t>Motivation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70" name="Text Box70"/>
          <p:cNvSpPr txBox="1"/>
          <p:nvPr/>
        </p:nvSpPr>
        <p:spPr>
          <a:xfrm>
            <a:off x="261816" y="1449733"/>
            <a:ext cx="1771539" cy="1229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68"/>
              </a:lnSpc>
            </a:pPr>
            <a:r>
              <a:rPr lang="en-US" altLang="zh-CN" sz="1100" spc="-40" dirty="0">
                <a:solidFill>
                  <a:srgbClr val="000000"/>
                </a:solidFill>
                <a:latin typeface="Arial"/>
                <a:ea typeface="Arial"/>
                <a:cs typeface="Arial"/>
                <a:hlinkClick r:id="rId7" action="ppaction://hlinksldjump"/>
              </a:rPr>
              <a:t>Relational-Algebra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  <a:hlinkClick r:id="rId7" action="ppaction://hlinksldjump"/>
              </a:rPr>
              <a:t> </a:t>
            </a:r>
            <a:r>
              <a:rPr lang="en-US" altLang="zh-CN" sz="1100" spc="-42" dirty="0">
                <a:solidFill>
                  <a:srgbClr val="000000"/>
                </a:solidFill>
                <a:latin typeface="Arial"/>
                <a:ea typeface="Arial"/>
                <a:cs typeface="Arial"/>
                <a:hlinkClick r:id="rId7" action="ppaction://hlinksldjump"/>
              </a:rPr>
              <a:t>Operations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71" name="Text Box71"/>
          <p:cNvSpPr txBox="1"/>
          <p:nvPr/>
        </p:nvSpPr>
        <p:spPr>
          <a:xfrm>
            <a:off x="261816" y="1929711"/>
            <a:ext cx="1264509" cy="1229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68"/>
              </a:lnSpc>
            </a:pPr>
            <a:r>
              <a:rPr lang="en-US" altLang="zh-CN" sz="1100" spc="2" dirty="0">
                <a:solidFill>
                  <a:srgbClr val="CCCCCC"/>
                </a:solidFill>
                <a:latin typeface="Arial"/>
                <a:ea typeface="Arial"/>
                <a:cs typeface="Arial"/>
                <a:hlinkClick r:id="" action="ppaction://noaction"/>
              </a:rPr>
              <a:t>Matrix</a:t>
            </a:r>
            <a:r>
              <a:rPr lang="en-US" altLang="zh-CN" sz="1100" spc="57" dirty="0">
                <a:solidFill>
                  <a:srgbClr val="CCCCCC"/>
                </a:solidFill>
                <a:latin typeface="Arial"/>
                <a:ea typeface="Arial"/>
                <a:cs typeface="Arial"/>
                <a:hlinkClick r:id="" action="ppaction://noaction"/>
              </a:rPr>
              <a:t> </a:t>
            </a:r>
            <a:r>
              <a:rPr lang="en-US" altLang="zh-CN" sz="1100" spc="-5" dirty="0">
                <a:solidFill>
                  <a:srgbClr val="CCCCCC"/>
                </a:solidFill>
                <a:latin typeface="Arial"/>
                <a:ea typeface="Arial"/>
                <a:cs typeface="Arial"/>
                <a:hlinkClick r:id="" action="ppaction://noaction"/>
              </a:rPr>
              <a:t>Multiplication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72" name="Text Box72"/>
          <p:cNvSpPr txBox="1"/>
          <p:nvPr/>
        </p:nvSpPr>
        <p:spPr>
          <a:xfrm>
            <a:off x="261816" y="2409676"/>
            <a:ext cx="580475" cy="1229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68"/>
              </a:lnSpc>
            </a:pPr>
            <a:r>
              <a:rPr lang="en-US" altLang="zh-CN" sz="1100" spc="-62" dirty="0">
                <a:solidFill>
                  <a:srgbClr val="CCCCCC"/>
                </a:solidFill>
                <a:latin typeface="Arial"/>
                <a:ea typeface="Arial"/>
                <a:cs typeface="Arial"/>
                <a:hlinkClick r:id="" action="ppaction://noaction"/>
              </a:rPr>
              <a:t>Summary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73" name="Text Box73"/>
          <p:cNvSpPr txBox="1"/>
          <p:nvPr/>
        </p:nvSpPr>
        <p:spPr>
          <a:xfrm>
            <a:off x="4341095" y="3357476"/>
            <a:ext cx="226304" cy="6738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31"/>
              </a:lnSpc>
            </a:pPr>
            <a:r>
              <a:rPr lang="en-US" altLang="zh-CN" sz="600" spc="-16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6</a:t>
            </a:r>
            <a:r>
              <a:rPr lang="en-US" altLang="zh-CN" sz="600" spc="-61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spc="151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/</a:t>
            </a:r>
            <a:r>
              <a:rPr lang="en-US" altLang="zh-CN" sz="600" spc="-39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26</a:t>
            </a:r>
            <a:endParaRPr lang="en-US" altLang="zh-CN" sz="6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ath23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32" name="Text Box232"/>
          <p:cNvSpPr txBox="1"/>
          <p:nvPr/>
        </p:nvSpPr>
        <p:spPr>
          <a:xfrm>
            <a:off x="1910682" y="120367"/>
            <a:ext cx="788406" cy="1229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68"/>
              </a:lnSpc>
            </a:pPr>
            <a:r>
              <a:rPr lang="en-US" altLang="zh-CN" sz="1100" b="1" spc="-6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Natural</a:t>
            </a:r>
            <a:r>
              <a:rPr lang="en-US" altLang="zh-CN" sz="1100" b="1" spc="97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b="1" spc="-51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Join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233" name="Text Box233"/>
          <p:cNvSpPr txBox="1"/>
          <p:nvPr/>
        </p:nvSpPr>
        <p:spPr>
          <a:xfrm>
            <a:off x="283225" y="748662"/>
            <a:ext cx="4052359" cy="30002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132597" indent="-132597" algn="l" rtl="0">
              <a:lnSpc>
                <a:spcPts val="1181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r>
              <a:rPr lang="en-US" altLang="zh-CN" sz="1000" i="1" spc="44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100" spc="-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Let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9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9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assume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1100" spc="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0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join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relation</a:t>
            </a:r>
            <a:r>
              <a:rPr lang="en-US" altLang="zh-CN" sz="1100" spc="6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1100" spc="3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A,</a:t>
            </a:r>
            <a:r>
              <a:rPr lang="en-US" altLang="zh-CN" sz="1100" i="1" spc="-1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</a:t>
            </a:r>
            <a:r>
              <a:rPr lang="en-US" altLang="zh-CN" sz="1100" i="1" spc="-1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with</a:t>
            </a:r>
            <a:r>
              <a:rPr lang="en-US" altLang="zh-CN" sz="1100" spc="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relation</a:t>
            </a:r>
            <a:r>
              <a:rPr lang="en-US" altLang="zh-CN" sz="1100" spc="6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1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</a:t>
            </a:r>
            <a:r>
              <a:rPr lang="en-US" altLang="zh-CN" sz="1100" i="1" spc="-1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4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B,</a:t>
            </a:r>
            <a:r>
              <a:rPr lang="en-US" altLang="zh-CN" sz="1100" i="1" spc="-16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</a:t>
            </a:r>
            <a:r>
              <a:rPr lang="en-US" altLang="zh-CN" sz="1100" i="1" spc="-1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100" spc="-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1100" spc="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share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9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same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attribute</a:t>
            </a:r>
            <a:r>
              <a:rPr lang="en-US" altLang="zh-CN" sz="1100" spc="7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</a:t>
            </a:r>
            <a:r>
              <a:rPr lang="en-US" altLang="zh-CN" sz="1100" i="1" spc="-1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234" name="Text Box234"/>
          <p:cNvSpPr txBox="1"/>
          <p:nvPr/>
        </p:nvSpPr>
        <p:spPr>
          <a:xfrm>
            <a:off x="283225" y="1130590"/>
            <a:ext cx="3656115" cy="12803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008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r>
              <a:rPr lang="en-US" altLang="zh-CN" sz="1000" i="1" spc="44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100" b="1" spc="17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Map</a:t>
            </a:r>
            <a:r>
              <a:rPr lang="en-US" altLang="zh-CN" sz="1100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en-US" altLang="zh-CN" sz="1100" spc="18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each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tuple</a:t>
            </a:r>
            <a:r>
              <a:rPr lang="en-US" altLang="zh-CN" sz="1100" spc="6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-4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a,</a:t>
            </a:r>
            <a:r>
              <a:rPr lang="en-US" altLang="zh-CN" sz="1100" i="1" spc="-1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14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produce</a:t>
            </a:r>
            <a:r>
              <a:rPr lang="en-US" altLang="zh-CN" sz="1100" spc="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key-value</a:t>
            </a:r>
            <a:r>
              <a:rPr lang="en-US" altLang="zh-CN" sz="1100" spc="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pair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235" name="Text Box235"/>
          <p:cNvSpPr txBox="1"/>
          <p:nvPr/>
        </p:nvSpPr>
        <p:spPr>
          <a:xfrm>
            <a:off x="415821" y="1307647"/>
            <a:ext cx="3922995" cy="29884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177"/>
              </a:lnSpc>
            </a:pP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-10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b,</a:t>
            </a:r>
            <a:r>
              <a:rPr lang="en-US" altLang="zh-CN" sz="1100" i="1" spc="-1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spc="-1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name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-2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1100" spc="6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100" i="1" spc="-6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i="1" spc="-1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3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))</a:t>
            </a:r>
            <a:r>
              <a:rPr lang="en-US" altLang="zh-CN" sz="1100" spc="-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altLang="zh-CN" sz="1100" spc="17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each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tuple</a:t>
            </a:r>
            <a:r>
              <a:rPr lang="en-US" altLang="zh-CN" sz="1100" spc="6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-10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b,</a:t>
            </a:r>
            <a:r>
              <a:rPr lang="en-US" altLang="zh-CN" sz="1100" i="1" spc="-1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7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1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</a:t>
            </a:r>
            <a:r>
              <a:rPr lang="en-US" altLang="zh-CN" sz="1100" i="1" spc="-1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spc="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produce</a:t>
            </a:r>
            <a:r>
              <a:rPr lang="en-US" altLang="zh-CN" sz="1100" spc="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key-value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pair</a:t>
            </a:r>
            <a:r>
              <a:rPr lang="en-US" altLang="zh-CN" sz="1100" spc="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-10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b,</a:t>
            </a:r>
            <a:r>
              <a:rPr lang="en-US" altLang="zh-CN" sz="1100" i="1" spc="-1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spc="-1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name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-2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</a:t>
            </a:r>
            <a:r>
              <a:rPr lang="en-US" altLang="zh-CN" sz="1100" i="1" spc="-1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100" i="1" spc="-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i="1" spc="-1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7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))</a:t>
            </a:r>
            <a:r>
              <a:rPr lang="en-US" altLang="zh-CN" sz="1100" spc="-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236" name="Text Box236"/>
          <p:cNvSpPr txBox="1"/>
          <p:nvPr/>
        </p:nvSpPr>
        <p:spPr>
          <a:xfrm>
            <a:off x="283224" y="1684510"/>
            <a:ext cx="4181567" cy="116001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132596" indent="-132596" algn="l" rtl="0">
              <a:lnSpc>
                <a:spcPts val="1305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r>
              <a:rPr lang="en-US" altLang="zh-CN" sz="1000" i="1" spc="44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100" b="1" spc="-56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Reduce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en-US" altLang="zh-CN" sz="1100" spc="18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7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Each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7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key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value</a:t>
            </a:r>
            <a:r>
              <a:rPr lang="en-US" altLang="zh-CN" sz="1100" spc="6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14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</a:t>
            </a:r>
            <a:r>
              <a:rPr lang="en-US" altLang="zh-CN" sz="1100" i="1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will</a:t>
            </a:r>
            <a:r>
              <a:rPr lang="en-US" altLang="zh-CN" sz="1100" spc="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7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associated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with</a:t>
            </a:r>
            <a:r>
              <a:rPr lang="en-US" altLang="zh-CN" sz="1100" spc="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list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4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pairs</a:t>
            </a:r>
            <a:r>
              <a:rPr lang="en-US" altLang="zh-CN" sz="1100" spc="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1100" spc="-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are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3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either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form</a:t>
            </a:r>
            <a:r>
              <a:rPr lang="en-US" altLang="zh-CN" sz="1100" spc="6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spc="-1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name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-2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1100" spc="6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100" i="1" spc="-6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i="1" spc="-1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3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4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or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spc="-1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name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-2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</a:t>
            </a:r>
            <a:r>
              <a:rPr lang="en-US" altLang="zh-CN" sz="1100" i="1" spc="-1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100" i="1" spc="-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i="1" spc="-1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7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100" spc="-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altLang="zh-CN" sz="1100" spc="17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3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Construct</a:t>
            </a:r>
            <a:r>
              <a:rPr lang="en-US" altLang="zh-CN" sz="1100" spc="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all</a:t>
            </a:r>
            <a:r>
              <a:rPr lang="en-US" altLang="zh-CN" sz="1100" spc="30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4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pairs</a:t>
            </a:r>
            <a:r>
              <a:rPr lang="en-US" altLang="zh-CN" sz="1100" spc="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4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consisting</a:t>
            </a:r>
            <a:r>
              <a:rPr lang="en-US" altLang="zh-CN" sz="1100" spc="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one</a:t>
            </a:r>
            <a:r>
              <a:rPr lang="en-US" altLang="zh-CN" sz="1100" spc="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with</a:t>
            </a:r>
            <a:r>
              <a:rPr lang="en-US" altLang="zh-CN" sz="1100" spc="5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ﬁrst</a:t>
            </a:r>
            <a:r>
              <a:rPr lang="en-US" altLang="zh-CN" sz="1100" spc="5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4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component</a:t>
            </a:r>
            <a:r>
              <a:rPr lang="en-US" altLang="zh-CN" sz="1100" spc="7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1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name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-2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1100" spc="6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100" spc="-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other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with</a:t>
            </a:r>
            <a:r>
              <a:rPr lang="en-US" altLang="zh-CN" sz="1100" spc="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ﬁrst</a:t>
            </a:r>
            <a:r>
              <a:rPr lang="en-US" altLang="zh-CN" sz="1100" spc="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4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component</a:t>
            </a:r>
            <a:r>
              <a:rPr lang="en-US" altLang="zh-CN" sz="1100" spc="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1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</a:t>
            </a:r>
            <a:r>
              <a:rPr lang="en-US" altLang="zh-CN" sz="1100" i="1" spc="-1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spc="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9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say</a:t>
            </a:r>
            <a:r>
              <a:rPr lang="en-US" altLang="zh-CN" sz="1100" spc="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spc="-1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name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-2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1100" spc="6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100" i="1" spc="-6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i="1" spc="-1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3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spc="-1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name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-2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</a:t>
            </a:r>
            <a:r>
              <a:rPr lang="en-US" altLang="zh-CN" sz="1100" i="1" spc="-1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100" i="1" spc="-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i="1" spc="-1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7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100" spc="-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altLang="zh-CN" sz="1100" spc="17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3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100" spc="30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output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7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key</a:t>
            </a:r>
            <a:r>
              <a:rPr lang="en-US" altLang="zh-CN" sz="1100" spc="6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14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</a:t>
            </a:r>
            <a:r>
              <a:rPr lang="en-US" altLang="zh-CN" sz="1100" i="1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-10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b,</a:t>
            </a:r>
            <a:r>
              <a:rPr lang="en-US" altLang="zh-CN" sz="1100" i="1" spc="-1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2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[(</a:t>
            </a:r>
            <a:r>
              <a:rPr lang="en-US" altLang="zh-CN" sz="1100" i="1" spc="-6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100" spc="-6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</a:t>
            </a:r>
            <a:r>
              <a:rPr lang="en-US" altLang="zh-CN" sz="11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i="1" spc="-12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7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b,</a:t>
            </a:r>
            <a:r>
              <a:rPr lang="en-US" altLang="zh-CN" sz="1100" i="1" spc="-1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7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</a:t>
            </a:r>
            <a:r>
              <a:rPr lang="en-US" altLang="zh-CN" sz="11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1)</a:t>
            </a:r>
            <a:r>
              <a:rPr lang="en-US" altLang="zh-CN" sz="11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i="1" spc="-1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-9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100" spc="-6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</a:t>
            </a:r>
            <a:r>
              <a:rPr lang="en-US" altLang="zh-CN" sz="11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i="1" spc="-12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7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b,</a:t>
            </a:r>
            <a:r>
              <a:rPr lang="en-US" altLang="zh-CN" sz="1100" i="1" spc="-1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7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</a:t>
            </a:r>
            <a:r>
              <a:rPr lang="en-US" altLang="zh-CN" sz="11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2)</a:t>
            </a:r>
            <a:r>
              <a:rPr lang="en-US" altLang="zh-CN" sz="11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i="1" spc="-1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...</a:t>
            </a:r>
            <a:r>
              <a:rPr lang="en-US" altLang="zh-CN" sz="1100" spc="2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])</a:t>
            </a:r>
            <a:r>
              <a:rPr lang="en-US" altLang="zh-CN" sz="1100" spc="-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1100" spc="4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4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is,</a:t>
            </a:r>
            <a:r>
              <a:rPr lang="en-US" altLang="zh-CN" sz="1100" spc="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14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</a:t>
            </a:r>
            <a:r>
              <a:rPr lang="en-US" altLang="zh-CN" sz="1100" i="1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associated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with</a:t>
            </a:r>
            <a:r>
              <a:rPr lang="en-US" altLang="zh-CN" sz="1100" spc="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list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4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tuples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1100" spc="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can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7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formed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from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</a:t>
            </a:r>
            <a:r>
              <a:rPr lang="en-US" altLang="zh-CN" sz="1100" spc="7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1100" spc="-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-tuple</a:t>
            </a:r>
            <a:r>
              <a:rPr lang="en-US" altLang="zh-CN" sz="1100" spc="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1100" spc="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</a:t>
            </a:r>
            <a:r>
              <a:rPr lang="en-US" altLang="zh-CN" sz="1100" spc="30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1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</a:t>
            </a:r>
            <a:r>
              <a:rPr lang="en-US" altLang="zh-CN" sz="1100" i="1" spc="-1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-tuple</a:t>
            </a:r>
            <a:r>
              <a:rPr lang="en-US" altLang="zh-CN" sz="1100" spc="5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with</a:t>
            </a:r>
            <a:r>
              <a:rPr lang="en-US" altLang="zh-CN" sz="1100" spc="5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common</a:t>
            </a:r>
            <a:r>
              <a:rPr lang="en-US" altLang="zh-CN" sz="1100" spc="6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14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</a:t>
            </a:r>
            <a:r>
              <a:rPr lang="en-US" altLang="zh-CN" sz="1100" i="1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value.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237" name="Text Box237"/>
          <p:cNvSpPr txBox="1"/>
          <p:nvPr/>
        </p:nvSpPr>
        <p:spPr>
          <a:xfrm>
            <a:off x="4300750" y="3357474"/>
            <a:ext cx="266634" cy="6738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31"/>
              </a:lnSpc>
            </a:pPr>
            <a:r>
              <a:rPr lang="en-US" altLang="zh-CN" sz="600" spc="-16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15</a:t>
            </a:r>
            <a:r>
              <a:rPr lang="en-US" altLang="zh-CN" sz="600" spc="-61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spc="151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/</a:t>
            </a:r>
            <a:r>
              <a:rPr lang="en-US" altLang="zh-CN" sz="600" spc="-39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26</a:t>
            </a:r>
            <a:endParaRPr lang="en-US" altLang="zh-CN" sz="6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ath238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39" name="Text Box239"/>
          <p:cNvSpPr txBox="1"/>
          <p:nvPr/>
        </p:nvSpPr>
        <p:spPr>
          <a:xfrm>
            <a:off x="1467327" y="120367"/>
            <a:ext cx="1674946" cy="1229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68"/>
              </a:lnSpc>
            </a:pPr>
            <a:r>
              <a:rPr lang="en-US" altLang="zh-CN" sz="1100" b="1" spc="-54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Grouping</a:t>
            </a:r>
            <a:r>
              <a:rPr lang="en-US" altLang="zh-CN" sz="1100" b="1" spc="98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b="1" spc="-53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1100" b="1" spc="94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b="1" spc="-37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Aggregation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240" name="Text Box240"/>
          <p:cNvSpPr txBox="1"/>
          <p:nvPr/>
        </p:nvSpPr>
        <p:spPr>
          <a:xfrm>
            <a:off x="283225" y="1023845"/>
            <a:ext cx="101391" cy="11938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40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endParaRPr lang="en-US" altLang="zh-CN" sz="1000">
              <a:latin typeface="宋体"/>
              <a:ea typeface="宋体"/>
              <a:cs typeface="宋体"/>
            </a:endParaRPr>
          </a:p>
        </p:txBody>
      </p:sp>
      <p:sp>
        <p:nvSpPr>
          <p:cNvPr id="241" name="Text Box241"/>
          <p:cNvSpPr txBox="1"/>
          <p:nvPr/>
        </p:nvSpPr>
        <p:spPr>
          <a:xfrm>
            <a:off x="415822" y="1028923"/>
            <a:ext cx="4031418" cy="29496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161"/>
              </a:lnSpc>
            </a:pPr>
            <a:r>
              <a:rPr lang="en-US" altLang="zh-CN" sz="1100" spc="-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Let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9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assume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1100" spc="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0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4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group</a:t>
            </a:r>
            <a:r>
              <a:rPr lang="en-US" altLang="zh-CN" sz="1100" spc="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relation</a:t>
            </a:r>
            <a:r>
              <a:rPr lang="en-US" altLang="zh-CN" sz="1100" spc="6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1100" spc="3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A,</a:t>
            </a:r>
            <a:r>
              <a:rPr lang="en-US" altLang="zh-CN" sz="1100" i="1" spc="-1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7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B,</a:t>
            </a:r>
            <a:r>
              <a:rPr lang="en-US" altLang="zh-CN" sz="1100" i="1" spc="-19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8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</a:t>
            </a:r>
            <a:r>
              <a:rPr lang="en-US" altLang="zh-CN" sz="1100" i="1" spc="-1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by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attributes</a:t>
            </a:r>
            <a:r>
              <a:rPr lang="en-US" altLang="zh-CN" sz="1100" spc="6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8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100" i="1" spc="-2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aggregate</a:t>
            </a:r>
            <a:r>
              <a:rPr lang="en-US" altLang="zh-CN" sz="1100" spc="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7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values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100" spc="6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</a:t>
            </a:r>
            <a:r>
              <a:rPr lang="en-US" altLang="zh-CN" sz="1100" i="1" spc="-1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242" name="Text Box242"/>
          <p:cNvSpPr txBox="1"/>
          <p:nvPr/>
        </p:nvSpPr>
        <p:spPr>
          <a:xfrm>
            <a:off x="283225" y="1405785"/>
            <a:ext cx="495175" cy="12803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008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r>
              <a:rPr lang="en-US" altLang="zh-CN" sz="1000" i="1" spc="44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100" b="1" spc="17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Map</a:t>
            </a:r>
            <a:r>
              <a:rPr lang="en-US" altLang="zh-CN" sz="1100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243" name="Text Box243"/>
          <p:cNvSpPr txBox="1"/>
          <p:nvPr/>
        </p:nvSpPr>
        <p:spPr>
          <a:xfrm>
            <a:off x="4300755" y="3357473"/>
            <a:ext cx="266634" cy="6738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31"/>
              </a:lnSpc>
            </a:pPr>
            <a:r>
              <a:rPr lang="en-US" altLang="zh-CN" sz="600" spc="-16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16</a:t>
            </a:r>
            <a:r>
              <a:rPr lang="en-US" altLang="zh-CN" sz="600" spc="-61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spc="151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/</a:t>
            </a:r>
            <a:r>
              <a:rPr lang="en-US" altLang="zh-CN" sz="600" spc="-39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26</a:t>
            </a:r>
            <a:endParaRPr lang="en-US" altLang="zh-CN" sz="6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ath244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45" name="Text Box245"/>
          <p:cNvSpPr txBox="1"/>
          <p:nvPr/>
        </p:nvSpPr>
        <p:spPr>
          <a:xfrm>
            <a:off x="1467327" y="120367"/>
            <a:ext cx="1674946" cy="1229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68"/>
              </a:lnSpc>
            </a:pPr>
            <a:r>
              <a:rPr lang="en-US" altLang="zh-CN" sz="1100" b="1" spc="-54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Grouping</a:t>
            </a:r>
            <a:r>
              <a:rPr lang="en-US" altLang="zh-CN" sz="1100" b="1" spc="98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b="1" spc="-53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1100" b="1" spc="94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b="1" spc="-37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Aggregation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246" name="Text Box246"/>
          <p:cNvSpPr txBox="1"/>
          <p:nvPr/>
        </p:nvSpPr>
        <p:spPr>
          <a:xfrm>
            <a:off x="283225" y="1023845"/>
            <a:ext cx="101391" cy="11938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40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endParaRPr lang="en-US" altLang="zh-CN" sz="1000">
              <a:latin typeface="宋体"/>
              <a:ea typeface="宋体"/>
              <a:cs typeface="宋体"/>
            </a:endParaRPr>
          </a:p>
        </p:txBody>
      </p:sp>
      <p:sp>
        <p:nvSpPr>
          <p:cNvPr id="247" name="Text Box247"/>
          <p:cNvSpPr txBox="1"/>
          <p:nvPr/>
        </p:nvSpPr>
        <p:spPr>
          <a:xfrm>
            <a:off x="415822" y="1028923"/>
            <a:ext cx="4031418" cy="29496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161"/>
              </a:lnSpc>
            </a:pPr>
            <a:r>
              <a:rPr lang="en-US" altLang="zh-CN" sz="1100" spc="-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Let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9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assume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1100" spc="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0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4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group</a:t>
            </a:r>
            <a:r>
              <a:rPr lang="en-US" altLang="zh-CN" sz="1100" spc="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relation</a:t>
            </a:r>
            <a:r>
              <a:rPr lang="en-US" altLang="zh-CN" sz="1100" spc="6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1100" spc="3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A,</a:t>
            </a:r>
            <a:r>
              <a:rPr lang="en-US" altLang="zh-CN" sz="1100" i="1" spc="-1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7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B,</a:t>
            </a:r>
            <a:r>
              <a:rPr lang="en-US" altLang="zh-CN" sz="1100" i="1" spc="-19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8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</a:t>
            </a:r>
            <a:r>
              <a:rPr lang="en-US" altLang="zh-CN" sz="1100" i="1" spc="-1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by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attributes</a:t>
            </a:r>
            <a:r>
              <a:rPr lang="en-US" altLang="zh-CN" sz="1100" spc="6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8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100" i="1" spc="-2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aggregate</a:t>
            </a:r>
            <a:r>
              <a:rPr lang="en-US" altLang="zh-CN" sz="1100" spc="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7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values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100" spc="6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</a:t>
            </a:r>
            <a:r>
              <a:rPr lang="en-US" altLang="zh-CN" sz="1100" i="1" spc="-1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248" name="Text Box248"/>
          <p:cNvSpPr txBox="1"/>
          <p:nvPr/>
        </p:nvSpPr>
        <p:spPr>
          <a:xfrm>
            <a:off x="283224" y="1405785"/>
            <a:ext cx="3817304" cy="3379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indent="1" algn="l" rtl="0">
              <a:lnSpc>
                <a:spcPts val="1331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r>
              <a:rPr lang="en-US" altLang="zh-CN" sz="1000" i="1" spc="44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100" b="1" spc="17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Map</a:t>
            </a:r>
            <a:r>
              <a:rPr lang="en-US" altLang="zh-CN" sz="1100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en-US" altLang="zh-CN" sz="1100" spc="18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each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tuple</a:t>
            </a:r>
            <a:r>
              <a:rPr lang="en-US" altLang="zh-CN" sz="1100" spc="6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-4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a,</a:t>
            </a:r>
            <a:r>
              <a:rPr lang="en-US" altLang="zh-CN" sz="1100" i="1" spc="-1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7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b,</a:t>
            </a:r>
            <a:r>
              <a:rPr lang="en-US" altLang="zh-CN" sz="1100" i="1" spc="-1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7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</a:t>
            </a:r>
            <a:r>
              <a:rPr lang="en-US" altLang="zh-CN" sz="1100" spc="6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produce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key-value</a:t>
            </a:r>
            <a:r>
              <a:rPr lang="en-US" altLang="zh-CN" sz="1100" spc="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pair</a:t>
            </a:r>
            <a:r>
              <a:rPr lang="en-US" altLang="zh-CN" sz="1100" spc="7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-4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a,</a:t>
            </a:r>
            <a:r>
              <a:rPr lang="en-US" altLang="zh-CN" sz="1100" i="1" spc="-1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14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100" spc="-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r>
              <a:rPr lang="en-US" altLang="zh-CN" sz="1000" i="1" spc="44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100" b="1" spc="-56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Reduce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249" name="Text Box249"/>
          <p:cNvSpPr txBox="1"/>
          <p:nvPr/>
        </p:nvSpPr>
        <p:spPr>
          <a:xfrm>
            <a:off x="4300752" y="3357473"/>
            <a:ext cx="266633" cy="6738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31"/>
              </a:lnSpc>
            </a:pPr>
            <a:r>
              <a:rPr lang="en-US" altLang="zh-CN" sz="600" spc="-16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16</a:t>
            </a:r>
            <a:r>
              <a:rPr lang="en-US" altLang="zh-CN" sz="600" spc="-61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spc="151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/</a:t>
            </a:r>
            <a:r>
              <a:rPr lang="en-US" altLang="zh-CN" sz="600" spc="-39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26</a:t>
            </a:r>
            <a:endParaRPr lang="en-US" altLang="zh-CN" sz="6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ath250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51" name="Text Box251"/>
          <p:cNvSpPr txBox="1"/>
          <p:nvPr/>
        </p:nvSpPr>
        <p:spPr>
          <a:xfrm>
            <a:off x="1467327" y="120367"/>
            <a:ext cx="1674946" cy="1229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68"/>
              </a:lnSpc>
            </a:pPr>
            <a:r>
              <a:rPr lang="en-US" altLang="zh-CN" sz="1100" b="1" spc="-54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Grouping</a:t>
            </a:r>
            <a:r>
              <a:rPr lang="en-US" altLang="zh-CN" sz="1100" b="1" spc="98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b="1" spc="-53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1100" b="1" spc="94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b="1" spc="-37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Aggregation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252" name="Text Box252"/>
          <p:cNvSpPr txBox="1"/>
          <p:nvPr/>
        </p:nvSpPr>
        <p:spPr>
          <a:xfrm>
            <a:off x="283225" y="1023845"/>
            <a:ext cx="101391" cy="11938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40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endParaRPr lang="en-US" altLang="zh-CN" sz="1000">
              <a:latin typeface="宋体"/>
              <a:ea typeface="宋体"/>
              <a:cs typeface="宋体"/>
            </a:endParaRPr>
          </a:p>
        </p:txBody>
      </p:sp>
      <p:sp>
        <p:nvSpPr>
          <p:cNvPr id="253" name="Text Box253"/>
          <p:cNvSpPr txBox="1"/>
          <p:nvPr/>
        </p:nvSpPr>
        <p:spPr>
          <a:xfrm>
            <a:off x="415822" y="1028923"/>
            <a:ext cx="4031418" cy="29496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161"/>
              </a:lnSpc>
            </a:pPr>
            <a:r>
              <a:rPr lang="en-US" altLang="zh-CN" sz="1100" spc="-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Let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9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assume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1100" spc="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0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4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group</a:t>
            </a:r>
            <a:r>
              <a:rPr lang="en-US" altLang="zh-CN" sz="1100" spc="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relation</a:t>
            </a:r>
            <a:r>
              <a:rPr lang="en-US" altLang="zh-CN" sz="1100" spc="6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1100" spc="3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A,</a:t>
            </a:r>
            <a:r>
              <a:rPr lang="en-US" altLang="zh-CN" sz="1100" i="1" spc="-1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7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B,</a:t>
            </a:r>
            <a:r>
              <a:rPr lang="en-US" altLang="zh-CN" sz="1100" i="1" spc="-19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8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</a:t>
            </a:r>
            <a:r>
              <a:rPr lang="en-US" altLang="zh-CN" sz="1100" i="1" spc="-1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by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attributes</a:t>
            </a:r>
            <a:r>
              <a:rPr lang="en-US" altLang="zh-CN" sz="1100" spc="6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8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100" i="1" spc="-2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aggregate</a:t>
            </a:r>
            <a:r>
              <a:rPr lang="en-US" altLang="zh-CN" sz="1100" spc="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7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values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100" spc="6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</a:t>
            </a:r>
            <a:r>
              <a:rPr lang="en-US" altLang="zh-CN" sz="1100" i="1" spc="-1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254" name="Text Box254"/>
          <p:cNvSpPr txBox="1"/>
          <p:nvPr/>
        </p:nvSpPr>
        <p:spPr>
          <a:xfrm>
            <a:off x="283224" y="1405785"/>
            <a:ext cx="3860940" cy="33797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indent="1" algn="l" rtl="0">
              <a:lnSpc>
                <a:spcPts val="1331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r>
              <a:rPr lang="en-US" altLang="zh-CN" sz="1000" i="1" spc="44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100" b="1" spc="17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Map</a:t>
            </a:r>
            <a:r>
              <a:rPr lang="en-US" altLang="zh-CN" sz="1100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en-US" altLang="zh-CN" sz="1100" spc="18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each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tuple</a:t>
            </a:r>
            <a:r>
              <a:rPr lang="en-US" altLang="zh-CN" sz="1100" spc="6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-4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a,</a:t>
            </a:r>
            <a:r>
              <a:rPr lang="en-US" altLang="zh-CN" sz="1100" i="1" spc="-1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7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b,</a:t>
            </a:r>
            <a:r>
              <a:rPr lang="en-US" altLang="zh-CN" sz="1100" i="1" spc="-1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7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</a:t>
            </a:r>
            <a:r>
              <a:rPr lang="en-US" altLang="zh-CN" sz="1100" spc="6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produce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key-value</a:t>
            </a:r>
            <a:r>
              <a:rPr lang="en-US" altLang="zh-CN" sz="1100" spc="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pair</a:t>
            </a:r>
            <a:r>
              <a:rPr lang="en-US" altLang="zh-CN" sz="1100" spc="7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-4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a,</a:t>
            </a:r>
            <a:r>
              <a:rPr lang="en-US" altLang="zh-CN" sz="1100" i="1" spc="-1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14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100" spc="-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r>
              <a:rPr lang="en-US" altLang="zh-CN" sz="1000" i="1" spc="44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100" b="1" spc="-56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Reduce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en-US" altLang="zh-CN" sz="1100" spc="18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7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Each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7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key</a:t>
            </a:r>
            <a:r>
              <a:rPr lang="en-US" altLang="zh-CN" sz="1100" spc="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3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100" i="1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represents</a:t>
            </a:r>
            <a:r>
              <a:rPr lang="en-US" altLang="zh-CN" sz="1100" spc="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3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group.</a:t>
            </a:r>
            <a:r>
              <a:rPr lang="en-US" altLang="zh-CN" sz="1100" spc="18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Apply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4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aggregation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255" name="Text Box255"/>
          <p:cNvSpPr txBox="1"/>
          <p:nvPr/>
        </p:nvSpPr>
        <p:spPr>
          <a:xfrm>
            <a:off x="415820" y="1792779"/>
            <a:ext cx="1391253" cy="1229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68"/>
              </a:lnSpc>
            </a:pPr>
            <a:r>
              <a:rPr lang="en-US" altLang="zh-CN" sz="1100" spc="-3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operator</a:t>
            </a:r>
            <a:r>
              <a:rPr lang="en-US" altLang="zh-CN" sz="1100" spc="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588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θ</a:t>
            </a:r>
            <a:r>
              <a:rPr lang="en-US" altLang="zh-CN" sz="1100" i="1" spc="-155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100" spc="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1100" spc="4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list</a:t>
            </a:r>
            <a:r>
              <a:rPr lang="en-US" altLang="zh-CN" sz="1100" spc="6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[</a:t>
            </a:r>
            <a:r>
              <a:rPr lang="en-US" altLang="zh-CN" sz="1100" i="1" spc="-14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256" name="Text Box256"/>
          <p:cNvSpPr txBox="1"/>
          <p:nvPr/>
        </p:nvSpPr>
        <p:spPr>
          <a:xfrm>
            <a:off x="1768985" y="1839438"/>
            <a:ext cx="91873" cy="8984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707"/>
              </a:lnSpc>
            </a:pPr>
            <a:r>
              <a:rPr lang="en-US" altLang="zh-CN" sz="800" spc="-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</a:t>
            </a:r>
            <a:endParaRPr lang="en-US" altLang="zh-CN" sz="800">
              <a:latin typeface="Arial"/>
              <a:ea typeface="Arial"/>
              <a:cs typeface="Arial"/>
            </a:endParaRPr>
          </a:p>
        </p:txBody>
      </p:sp>
      <p:sp>
        <p:nvSpPr>
          <p:cNvPr id="257" name="Text Box257"/>
          <p:cNvSpPr txBox="1"/>
          <p:nvPr/>
        </p:nvSpPr>
        <p:spPr>
          <a:xfrm>
            <a:off x="1829122" y="1792779"/>
            <a:ext cx="159105" cy="1229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68"/>
              </a:lnSpc>
            </a:pPr>
            <a:r>
              <a:rPr lang="en-US" altLang="zh-CN" sz="11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i="1" spc="-12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14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258" name="Text Box258"/>
          <p:cNvSpPr txBox="1"/>
          <p:nvPr/>
        </p:nvSpPr>
        <p:spPr>
          <a:xfrm>
            <a:off x="1950208" y="1839438"/>
            <a:ext cx="91872" cy="8984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707"/>
              </a:lnSpc>
            </a:pPr>
            <a:r>
              <a:rPr lang="en-US" altLang="zh-CN" sz="800" spc="-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</a:t>
            </a:r>
            <a:endParaRPr lang="en-US" altLang="zh-CN" sz="800">
              <a:latin typeface="Arial"/>
              <a:ea typeface="Arial"/>
              <a:cs typeface="Arial"/>
            </a:endParaRPr>
          </a:p>
        </p:txBody>
      </p:sp>
      <p:sp>
        <p:nvSpPr>
          <p:cNvPr id="259" name="Text Box259"/>
          <p:cNvSpPr txBox="1"/>
          <p:nvPr/>
        </p:nvSpPr>
        <p:spPr>
          <a:xfrm>
            <a:off x="2010332" y="1792779"/>
            <a:ext cx="404996" cy="1229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68"/>
              </a:lnSpc>
            </a:pPr>
            <a:r>
              <a:rPr lang="en-US" altLang="zh-CN" sz="11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i="1" spc="-12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altLang="zh-CN" sz="1100" i="1" spc="-12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altLang="zh-CN" sz="1100" i="1" spc="-12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altLang="zh-CN" sz="1100" i="1" spc="-12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i="1" spc="-12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14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260" name="Text Box260"/>
          <p:cNvSpPr txBox="1"/>
          <p:nvPr/>
        </p:nvSpPr>
        <p:spPr>
          <a:xfrm>
            <a:off x="2377833" y="1839438"/>
            <a:ext cx="103316" cy="8984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707"/>
              </a:lnSpc>
            </a:pPr>
            <a:r>
              <a:rPr lang="en-US" altLang="zh-CN" sz="800" i="1" spc="6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</a:t>
            </a:r>
            <a:endParaRPr lang="en-US" altLang="zh-CN" sz="800">
              <a:latin typeface="Arial"/>
              <a:ea typeface="Arial"/>
              <a:cs typeface="Arial"/>
            </a:endParaRPr>
          </a:p>
        </p:txBody>
      </p:sp>
      <p:sp>
        <p:nvSpPr>
          <p:cNvPr id="261" name="Text Box261"/>
          <p:cNvSpPr txBox="1"/>
          <p:nvPr/>
        </p:nvSpPr>
        <p:spPr>
          <a:xfrm>
            <a:off x="2449456" y="1792779"/>
            <a:ext cx="1955568" cy="1229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68"/>
              </a:lnSpc>
            </a:pP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]</a:t>
            </a:r>
            <a:r>
              <a:rPr lang="en-US" altLang="zh-CN" sz="1100" spc="5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</a:t>
            </a:r>
            <a:r>
              <a:rPr lang="en-US" altLang="zh-CN" sz="1100" i="1" spc="-1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-values</a:t>
            </a:r>
            <a:r>
              <a:rPr lang="en-US" altLang="zh-CN" sz="1100" spc="5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associated</a:t>
            </a:r>
            <a:r>
              <a:rPr lang="en-US" altLang="zh-CN" sz="1100" spc="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with</a:t>
            </a:r>
            <a:r>
              <a:rPr lang="en-US" altLang="zh-CN" sz="1100" spc="5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7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key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262" name="Text Box262"/>
          <p:cNvSpPr txBox="1"/>
          <p:nvPr/>
        </p:nvSpPr>
        <p:spPr>
          <a:xfrm>
            <a:off x="415820" y="1964772"/>
            <a:ext cx="4093756" cy="30850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1" indent="-1" algn="l" rtl="0">
              <a:lnSpc>
                <a:spcPts val="1215"/>
              </a:lnSpc>
            </a:pPr>
            <a:r>
              <a:rPr lang="en-US" altLang="zh-CN" sz="1100" i="1" spc="-3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altLang="zh-CN" sz="1100" spc="17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3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100" spc="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output</a:t>
            </a:r>
            <a:r>
              <a:rPr lang="en-US" altLang="zh-CN" sz="1100" spc="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1100" spc="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100" spc="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pair</a:t>
            </a:r>
            <a:r>
              <a:rPr lang="en-US" altLang="zh-CN" sz="1100" spc="6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-4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a,</a:t>
            </a:r>
            <a:r>
              <a:rPr lang="en-US" altLang="zh-CN" sz="1100" i="1" spc="-1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7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x</a:t>
            </a:r>
            <a:r>
              <a:rPr lang="en-US" altLang="zh-CN" sz="1100" spc="-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spc="5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where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7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x</a:t>
            </a:r>
            <a:r>
              <a:rPr lang="en-US" altLang="zh-CN" sz="1100" i="1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1100" spc="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100" spc="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3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result</a:t>
            </a:r>
            <a:r>
              <a:rPr lang="en-US" altLang="zh-CN" sz="1100" spc="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100" spc="5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3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applying</a:t>
            </a:r>
            <a:r>
              <a:rPr lang="en-US" altLang="zh-CN" sz="1100" spc="6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588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θ</a:t>
            </a:r>
            <a:r>
              <a:rPr lang="en-US" altLang="zh-CN" sz="1100" i="1" spc="-16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100" spc="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1100" spc="-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100" spc="4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list.</a:t>
            </a:r>
            <a:r>
              <a:rPr lang="en-US" altLang="zh-CN" sz="1100" spc="17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1100" spc="4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example,</a:t>
            </a:r>
            <a:r>
              <a:rPr lang="en-US" altLang="zh-CN" sz="1100" spc="4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if</a:t>
            </a:r>
            <a:r>
              <a:rPr lang="en-US" altLang="zh-CN" sz="1100" spc="3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588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θ</a:t>
            </a:r>
            <a:r>
              <a:rPr lang="en-US" altLang="zh-CN" sz="1100" i="1" spc="-169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100" spc="-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1100" spc="4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4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SUM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spc="4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then</a:t>
            </a:r>
            <a:r>
              <a:rPr lang="en-US" altLang="zh-CN" sz="1100" spc="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7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x</a:t>
            </a:r>
            <a:r>
              <a:rPr lang="en-US" altLang="zh-CN" sz="1100" i="1" spc="-7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20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=</a:t>
            </a:r>
            <a:r>
              <a:rPr lang="en-US" altLang="zh-CN" sz="1100" spc="-20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14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</a:t>
            </a:r>
            <a:r>
              <a:rPr lang="en-US" altLang="zh-CN" sz="800" spc="-2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</a:t>
            </a:r>
            <a:r>
              <a:rPr lang="en-US" altLang="zh-CN" sz="800" spc="4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20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+</a:t>
            </a:r>
            <a:r>
              <a:rPr lang="en-US" altLang="zh-CN" sz="1100" spc="-29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14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</a:t>
            </a:r>
            <a:r>
              <a:rPr lang="en-US" altLang="zh-CN" sz="800" spc="-2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</a:t>
            </a:r>
            <a:r>
              <a:rPr lang="en-US" altLang="zh-CN" sz="800" spc="4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20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+</a:t>
            </a:r>
            <a:r>
              <a:rPr lang="en-US" altLang="zh-CN" sz="1100" spc="-29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altLang="zh-CN" sz="1100" i="1" spc="-12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altLang="zh-CN" sz="1100" i="1" spc="-12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altLang="zh-CN" sz="1100" i="1" spc="-9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20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+</a:t>
            </a:r>
            <a:r>
              <a:rPr lang="en-US" altLang="zh-CN" sz="1100" spc="-29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14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</a:t>
            </a:r>
            <a:r>
              <a:rPr lang="en-US" altLang="zh-CN" sz="800" i="1" spc="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</a:t>
            </a:r>
            <a:r>
              <a:rPr lang="en-US" altLang="zh-CN" sz="800" i="1" spc="-1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spc="4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1100" spc="4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if</a:t>
            </a:r>
            <a:r>
              <a:rPr lang="en-US" altLang="zh-CN" sz="1100" spc="2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588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θ</a:t>
            </a:r>
            <a:endParaRPr lang="en-US" altLang="zh-CN" sz="1100">
              <a:latin typeface="宋体"/>
              <a:ea typeface="宋体"/>
              <a:cs typeface="宋体"/>
            </a:endParaRPr>
          </a:p>
        </p:txBody>
      </p:sp>
      <p:sp>
        <p:nvSpPr>
          <p:cNvPr id="263" name="Text Box263"/>
          <p:cNvSpPr txBox="1"/>
          <p:nvPr/>
        </p:nvSpPr>
        <p:spPr>
          <a:xfrm>
            <a:off x="415821" y="2308770"/>
            <a:ext cx="1902838" cy="12684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99"/>
              </a:lnSpc>
            </a:pPr>
            <a:r>
              <a:rPr lang="en-US" altLang="zh-CN" sz="1100" spc="-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2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MAX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spc="5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then</a:t>
            </a:r>
            <a:r>
              <a:rPr lang="en-US" altLang="zh-CN" sz="1100" spc="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7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x</a:t>
            </a:r>
            <a:r>
              <a:rPr lang="en-US" altLang="zh-CN" sz="1100" i="1" spc="-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largest</a:t>
            </a:r>
            <a:r>
              <a:rPr lang="en-US" altLang="zh-CN" sz="1100" spc="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100" spc="6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14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264" name="Text Box264"/>
          <p:cNvSpPr txBox="1"/>
          <p:nvPr/>
        </p:nvSpPr>
        <p:spPr>
          <a:xfrm>
            <a:off x="2280585" y="2355429"/>
            <a:ext cx="91872" cy="8984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707"/>
              </a:lnSpc>
            </a:pPr>
            <a:r>
              <a:rPr lang="en-US" altLang="zh-CN" sz="800" spc="-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</a:t>
            </a:r>
            <a:endParaRPr lang="en-US" altLang="zh-CN" sz="800">
              <a:latin typeface="Arial"/>
              <a:ea typeface="Arial"/>
              <a:cs typeface="Arial"/>
            </a:endParaRPr>
          </a:p>
        </p:txBody>
      </p:sp>
      <p:sp>
        <p:nvSpPr>
          <p:cNvPr id="265" name="Text Box265"/>
          <p:cNvSpPr txBox="1"/>
          <p:nvPr/>
        </p:nvSpPr>
        <p:spPr>
          <a:xfrm>
            <a:off x="2340708" y="2308770"/>
            <a:ext cx="159106" cy="1229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68"/>
              </a:lnSpc>
            </a:pPr>
            <a:r>
              <a:rPr lang="en-US" altLang="zh-CN" sz="11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i="1" spc="-12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14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266" name="Text Box266"/>
          <p:cNvSpPr txBox="1"/>
          <p:nvPr/>
        </p:nvSpPr>
        <p:spPr>
          <a:xfrm>
            <a:off x="2461807" y="2355429"/>
            <a:ext cx="91872" cy="8984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707"/>
              </a:lnSpc>
            </a:pPr>
            <a:r>
              <a:rPr lang="en-US" altLang="zh-CN" sz="800" spc="-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</a:t>
            </a:r>
            <a:endParaRPr lang="en-US" altLang="zh-CN" sz="800">
              <a:latin typeface="Arial"/>
              <a:ea typeface="Arial"/>
              <a:cs typeface="Arial"/>
            </a:endParaRPr>
          </a:p>
        </p:txBody>
      </p:sp>
      <p:sp>
        <p:nvSpPr>
          <p:cNvPr id="267" name="Text Box267"/>
          <p:cNvSpPr txBox="1"/>
          <p:nvPr/>
        </p:nvSpPr>
        <p:spPr>
          <a:xfrm>
            <a:off x="2521931" y="2308770"/>
            <a:ext cx="382422" cy="1229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68"/>
              </a:lnSpc>
            </a:pPr>
            <a:r>
              <a:rPr lang="en-US" altLang="zh-CN" sz="11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spc="-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altLang="zh-CN" sz="1100" spc="-1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altLang="zh-CN" sz="1100" spc="-12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altLang="zh-CN" sz="1100" spc="-1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i="1" spc="-12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14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268" name="Text Box268"/>
          <p:cNvSpPr txBox="1"/>
          <p:nvPr/>
        </p:nvSpPr>
        <p:spPr>
          <a:xfrm>
            <a:off x="2866334" y="2355429"/>
            <a:ext cx="103315" cy="8984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707"/>
              </a:lnSpc>
            </a:pPr>
            <a:r>
              <a:rPr lang="en-US" altLang="zh-CN" sz="800" i="1" spc="6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</a:t>
            </a:r>
            <a:endParaRPr lang="en-US" altLang="zh-CN" sz="800">
              <a:latin typeface="Arial"/>
              <a:ea typeface="Arial"/>
              <a:cs typeface="Arial"/>
            </a:endParaRPr>
          </a:p>
        </p:txBody>
      </p:sp>
      <p:sp>
        <p:nvSpPr>
          <p:cNvPr id="269" name="Text Box269"/>
          <p:cNvSpPr txBox="1"/>
          <p:nvPr/>
        </p:nvSpPr>
        <p:spPr>
          <a:xfrm>
            <a:off x="2937943" y="2308770"/>
            <a:ext cx="76495" cy="1229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68"/>
              </a:lnSpc>
            </a:pP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270" name="Text Box270"/>
          <p:cNvSpPr txBox="1"/>
          <p:nvPr/>
        </p:nvSpPr>
        <p:spPr>
          <a:xfrm>
            <a:off x="4300750" y="3357476"/>
            <a:ext cx="266634" cy="6738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31"/>
              </a:lnSpc>
            </a:pPr>
            <a:r>
              <a:rPr lang="en-US" altLang="zh-CN" sz="600" spc="-16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16</a:t>
            </a:r>
            <a:r>
              <a:rPr lang="en-US" altLang="zh-CN" sz="600" spc="-61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spc="151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/</a:t>
            </a:r>
            <a:r>
              <a:rPr lang="en-US" altLang="zh-CN" sz="600" spc="-39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26</a:t>
            </a:r>
            <a:endParaRPr lang="en-US" altLang="zh-CN" sz="6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ath44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47" name="Text Box447"/>
          <p:cNvSpPr txBox="1"/>
          <p:nvPr/>
        </p:nvSpPr>
        <p:spPr>
          <a:xfrm>
            <a:off x="1911355" y="120367"/>
            <a:ext cx="787020" cy="1229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68"/>
              </a:lnSpc>
            </a:pPr>
            <a:r>
              <a:rPr lang="en-US" altLang="zh-CN" sz="1100" b="1" spc="-44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Bibliography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448" name="Text Box448"/>
          <p:cNvSpPr txBox="1"/>
          <p:nvPr/>
        </p:nvSpPr>
        <p:spPr>
          <a:xfrm>
            <a:off x="2090507" y="1387334"/>
            <a:ext cx="123311" cy="948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747"/>
              </a:lnSpc>
            </a:pPr>
            <a:r>
              <a:rPr lang="en-US" altLang="zh-CN" sz="900" spc="-5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~</a:t>
            </a:r>
            <a:endParaRPr lang="en-US" altLang="zh-CN" sz="900">
              <a:latin typeface="Arial"/>
              <a:ea typeface="Arial"/>
              <a:cs typeface="Arial"/>
            </a:endParaRPr>
          </a:p>
        </p:txBody>
      </p:sp>
      <p:sp>
        <p:nvSpPr>
          <p:cNvPr id="449" name="Text Box449"/>
          <p:cNvSpPr txBox="1"/>
          <p:nvPr/>
        </p:nvSpPr>
        <p:spPr>
          <a:xfrm>
            <a:off x="283224" y="1030128"/>
            <a:ext cx="3186407" cy="28766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132598" indent="-132598" algn="l" rtl="0">
              <a:lnSpc>
                <a:spcPts val="1133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r>
              <a:rPr lang="en-US" altLang="zh-CN" sz="1000" i="1" spc="44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900" spc="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A.</a:t>
            </a:r>
            <a:r>
              <a:rPr lang="en-US" altLang="zh-CN" sz="900" spc="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-3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Rajaraman</a:t>
            </a:r>
            <a:r>
              <a:rPr lang="en-US" altLang="zh-CN" sz="900" spc="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-3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9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-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J.</a:t>
            </a:r>
            <a:r>
              <a:rPr lang="en-US" altLang="zh-CN" sz="9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D.</a:t>
            </a:r>
            <a:r>
              <a:rPr lang="en-US" altLang="zh-CN" sz="900" spc="4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-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Ullman.</a:t>
            </a:r>
            <a:r>
              <a:rPr lang="en-US" altLang="zh-CN" sz="900" spc="6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i="1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Mining</a:t>
            </a:r>
            <a:r>
              <a:rPr lang="en-US" altLang="zh-CN" sz="900" i="1" spc="5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i="1" spc="-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900" i="1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i="1" spc="-4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Massive</a:t>
            </a:r>
            <a:r>
              <a:rPr lang="en-US" altLang="zh-CN" sz="900" i="1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i="1" spc="-2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Datasets</a:t>
            </a:r>
            <a:r>
              <a:rPr lang="en-US" altLang="zh-CN" sz="900" spc="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altLang="zh-CN" sz="900" spc="-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-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Cambridge</a:t>
            </a:r>
            <a:r>
              <a:rPr lang="en-US" altLang="zh-CN" sz="900" spc="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-1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University</a:t>
            </a:r>
            <a:r>
              <a:rPr lang="en-US" altLang="zh-CN" sz="9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-4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Press,</a:t>
            </a:r>
            <a:r>
              <a:rPr lang="en-US" altLang="zh-CN" sz="9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-4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2011</a:t>
            </a:r>
            <a:endParaRPr lang="en-US" altLang="zh-CN" sz="900">
              <a:latin typeface="Arial"/>
              <a:ea typeface="Arial"/>
              <a:cs typeface="Arial"/>
            </a:endParaRPr>
          </a:p>
        </p:txBody>
      </p:sp>
      <p:sp>
        <p:nvSpPr>
          <p:cNvPr id="450" name="Text Box450"/>
          <p:cNvSpPr txBox="1"/>
          <p:nvPr/>
        </p:nvSpPr>
        <p:spPr>
          <a:xfrm>
            <a:off x="415822" y="1365285"/>
            <a:ext cx="2729562" cy="9481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747"/>
              </a:lnSpc>
            </a:pPr>
            <a:r>
              <a:rPr lang="en-US" altLang="zh-CN" sz="900" spc="99" dirty="0">
                <a:solidFill>
                  <a:srgbClr val="000000"/>
                </a:solidFill>
                <a:latin typeface="Arial"/>
                <a:ea typeface="Arial"/>
                <a:cs typeface="Arial"/>
                <a:hlinkClick r:id="rId2"/>
              </a:rPr>
              <a:t>http://infolab.stanford.edu/</a:t>
            </a:r>
            <a:r>
              <a:rPr lang="en-US" altLang="zh-CN" sz="900" spc="130" dirty="0">
                <a:solidFill>
                  <a:srgbClr val="000000"/>
                </a:solidFill>
                <a:latin typeface="Arial"/>
                <a:ea typeface="Arial"/>
                <a:cs typeface="Arial"/>
                <a:hlinkClick r:id="rId2"/>
              </a:rPr>
              <a:t> </a:t>
            </a:r>
            <a:r>
              <a:rPr lang="en-US" altLang="zh-CN" sz="900" spc="15" dirty="0">
                <a:solidFill>
                  <a:srgbClr val="000000"/>
                </a:solidFill>
                <a:latin typeface="Arial"/>
                <a:ea typeface="Arial"/>
                <a:cs typeface="Arial"/>
                <a:hlinkClick r:id="rId2"/>
              </a:rPr>
              <a:t>ullman/mmds.html</a:t>
            </a:r>
            <a:endParaRPr lang="en-US" altLang="zh-CN" sz="900">
              <a:latin typeface="Arial"/>
              <a:ea typeface="Arial"/>
              <a:cs typeface="Arial"/>
            </a:endParaRPr>
          </a:p>
        </p:txBody>
      </p:sp>
      <p:sp>
        <p:nvSpPr>
          <p:cNvPr id="451" name="Text Box451"/>
          <p:cNvSpPr txBox="1"/>
          <p:nvPr/>
        </p:nvSpPr>
        <p:spPr>
          <a:xfrm>
            <a:off x="283225" y="1597657"/>
            <a:ext cx="3584567" cy="42995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132597" indent="-132597" algn="l" rtl="0">
              <a:lnSpc>
                <a:spcPts val="1128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r>
              <a:rPr lang="en-US" altLang="zh-CN" sz="1000" i="1" spc="44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9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J.Lin</a:t>
            </a:r>
            <a:r>
              <a:rPr lang="en-US" altLang="zh-CN" sz="900" spc="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-3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9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-2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Ch.</a:t>
            </a:r>
            <a:r>
              <a:rPr lang="en-US" altLang="zh-CN" sz="9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-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Dyer.</a:t>
            </a:r>
            <a:r>
              <a:rPr lang="en-US" altLang="zh-CN" sz="900" spc="6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i="1" spc="-1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Data-Intensive</a:t>
            </a:r>
            <a:r>
              <a:rPr lang="en-US" altLang="zh-CN" sz="900" i="1" spc="5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i="1" spc="-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Text</a:t>
            </a:r>
            <a:r>
              <a:rPr lang="en-US" altLang="zh-CN" sz="900" i="1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i="1" spc="-3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Processing</a:t>
            </a:r>
            <a:r>
              <a:rPr lang="en-US" altLang="zh-CN" sz="900" i="1" spc="5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i="1" spc="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with</a:t>
            </a:r>
            <a:r>
              <a:rPr lang="en-US" altLang="zh-CN" sz="900" i="1" spc="4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i="1" spc="-3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MapReduce</a:t>
            </a:r>
            <a:r>
              <a:rPr lang="en-US" altLang="zh-CN" sz="900" i="1" spc="-23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-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Morgan</a:t>
            </a:r>
            <a:r>
              <a:rPr lang="en-US" altLang="zh-CN" sz="9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-3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9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-2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Claypool</a:t>
            </a:r>
            <a:r>
              <a:rPr lang="en-US" altLang="zh-CN" sz="900" spc="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-2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Publishers,</a:t>
            </a:r>
            <a:r>
              <a:rPr lang="en-US" altLang="zh-CN" sz="900" spc="5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-4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2010</a:t>
            </a:r>
            <a:r>
              <a:rPr lang="en-US" altLang="zh-CN" sz="900" spc="2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61" dirty="0">
                <a:solidFill>
                  <a:srgbClr val="000000"/>
                </a:solidFill>
                <a:latin typeface="Arial"/>
                <a:ea typeface="Arial"/>
                <a:cs typeface="Arial"/>
                <a:hlinkClick r:id="rId3"/>
              </a:rPr>
              <a:t>http://lintool.github.com/MapReduceAlgorithms/</a:t>
            </a:r>
            <a:endParaRPr lang="en-US" altLang="zh-CN" sz="900">
              <a:latin typeface="Arial"/>
              <a:ea typeface="Arial"/>
              <a:cs typeface="Arial"/>
            </a:endParaRPr>
          </a:p>
        </p:txBody>
      </p:sp>
      <p:sp>
        <p:nvSpPr>
          <p:cNvPr id="452" name="Text Box452"/>
          <p:cNvSpPr txBox="1"/>
          <p:nvPr/>
        </p:nvSpPr>
        <p:spPr>
          <a:xfrm>
            <a:off x="283225" y="2165173"/>
            <a:ext cx="1561019" cy="12325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70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r>
              <a:rPr lang="en-US" altLang="zh-CN" sz="1000" i="1" spc="44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900" spc="-2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Ch.</a:t>
            </a:r>
            <a:r>
              <a:rPr lang="en-US" altLang="zh-CN" sz="9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-1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Lam.</a:t>
            </a:r>
            <a:r>
              <a:rPr lang="en-US" altLang="zh-CN" sz="900" spc="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i="1" spc="-2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Hadoop</a:t>
            </a:r>
            <a:r>
              <a:rPr lang="en-US" altLang="zh-CN" sz="900" i="1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900" i="1" spc="5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i="1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Action</a:t>
            </a:r>
            <a:r>
              <a:rPr lang="en-US" altLang="zh-CN" sz="900" spc="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sz="900">
              <a:latin typeface="Arial"/>
              <a:ea typeface="Arial"/>
              <a:cs typeface="Arial"/>
            </a:endParaRPr>
          </a:p>
        </p:txBody>
      </p:sp>
      <p:sp>
        <p:nvSpPr>
          <p:cNvPr id="453" name="Text Box453"/>
          <p:cNvSpPr txBox="1"/>
          <p:nvPr/>
        </p:nvSpPr>
        <p:spPr>
          <a:xfrm>
            <a:off x="415822" y="2351755"/>
            <a:ext cx="1606393" cy="1010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796"/>
              </a:lnSpc>
            </a:pPr>
            <a:r>
              <a:rPr lang="en-US" altLang="zh-CN" sz="900" spc="-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Manning</a:t>
            </a:r>
            <a:r>
              <a:rPr lang="en-US" altLang="zh-CN" sz="9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-1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Publications</a:t>
            </a:r>
            <a:r>
              <a:rPr lang="en-US" altLang="zh-CN" sz="9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-2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Co.,</a:t>
            </a:r>
            <a:r>
              <a:rPr lang="en-US" altLang="zh-CN" sz="9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spc="-4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2011</a:t>
            </a:r>
            <a:endParaRPr lang="en-US" altLang="zh-CN" sz="900">
              <a:latin typeface="Arial"/>
              <a:ea typeface="Arial"/>
              <a:cs typeface="Arial"/>
            </a:endParaRPr>
          </a:p>
        </p:txBody>
      </p:sp>
      <p:sp>
        <p:nvSpPr>
          <p:cNvPr id="454" name="Text Box454"/>
          <p:cNvSpPr txBox="1"/>
          <p:nvPr/>
        </p:nvSpPr>
        <p:spPr>
          <a:xfrm>
            <a:off x="4300753" y="3357475"/>
            <a:ext cx="266634" cy="6738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31"/>
              </a:lnSpc>
            </a:pPr>
            <a:r>
              <a:rPr lang="en-US" altLang="zh-CN" sz="600" spc="-16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26</a:t>
            </a:r>
            <a:r>
              <a:rPr lang="en-US" altLang="zh-CN" sz="600" spc="-61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spc="151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/</a:t>
            </a:r>
            <a:r>
              <a:rPr lang="en-US" altLang="zh-CN" sz="600" spc="-39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26</a:t>
            </a:r>
            <a:endParaRPr lang="en-US" altLang="zh-CN" sz="6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ath74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75" name="Group75"/>
          <p:cNvGrpSpPr/>
          <p:nvPr/>
        </p:nvGrpSpPr>
        <p:grpSpPr>
          <a:xfrm>
            <a:off x="92410" y="1152869"/>
            <a:ext cx="4425283" cy="1399362"/>
            <a:chOff x="92410" y="1152869"/>
            <a:chExt cx="4425283" cy="1399362"/>
          </a:xfrm>
        </p:grpSpPr>
        <p:pic>
          <p:nvPicPr>
            <p:cNvPr id="76" name="Image7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410" y="1152869"/>
              <a:ext cx="4425283" cy="1399362"/>
            </a:xfrm>
            <a:prstGeom prst="rect">
              <a:avLst/>
            </a:prstGeom>
            <a:noFill/>
          </p:spPr>
        </p:pic>
        <p:sp>
          <p:nvSpPr>
            <p:cNvPr id="77" name="Path77"/>
            <p:cNvSpPr/>
            <p:nvPr/>
          </p:nvSpPr>
          <p:spPr>
            <a:xfrm>
              <a:off x="2299035" y="1310936"/>
              <a:ext cx="22819" cy="184687"/>
            </a:xfrm>
            <a:custGeom>
              <a:avLst/>
              <a:gdLst/>
              <a:ahLst/>
              <a:cxnLst/>
              <a:rect l="l" t="t" r="r" b="b"/>
              <a:pathLst>
                <a:path w="22819" h="184687">
                  <a:moveTo>
                    <a:pt x="11410" y="178340"/>
                  </a:moveTo>
                  <a:lnTo>
                    <a:pt x="11410" y="6347"/>
                  </a:lnTo>
                </a:path>
              </a:pathLst>
            </a:custGeom>
            <a:solidFill/>
            <a:ln w="5055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8" name="Path78"/>
            <p:cNvSpPr/>
            <p:nvPr/>
          </p:nvSpPr>
          <p:spPr>
            <a:xfrm>
              <a:off x="1847802" y="1480403"/>
              <a:ext cx="914498" cy="22798"/>
            </a:xfrm>
            <a:custGeom>
              <a:avLst/>
              <a:gdLst/>
              <a:ahLst/>
              <a:cxnLst/>
              <a:rect l="l" t="t" r="r" b="b"/>
              <a:pathLst>
                <a:path w="914498" h="22798">
                  <a:moveTo>
                    <a:pt x="6353" y="11399"/>
                  </a:moveTo>
                  <a:lnTo>
                    <a:pt x="908145" y="11399"/>
                  </a:lnTo>
                </a:path>
              </a:pathLst>
            </a:custGeom>
            <a:solidFill/>
            <a:ln w="5055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9" name="Path79"/>
            <p:cNvSpPr/>
            <p:nvPr/>
          </p:nvSpPr>
          <p:spPr>
            <a:xfrm>
              <a:off x="2299035" y="1487981"/>
              <a:ext cx="22819" cy="184687"/>
            </a:xfrm>
            <a:custGeom>
              <a:avLst/>
              <a:gdLst/>
              <a:ahLst/>
              <a:cxnLst/>
              <a:rect l="l" t="t" r="r" b="b"/>
              <a:pathLst>
                <a:path w="22819" h="184687">
                  <a:moveTo>
                    <a:pt x="11410" y="178340"/>
                  </a:moveTo>
                  <a:lnTo>
                    <a:pt x="11410" y="6347"/>
                  </a:lnTo>
                </a:path>
              </a:pathLst>
            </a:custGeom>
            <a:solidFill/>
            <a:ln w="5055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80" name="Path80"/>
            <p:cNvSpPr/>
            <p:nvPr/>
          </p:nvSpPr>
          <p:spPr>
            <a:xfrm>
              <a:off x="2299035" y="1659986"/>
              <a:ext cx="22819" cy="184687"/>
            </a:xfrm>
            <a:custGeom>
              <a:avLst/>
              <a:gdLst/>
              <a:ahLst/>
              <a:cxnLst/>
              <a:rect l="l" t="t" r="r" b="b"/>
              <a:pathLst>
                <a:path w="22819" h="184687">
                  <a:moveTo>
                    <a:pt x="11410" y="178340"/>
                  </a:moveTo>
                  <a:lnTo>
                    <a:pt x="11410" y="6347"/>
                  </a:lnTo>
                </a:path>
              </a:pathLst>
            </a:custGeom>
            <a:solidFill/>
            <a:ln w="5055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81" name="Path81"/>
            <p:cNvSpPr/>
            <p:nvPr/>
          </p:nvSpPr>
          <p:spPr>
            <a:xfrm>
              <a:off x="2299035" y="1831979"/>
              <a:ext cx="22819" cy="184687"/>
            </a:xfrm>
            <a:custGeom>
              <a:avLst/>
              <a:gdLst/>
              <a:ahLst/>
              <a:cxnLst/>
              <a:rect l="l" t="t" r="r" b="b"/>
              <a:pathLst>
                <a:path w="22819" h="184687">
                  <a:moveTo>
                    <a:pt x="11410" y="178340"/>
                  </a:moveTo>
                  <a:lnTo>
                    <a:pt x="11410" y="6347"/>
                  </a:lnTo>
                </a:path>
              </a:pathLst>
            </a:custGeom>
            <a:solidFill/>
            <a:ln w="5055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82" name="Path82"/>
            <p:cNvSpPr/>
            <p:nvPr/>
          </p:nvSpPr>
          <p:spPr>
            <a:xfrm>
              <a:off x="2299035" y="2003972"/>
              <a:ext cx="22819" cy="184686"/>
            </a:xfrm>
            <a:custGeom>
              <a:avLst/>
              <a:gdLst/>
              <a:ahLst/>
              <a:cxnLst/>
              <a:rect l="l" t="t" r="r" b="b"/>
              <a:pathLst>
                <a:path w="22819" h="184686">
                  <a:moveTo>
                    <a:pt x="11410" y="178340"/>
                  </a:moveTo>
                  <a:lnTo>
                    <a:pt x="11410" y="6347"/>
                  </a:lnTo>
                </a:path>
              </a:pathLst>
            </a:custGeom>
            <a:solidFill/>
            <a:ln w="5055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83" name="Path83"/>
            <p:cNvSpPr/>
            <p:nvPr/>
          </p:nvSpPr>
          <p:spPr>
            <a:xfrm>
              <a:off x="2299035" y="2175964"/>
              <a:ext cx="22819" cy="184687"/>
            </a:xfrm>
            <a:custGeom>
              <a:avLst/>
              <a:gdLst/>
              <a:ahLst/>
              <a:cxnLst/>
              <a:rect l="l" t="t" r="r" b="b"/>
              <a:pathLst>
                <a:path w="22819" h="184687">
                  <a:moveTo>
                    <a:pt x="11410" y="178340"/>
                  </a:moveTo>
                  <a:lnTo>
                    <a:pt x="11410" y="6347"/>
                  </a:lnTo>
                </a:path>
              </a:pathLst>
            </a:custGeom>
            <a:solidFill/>
            <a:ln w="5055" cap="sq">
              <a:solidFill>
                <a:srgbClr val="00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84" name="Text Box84"/>
          <p:cNvSpPr txBox="1"/>
          <p:nvPr/>
        </p:nvSpPr>
        <p:spPr>
          <a:xfrm>
            <a:off x="1352530" y="120367"/>
            <a:ext cx="1904066" cy="1229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68"/>
              </a:lnSpc>
            </a:pPr>
            <a:r>
              <a:rPr lang="en-US" altLang="zh-CN" sz="1100" b="1" spc="-32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Relational-Algebra</a:t>
            </a:r>
            <a:r>
              <a:rPr lang="en-US" altLang="zh-CN" sz="1100" b="1" spc="104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b="1" spc="-37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Operations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85" name="Text Box85"/>
          <p:cNvSpPr txBox="1"/>
          <p:nvPr/>
        </p:nvSpPr>
        <p:spPr>
          <a:xfrm>
            <a:off x="92410" y="910678"/>
            <a:ext cx="4425282" cy="248513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rtlCol="0">
            <a:spAutoFit/>
          </a:bodyPr>
          <a:lstStyle/>
          <a:p>
            <a:pPr marL="46198" algn="l" rtl="0">
              <a:lnSpc>
                <a:spcPts val="1061"/>
              </a:lnSpc>
              <a:spcBef>
                <a:spcPts val="430"/>
              </a:spcBef>
            </a:pPr>
            <a:r>
              <a:rPr lang="en-US" altLang="zh-CN" sz="1200" spc="-7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Example</a:t>
            </a:r>
            <a:r>
              <a:rPr lang="en-US" altLang="zh-CN" sz="1200" spc="5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200" spc="-3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(Relation</a:t>
            </a:r>
            <a:r>
              <a:rPr lang="en-US" altLang="zh-CN" sz="1200" spc="6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200" b="1" spc="-65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Links</a:t>
            </a:r>
            <a:r>
              <a:rPr lang="en-US" altLang="zh-CN" sz="1200" spc="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endParaRPr lang="en-US" altLang="zh-CN" sz="1200">
              <a:latin typeface="Arial"/>
              <a:ea typeface="Arial"/>
              <a:cs typeface="Arial"/>
            </a:endParaRPr>
          </a:p>
        </p:txBody>
      </p:sp>
      <p:sp>
        <p:nvSpPr>
          <p:cNvPr id="86" name="Text Box86"/>
          <p:cNvSpPr txBox="1"/>
          <p:nvPr/>
        </p:nvSpPr>
        <p:spPr>
          <a:xfrm>
            <a:off x="1930097" y="1341568"/>
            <a:ext cx="718472" cy="1229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68"/>
              </a:lnSpc>
            </a:pPr>
            <a:r>
              <a:rPr lang="en-US" altLang="zh-CN" sz="1100" spc="-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From</a:t>
            </a:r>
            <a:r>
              <a:rPr lang="en-US" altLang="zh-CN" sz="1100" spc="148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4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87" name="Text Box87"/>
          <p:cNvSpPr txBox="1"/>
          <p:nvPr/>
        </p:nvSpPr>
        <p:spPr>
          <a:xfrm>
            <a:off x="1935497" y="1530119"/>
            <a:ext cx="782609" cy="11535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08"/>
              </a:lnSpc>
            </a:pPr>
            <a:r>
              <a:rPr lang="en-US" altLang="zh-CN" sz="1100" spc="11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url1</a:t>
            </a:r>
            <a:r>
              <a:rPr lang="en-US" altLang="zh-CN" sz="1100" spc="8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11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url2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88" name="Text Box88"/>
          <p:cNvSpPr txBox="1"/>
          <p:nvPr/>
        </p:nvSpPr>
        <p:spPr>
          <a:xfrm>
            <a:off x="1935497" y="1702112"/>
            <a:ext cx="782609" cy="11535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08"/>
              </a:lnSpc>
            </a:pPr>
            <a:r>
              <a:rPr lang="en-US" altLang="zh-CN" sz="1100" spc="11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url1</a:t>
            </a:r>
            <a:r>
              <a:rPr lang="en-US" altLang="zh-CN" sz="1100" spc="8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11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url3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89" name="Text Box89"/>
          <p:cNvSpPr txBox="1"/>
          <p:nvPr/>
        </p:nvSpPr>
        <p:spPr>
          <a:xfrm>
            <a:off x="1935497" y="1874105"/>
            <a:ext cx="782609" cy="11535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08"/>
              </a:lnSpc>
            </a:pPr>
            <a:r>
              <a:rPr lang="en-US" altLang="zh-CN" sz="1100" spc="11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url2</a:t>
            </a:r>
            <a:r>
              <a:rPr lang="en-US" altLang="zh-CN" sz="1100" spc="8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11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url3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90" name="Text Box90"/>
          <p:cNvSpPr txBox="1"/>
          <p:nvPr/>
        </p:nvSpPr>
        <p:spPr>
          <a:xfrm>
            <a:off x="1935497" y="2046098"/>
            <a:ext cx="782609" cy="11535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08"/>
              </a:lnSpc>
            </a:pPr>
            <a:r>
              <a:rPr lang="en-US" altLang="zh-CN" sz="1100" spc="11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url2</a:t>
            </a:r>
            <a:r>
              <a:rPr lang="en-US" altLang="zh-CN" sz="1100" spc="8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11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url4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91" name="Text Box91"/>
          <p:cNvSpPr txBox="1"/>
          <p:nvPr/>
        </p:nvSpPr>
        <p:spPr>
          <a:xfrm>
            <a:off x="2000182" y="2206596"/>
            <a:ext cx="652859" cy="1229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68"/>
              </a:lnSpc>
            </a:pPr>
            <a:r>
              <a:rPr lang="en-US" altLang="zh-CN" sz="11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altLang="zh-CN" sz="1100" i="1" spc="-12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altLang="zh-CN" sz="1100" i="1" spc="-12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altLang="zh-CN" sz="1100" i="1" spc="199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altLang="zh-CN" sz="1100" i="1" spc="-12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altLang="zh-CN" sz="1100" i="1" spc="-12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92" name="Text Box92"/>
          <p:cNvSpPr txBox="1"/>
          <p:nvPr/>
        </p:nvSpPr>
        <p:spPr>
          <a:xfrm>
            <a:off x="4341095" y="3357477"/>
            <a:ext cx="226304" cy="6738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31"/>
              </a:lnSpc>
            </a:pPr>
            <a:r>
              <a:rPr lang="en-US" altLang="zh-CN" sz="600" spc="-16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7</a:t>
            </a:r>
            <a:r>
              <a:rPr lang="en-US" altLang="zh-CN" sz="600" spc="-61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spc="151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/</a:t>
            </a:r>
            <a:r>
              <a:rPr lang="en-US" altLang="zh-CN" sz="600" spc="-39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26</a:t>
            </a:r>
            <a:endParaRPr lang="en-US" altLang="zh-CN" sz="6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ath93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94" name="Text Box94"/>
          <p:cNvSpPr txBox="1"/>
          <p:nvPr/>
        </p:nvSpPr>
        <p:spPr>
          <a:xfrm>
            <a:off x="1352530" y="120367"/>
            <a:ext cx="1904066" cy="1229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68"/>
              </a:lnSpc>
            </a:pPr>
            <a:r>
              <a:rPr lang="en-US" altLang="zh-CN" sz="1100" b="1" spc="-32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Relational-Algebra</a:t>
            </a:r>
            <a:r>
              <a:rPr lang="en-US" altLang="zh-CN" sz="1100" b="1" spc="104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b="1" spc="-37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Operations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95" name="Text Box95"/>
          <p:cNvSpPr txBox="1"/>
          <p:nvPr/>
        </p:nvSpPr>
        <p:spPr>
          <a:xfrm>
            <a:off x="283224" y="1199887"/>
            <a:ext cx="101392" cy="11938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40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endParaRPr lang="en-US" altLang="zh-CN" sz="1000">
              <a:latin typeface="宋体"/>
              <a:ea typeface="宋体"/>
              <a:cs typeface="宋体"/>
            </a:endParaRPr>
          </a:p>
        </p:txBody>
      </p:sp>
      <p:sp>
        <p:nvSpPr>
          <p:cNvPr id="96" name="Text Box96"/>
          <p:cNvSpPr txBox="1"/>
          <p:nvPr/>
        </p:nvSpPr>
        <p:spPr>
          <a:xfrm>
            <a:off x="283224" y="1409822"/>
            <a:ext cx="101392" cy="11938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40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endParaRPr lang="en-US" altLang="zh-CN" sz="1000">
              <a:latin typeface="宋体"/>
              <a:ea typeface="宋体"/>
              <a:cs typeface="宋体"/>
            </a:endParaRPr>
          </a:p>
        </p:txBody>
      </p:sp>
      <p:sp>
        <p:nvSpPr>
          <p:cNvPr id="97" name="Text Box97"/>
          <p:cNvSpPr txBox="1"/>
          <p:nvPr/>
        </p:nvSpPr>
        <p:spPr>
          <a:xfrm>
            <a:off x="283224" y="1619757"/>
            <a:ext cx="101392" cy="11938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40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endParaRPr lang="en-US" altLang="zh-CN" sz="1000">
              <a:latin typeface="宋体"/>
              <a:ea typeface="宋体"/>
              <a:cs typeface="宋体"/>
            </a:endParaRPr>
          </a:p>
        </p:txBody>
      </p:sp>
      <p:sp>
        <p:nvSpPr>
          <p:cNvPr id="98" name="Text Box98"/>
          <p:cNvSpPr txBox="1"/>
          <p:nvPr/>
        </p:nvSpPr>
        <p:spPr>
          <a:xfrm>
            <a:off x="283224" y="1829693"/>
            <a:ext cx="101392" cy="11938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40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endParaRPr lang="en-US" altLang="zh-CN" sz="1000">
              <a:latin typeface="宋体"/>
              <a:ea typeface="宋体"/>
              <a:cs typeface="宋体"/>
            </a:endParaRPr>
          </a:p>
        </p:txBody>
      </p:sp>
      <p:sp>
        <p:nvSpPr>
          <p:cNvPr id="99" name="Text Box99"/>
          <p:cNvSpPr txBox="1"/>
          <p:nvPr/>
        </p:nvSpPr>
        <p:spPr>
          <a:xfrm>
            <a:off x="283224" y="2039628"/>
            <a:ext cx="101392" cy="11938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40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endParaRPr lang="en-US" altLang="zh-CN" sz="1000">
              <a:latin typeface="宋体"/>
              <a:ea typeface="宋体"/>
              <a:cs typeface="宋体"/>
            </a:endParaRPr>
          </a:p>
        </p:txBody>
      </p:sp>
      <p:sp>
        <p:nvSpPr>
          <p:cNvPr id="100" name="Text Box100"/>
          <p:cNvSpPr txBox="1"/>
          <p:nvPr/>
        </p:nvSpPr>
        <p:spPr>
          <a:xfrm>
            <a:off x="415822" y="1204965"/>
            <a:ext cx="556496" cy="1229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68"/>
              </a:lnSpc>
            </a:pPr>
            <a:r>
              <a:rPr lang="en-US" altLang="zh-CN" sz="1100" spc="-4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Selection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101" name="Text Box101"/>
          <p:cNvSpPr txBox="1"/>
          <p:nvPr/>
        </p:nvSpPr>
        <p:spPr>
          <a:xfrm>
            <a:off x="415822" y="1414900"/>
            <a:ext cx="626909" cy="1229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68"/>
              </a:lnSpc>
            </a:pPr>
            <a:r>
              <a:rPr lang="en-US" altLang="zh-CN" sz="1100" spc="-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Projection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102" name="Text Box102"/>
          <p:cNvSpPr txBox="1"/>
          <p:nvPr/>
        </p:nvSpPr>
        <p:spPr>
          <a:xfrm>
            <a:off x="415822" y="1624835"/>
            <a:ext cx="2051251" cy="33290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11"/>
              </a:lnSpc>
            </a:pPr>
            <a:r>
              <a:rPr lang="en-US" altLang="zh-CN" sz="1100" spc="-3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Union,</a:t>
            </a:r>
            <a:r>
              <a:rPr lang="en-US" altLang="zh-CN" sz="1100" spc="6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3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Intersection,</a:t>
            </a:r>
            <a:r>
              <a:rPr lang="en-US" altLang="zh-CN" sz="1100" spc="6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</a:t>
            </a:r>
            <a:r>
              <a:rPr lang="en-US" altLang="zh-CN" sz="1100" spc="-6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ﬀerence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Natural</a:t>
            </a:r>
            <a:r>
              <a:rPr lang="en-US" altLang="zh-CN" sz="1100" spc="5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3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Join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103" name="Text Box103"/>
          <p:cNvSpPr txBox="1"/>
          <p:nvPr/>
        </p:nvSpPr>
        <p:spPr>
          <a:xfrm>
            <a:off x="415822" y="2044706"/>
            <a:ext cx="1565151" cy="1229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68"/>
              </a:lnSpc>
            </a:pPr>
            <a:r>
              <a:rPr lang="en-US" altLang="zh-CN" sz="1100" spc="-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Grouping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3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Aggregation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104" name="Text Box104"/>
          <p:cNvSpPr txBox="1"/>
          <p:nvPr/>
        </p:nvSpPr>
        <p:spPr>
          <a:xfrm>
            <a:off x="4341094" y="3357474"/>
            <a:ext cx="226304" cy="6738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31"/>
              </a:lnSpc>
            </a:pPr>
            <a:r>
              <a:rPr lang="en-US" altLang="zh-CN" sz="600" spc="-16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8</a:t>
            </a:r>
            <a:r>
              <a:rPr lang="en-US" altLang="zh-CN" sz="600" spc="-61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spc="151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/</a:t>
            </a:r>
            <a:r>
              <a:rPr lang="en-US" altLang="zh-CN" sz="600" spc="-39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26</a:t>
            </a:r>
            <a:endParaRPr lang="en-US" altLang="zh-CN" sz="6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ath105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06" name="Image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81" y="1404186"/>
            <a:ext cx="24698" cy="52415"/>
          </a:xfrm>
          <a:prstGeom prst="rect">
            <a:avLst/>
          </a:prstGeom>
          <a:noFill/>
        </p:spPr>
      </p:pic>
      <p:sp>
        <p:nvSpPr>
          <p:cNvPr id="107" name="Text Box107"/>
          <p:cNvSpPr txBox="1"/>
          <p:nvPr/>
        </p:nvSpPr>
        <p:spPr>
          <a:xfrm>
            <a:off x="1352530" y="120367"/>
            <a:ext cx="1904066" cy="1229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68"/>
              </a:lnSpc>
            </a:pPr>
            <a:r>
              <a:rPr lang="en-US" altLang="zh-CN" sz="1100" b="1" spc="-32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Relational-Algebra</a:t>
            </a:r>
            <a:r>
              <a:rPr lang="en-US" altLang="zh-CN" sz="1100" b="1" spc="104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b="1" spc="-37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Operations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108" name="Text Box108"/>
          <p:cNvSpPr txBox="1"/>
          <p:nvPr/>
        </p:nvSpPr>
        <p:spPr>
          <a:xfrm>
            <a:off x="283224" y="1199887"/>
            <a:ext cx="101392" cy="11938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40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endParaRPr lang="en-US" altLang="zh-CN" sz="1000">
              <a:latin typeface="宋体"/>
              <a:ea typeface="宋体"/>
              <a:cs typeface="宋体"/>
            </a:endParaRPr>
          </a:p>
        </p:txBody>
      </p:sp>
      <p:sp>
        <p:nvSpPr>
          <p:cNvPr id="109" name="Text Box109"/>
          <p:cNvSpPr txBox="1"/>
          <p:nvPr/>
        </p:nvSpPr>
        <p:spPr>
          <a:xfrm>
            <a:off x="283224" y="1409822"/>
            <a:ext cx="101392" cy="11938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40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endParaRPr lang="en-US" altLang="zh-CN" sz="1000">
              <a:latin typeface="宋体"/>
              <a:ea typeface="宋体"/>
              <a:cs typeface="宋体"/>
            </a:endParaRPr>
          </a:p>
        </p:txBody>
      </p:sp>
      <p:sp>
        <p:nvSpPr>
          <p:cNvPr id="110" name="Text Box110"/>
          <p:cNvSpPr txBox="1"/>
          <p:nvPr/>
        </p:nvSpPr>
        <p:spPr>
          <a:xfrm>
            <a:off x="283224" y="1619757"/>
            <a:ext cx="101392" cy="11938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40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endParaRPr lang="en-US" altLang="zh-CN" sz="1000">
              <a:latin typeface="宋体"/>
              <a:ea typeface="宋体"/>
              <a:cs typeface="宋体"/>
            </a:endParaRPr>
          </a:p>
        </p:txBody>
      </p:sp>
      <p:sp>
        <p:nvSpPr>
          <p:cNvPr id="111" name="Text Box111"/>
          <p:cNvSpPr txBox="1"/>
          <p:nvPr/>
        </p:nvSpPr>
        <p:spPr>
          <a:xfrm>
            <a:off x="283224" y="1829693"/>
            <a:ext cx="101392" cy="11938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40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endParaRPr lang="en-US" altLang="zh-CN" sz="1000">
              <a:latin typeface="宋体"/>
              <a:ea typeface="宋体"/>
              <a:cs typeface="宋体"/>
            </a:endParaRPr>
          </a:p>
        </p:txBody>
      </p:sp>
      <p:sp>
        <p:nvSpPr>
          <p:cNvPr id="112" name="Text Box112"/>
          <p:cNvSpPr txBox="1"/>
          <p:nvPr/>
        </p:nvSpPr>
        <p:spPr>
          <a:xfrm>
            <a:off x="283224" y="2039628"/>
            <a:ext cx="101392" cy="11938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40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endParaRPr lang="en-US" altLang="zh-CN" sz="1000">
              <a:latin typeface="宋体"/>
              <a:ea typeface="宋体"/>
              <a:cs typeface="宋体"/>
            </a:endParaRPr>
          </a:p>
        </p:txBody>
      </p:sp>
      <p:sp>
        <p:nvSpPr>
          <p:cNvPr id="113" name="Text Box113"/>
          <p:cNvSpPr txBox="1"/>
          <p:nvPr/>
        </p:nvSpPr>
        <p:spPr>
          <a:xfrm>
            <a:off x="415822" y="1204965"/>
            <a:ext cx="892805" cy="1229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68"/>
              </a:lnSpc>
            </a:pPr>
            <a:r>
              <a:rPr lang="en-US" altLang="zh-CN" sz="1100" i="1" spc="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1100" spc="-2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6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</a:t>
            </a:r>
            <a:r>
              <a:rPr lang="en-US" altLang="zh-CN" sz="1100" i="1" spc="1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</a:t>
            </a:r>
            <a:r>
              <a:rPr lang="en-US" altLang="zh-CN" sz="1100" spc="5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relation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114" name="Text Box114"/>
          <p:cNvSpPr txBox="1"/>
          <p:nvPr/>
        </p:nvSpPr>
        <p:spPr>
          <a:xfrm>
            <a:off x="415822" y="1414900"/>
            <a:ext cx="797382" cy="1229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68"/>
              </a:lnSpc>
            </a:pPr>
            <a:r>
              <a:rPr lang="en-US" altLang="zh-CN" sz="1100" i="1" spc="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100" spc="-9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100" i="1" spc="2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</a:t>
            </a:r>
            <a:r>
              <a:rPr lang="en-US" altLang="zh-CN" sz="1100" spc="5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tuple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115" name="Text Box115"/>
          <p:cNvSpPr txBox="1"/>
          <p:nvPr/>
        </p:nvSpPr>
        <p:spPr>
          <a:xfrm>
            <a:off x="415822" y="1617080"/>
            <a:ext cx="1599696" cy="1307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029"/>
              </a:lnSpc>
            </a:pPr>
            <a:r>
              <a:rPr lang="en-US" altLang="zh-CN" sz="1100" i="1" spc="-2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</a:t>
            </a:r>
            <a:r>
              <a:rPr lang="en-US" altLang="zh-CN" sz="1100" i="1" spc="12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</a:t>
            </a:r>
            <a:r>
              <a:rPr lang="en-US" altLang="zh-CN" sz="1100" spc="5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condition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selection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116" name="Text Box116"/>
          <p:cNvSpPr txBox="1"/>
          <p:nvPr/>
        </p:nvSpPr>
        <p:spPr>
          <a:xfrm>
            <a:off x="415822" y="1834771"/>
            <a:ext cx="1790460" cy="1229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68"/>
              </a:lnSpc>
            </a:pPr>
            <a:r>
              <a:rPr lang="en-US" altLang="zh-CN" sz="1100" i="1" spc="8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100" spc="-8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</a:t>
            </a:r>
            <a:r>
              <a:rPr lang="en-US" altLang="zh-CN" sz="1100" i="1" spc="-1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spc="5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1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</a:t>
            </a:r>
            <a:r>
              <a:rPr lang="en-US" altLang="zh-CN" sz="1100" i="1" spc="13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</a:t>
            </a:r>
            <a:r>
              <a:rPr lang="en-US" altLang="zh-CN" sz="1100" spc="5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subset</a:t>
            </a:r>
            <a:r>
              <a:rPr lang="en-US" altLang="zh-CN" sz="1100" spc="6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attributes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117" name="Text Box117"/>
          <p:cNvSpPr txBox="1"/>
          <p:nvPr/>
        </p:nvSpPr>
        <p:spPr>
          <a:xfrm>
            <a:off x="415822" y="2044706"/>
            <a:ext cx="3261037" cy="1229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68"/>
              </a:lnSpc>
            </a:pPr>
            <a:r>
              <a:rPr lang="en-US" altLang="zh-CN" sz="1100" i="1" spc="-3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spc="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14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spc="5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7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</a:t>
            </a:r>
            <a:r>
              <a:rPr lang="en-US" altLang="zh-CN" sz="1100" i="1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</a:t>
            </a:r>
            <a:r>
              <a:rPr lang="en-US" altLang="zh-CN" sz="1100" spc="5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attribute</a:t>
            </a:r>
            <a:r>
              <a:rPr lang="en-US" altLang="zh-CN" sz="1100" spc="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7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values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given</a:t>
            </a:r>
            <a:r>
              <a:rPr lang="en-US" altLang="zh-CN" sz="1100" spc="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subset</a:t>
            </a:r>
            <a:r>
              <a:rPr lang="en-US" altLang="zh-CN" sz="1100" spc="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attributes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118" name="Text Box118"/>
          <p:cNvSpPr txBox="1"/>
          <p:nvPr/>
        </p:nvSpPr>
        <p:spPr>
          <a:xfrm>
            <a:off x="4341093" y="3357474"/>
            <a:ext cx="226304" cy="6738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31"/>
              </a:lnSpc>
            </a:pPr>
            <a:r>
              <a:rPr lang="en-US" altLang="zh-CN" sz="600" spc="-16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9</a:t>
            </a:r>
            <a:r>
              <a:rPr lang="en-US" altLang="zh-CN" sz="600" spc="-61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spc="151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/</a:t>
            </a:r>
            <a:r>
              <a:rPr lang="en-US" altLang="zh-CN" sz="600" spc="-39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26</a:t>
            </a:r>
            <a:endParaRPr lang="en-US" altLang="zh-CN" sz="6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ath119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0" name="Text Box120"/>
          <p:cNvSpPr txBox="1"/>
          <p:nvPr/>
        </p:nvSpPr>
        <p:spPr>
          <a:xfrm>
            <a:off x="1512963" y="197619"/>
            <a:ext cx="1079234" cy="17440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68"/>
              </a:lnSpc>
            </a:pPr>
            <a:r>
              <a:rPr lang="en-US" altLang="zh-CN" sz="1100" b="1" spc="-41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Selection</a:t>
            </a:r>
            <a:endParaRPr lang="en-US" altLang="zh-CN" sz="1100" dirty="0">
              <a:latin typeface="Arial"/>
              <a:ea typeface="Arial"/>
              <a:cs typeface="Arial"/>
            </a:endParaRPr>
          </a:p>
        </p:txBody>
      </p:sp>
      <p:sp>
        <p:nvSpPr>
          <p:cNvPr id="121" name="Text Box121"/>
          <p:cNvSpPr txBox="1"/>
          <p:nvPr/>
        </p:nvSpPr>
        <p:spPr>
          <a:xfrm>
            <a:off x="283224" y="1314223"/>
            <a:ext cx="495176" cy="12803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008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r>
              <a:rPr lang="en-US" altLang="zh-CN" sz="1000" i="1" spc="44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100" b="1" spc="17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Map</a:t>
            </a:r>
            <a:r>
              <a:rPr lang="en-US" altLang="zh-CN" sz="1100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122" name="Text Box122"/>
          <p:cNvSpPr txBox="1"/>
          <p:nvPr/>
        </p:nvSpPr>
        <p:spPr>
          <a:xfrm>
            <a:off x="4300755" y="3357473"/>
            <a:ext cx="266634" cy="6738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31"/>
              </a:lnSpc>
            </a:pPr>
            <a:r>
              <a:rPr lang="en-US" altLang="zh-CN" sz="600" spc="-16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10</a:t>
            </a:r>
            <a:r>
              <a:rPr lang="en-US" altLang="zh-CN" sz="600" spc="-61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spc="151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/</a:t>
            </a:r>
            <a:r>
              <a:rPr lang="en-US" altLang="zh-CN" sz="600" spc="-39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26</a:t>
            </a:r>
            <a:endParaRPr lang="en-US" altLang="zh-CN" sz="6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ath123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4" name="Text Box124"/>
          <p:cNvSpPr txBox="1"/>
          <p:nvPr/>
        </p:nvSpPr>
        <p:spPr>
          <a:xfrm>
            <a:off x="1368947" y="120367"/>
            <a:ext cx="1223250" cy="17440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68"/>
              </a:lnSpc>
            </a:pPr>
            <a:r>
              <a:rPr lang="en-US" altLang="zh-CN" sz="1100" b="1" spc="-41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Selection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125" name="Text Box125"/>
          <p:cNvSpPr txBox="1"/>
          <p:nvPr/>
        </p:nvSpPr>
        <p:spPr>
          <a:xfrm>
            <a:off x="283224" y="1311534"/>
            <a:ext cx="4072784" cy="30271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132597" indent="-132597" algn="l" rtl="0">
              <a:lnSpc>
                <a:spcPts val="1192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r>
              <a:rPr lang="en-US" altLang="zh-CN" sz="1000" i="1" spc="44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100" b="1" spc="17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Map</a:t>
            </a:r>
            <a:r>
              <a:rPr lang="en-US" altLang="zh-CN" sz="1100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en-US" altLang="zh-CN" sz="1100" spc="18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each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tuple</a:t>
            </a:r>
            <a:r>
              <a:rPr lang="en-US" altLang="zh-CN" sz="1100" spc="6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100" i="1" spc="-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test</a:t>
            </a:r>
            <a:r>
              <a:rPr lang="en-US" altLang="zh-CN" sz="1100" spc="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if</a:t>
            </a:r>
            <a:r>
              <a:rPr lang="en-US" altLang="zh-CN" sz="1100" spc="3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it</a:t>
            </a:r>
            <a:r>
              <a:rPr lang="en-US" altLang="zh-CN" sz="1100" spc="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satis</a:t>
            </a:r>
            <a:r>
              <a:rPr lang="en-US" altLang="zh-CN" sz="1100" spc="-7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ﬁes</a:t>
            </a:r>
            <a:r>
              <a:rPr lang="en-US" altLang="zh-CN" sz="1100" spc="6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2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</a:t>
            </a:r>
            <a:r>
              <a:rPr lang="en-US" altLang="zh-CN" sz="1100" i="1" spc="-24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altLang="zh-CN" sz="1100" spc="17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If</a:t>
            </a:r>
            <a:r>
              <a:rPr lang="en-US" altLang="zh-CN" sz="1100" spc="4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so,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produce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key-value</a:t>
            </a:r>
            <a:r>
              <a:rPr lang="en-US" altLang="zh-CN" sz="1100" spc="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pair</a:t>
            </a:r>
            <a:r>
              <a:rPr lang="en-US" altLang="zh-CN" sz="1100" spc="6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t,</a:t>
            </a:r>
            <a:r>
              <a:rPr lang="en-US" altLang="zh-CN" sz="1100" i="1" spc="-13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100" spc="-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altLang="zh-CN" sz="1100" spc="17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1100" spc="5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4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is,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both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7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key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value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7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are</a:t>
            </a:r>
            <a:r>
              <a:rPr lang="en-US" altLang="zh-CN" sz="1100" spc="7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100" spc="-9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126" name="Text Box126"/>
          <p:cNvSpPr txBox="1"/>
          <p:nvPr/>
        </p:nvSpPr>
        <p:spPr>
          <a:xfrm>
            <a:off x="283223" y="1696151"/>
            <a:ext cx="671506" cy="12803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008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r>
              <a:rPr lang="en-US" altLang="zh-CN" sz="1000" i="1" spc="44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100" b="1" spc="-56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Reduce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127" name="Text Box127"/>
          <p:cNvSpPr txBox="1"/>
          <p:nvPr/>
        </p:nvSpPr>
        <p:spPr>
          <a:xfrm>
            <a:off x="4300752" y="3357473"/>
            <a:ext cx="266633" cy="6738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31"/>
              </a:lnSpc>
            </a:pPr>
            <a:r>
              <a:rPr lang="en-US" altLang="zh-CN" sz="600" spc="-16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10</a:t>
            </a:r>
            <a:r>
              <a:rPr lang="en-US" altLang="zh-CN" sz="600" spc="-61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spc="151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/</a:t>
            </a:r>
            <a:r>
              <a:rPr lang="en-US" altLang="zh-CN" sz="600" spc="-39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26</a:t>
            </a:r>
            <a:endParaRPr lang="en-US" altLang="zh-CN" sz="6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ath128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9" name="Text Box129"/>
          <p:cNvSpPr txBox="1"/>
          <p:nvPr/>
        </p:nvSpPr>
        <p:spPr>
          <a:xfrm>
            <a:off x="1728987" y="143024"/>
            <a:ext cx="863210" cy="17440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68"/>
              </a:lnSpc>
            </a:pPr>
            <a:r>
              <a:rPr lang="en-US" altLang="zh-CN" sz="1100" b="1" spc="-41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Selection</a:t>
            </a:r>
            <a:endParaRPr lang="en-US" altLang="zh-CN" sz="1100" dirty="0">
              <a:latin typeface="Arial"/>
              <a:ea typeface="Arial"/>
              <a:cs typeface="Arial"/>
            </a:endParaRPr>
          </a:p>
        </p:txBody>
      </p:sp>
      <p:sp>
        <p:nvSpPr>
          <p:cNvPr id="130" name="Text Box130"/>
          <p:cNvSpPr txBox="1"/>
          <p:nvPr/>
        </p:nvSpPr>
        <p:spPr>
          <a:xfrm>
            <a:off x="283224" y="1311534"/>
            <a:ext cx="4072784" cy="30271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132597" indent="-132597" algn="l" rtl="0">
              <a:lnSpc>
                <a:spcPts val="1192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r>
              <a:rPr lang="en-US" altLang="zh-CN" sz="1000" i="1" spc="44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100" b="1" spc="17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Map</a:t>
            </a:r>
            <a:r>
              <a:rPr lang="en-US" altLang="zh-CN" sz="1100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en-US" altLang="zh-CN" sz="1100" spc="18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each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tuple</a:t>
            </a:r>
            <a:r>
              <a:rPr lang="en-US" altLang="zh-CN" sz="1100" spc="6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100" i="1" spc="-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test</a:t>
            </a:r>
            <a:r>
              <a:rPr lang="en-US" altLang="zh-CN" sz="1100" spc="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if</a:t>
            </a:r>
            <a:r>
              <a:rPr lang="en-US" altLang="zh-CN" sz="1100" spc="3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it</a:t>
            </a:r>
            <a:r>
              <a:rPr lang="en-US" altLang="zh-CN" sz="1100" spc="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satis</a:t>
            </a:r>
            <a:r>
              <a:rPr lang="en-US" altLang="zh-CN" sz="1100" spc="-7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ﬁes</a:t>
            </a:r>
            <a:r>
              <a:rPr lang="en-US" altLang="zh-CN" sz="1100" spc="6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-2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</a:t>
            </a:r>
            <a:r>
              <a:rPr lang="en-US" altLang="zh-CN" sz="1100" i="1" spc="-24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altLang="zh-CN" sz="1100" spc="17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If</a:t>
            </a:r>
            <a:r>
              <a:rPr lang="en-US" altLang="zh-CN" sz="1100" spc="4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so,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produce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key-value</a:t>
            </a:r>
            <a:r>
              <a:rPr lang="en-US" altLang="zh-CN" sz="1100" spc="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pair</a:t>
            </a:r>
            <a:r>
              <a:rPr lang="en-US" altLang="zh-CN" sz="1100" spc="6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100" i="1" spc="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t,</a:t>
            </a:r>
            <a:r>
              <a:rPr lang="en-US" altLang="zh-CN" sz="1100" i="1" spc="-13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100" spc="-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altLang="zh-CN" sz="1100" spc="17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1100" spc="5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4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is,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both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7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key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value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7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are</a:t>
            </a:r>
            <a:r>
              <a:rPr lang="en-US" altLang="zh-CN" sz="1100" spc="7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i="1" spc="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100" spc="-9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131" name="Text Box131"/>
          <p:cNvSpPr txBox="1"/>
          <p:nvPr/>
        </p:nvSpPr>
        <p:spPr>
          <a:xfrm>
            <a:off x="283223" y="1696151"/>
            <a:ext cx="4079232" cy="30002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132597" indent="-132597" algn="l" rtl="0">
              <a:lnSpc>
                <a:spcPts val="1181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r>
              <a:rPr lang="en-US" altLang="zh-CN" sz="1000" i="1" spc="44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100" b="1" spc="-56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Reduce</a:t>
            </a:r>
            <a:r>
              <a:rPr lang="en-US" altLang="zh-CN" sz="11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en-US" altLang="zh-CN" sz="1100" spc="18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3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Reduce</a:t>
            </a:r>
            <a:r>
              <a:rPr lang="en-US" altLang="zh-CN" sz="1100" spc="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function</a:t>
            </a:r>
            <a:r>
              <a:rPr lang="en-US" altLang="zh-CN" sz="1100" spc="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11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identity.</a:t>
            </a:r>
            <a:r>
              <a:rPr lang="en-US" altLang="zh-CN" sz="1100" spc="18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It</a:t>
            </a:r>
            <a:r>
              <a:rPr lang="en-US" altLang="zh-CN" sz="1100" spc="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4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simply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1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passes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8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each</a:t>
            </a:r>
            <a:r>
              <a:rPr lang="en-US" altLang="zh-CN" sz="1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key-value</a:t>
            </a:r>
            <a:r>
              <a:rPr lang="en-US" altLang="zh-CN" sz="1100" spc="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pair</a:t>
            </a:r>
            <a:r>
              <a:rPr lang="en-US" altLang="zh-CN" sz="11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1100" spc="4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1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output.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132" name="Text Box132"/>
          <p:cNvSpPr txBox="1"/>
          <p:nvPr/>
        </p:nvSpPr>
        <p:spPr>
          <a:xfrm>
            <a:off x="4300750" y="3357473"/>
            <a:ext cx="266634" cy="6738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31"/>
              </a:lnSpc>
            </a:pPr>
            <a:r>
              <a:rPr lang="en-US" altLang="zh-CN" sz="600" spc="-16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10</a:t>
            </a:r>
            <a:r>
              <a:rPr lang="en-US" altLang="zh-CN" sz="600" spc="-61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spc="151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/</a:t>
            </a:r>
            <a:r>
              <a:rPr lang="en-US" altLang="zh-CN" sz="600" spc="-39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26</a:t>
            </a:r>
            <a:endParaRPr lang="en-US" altLang="zh-CN" sz="6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ath13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37" name="Text Box137"/>
          <p:cNvSpPr txBox="1"/>
          <p:nvPr/>
        </p:nvSpPr>
        <p:spPr>
          <a:xfrm>
            <a:off x="1656978" y="120367"/>
            <a:ext cx="972135" cy="17440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968"/>
              </a:lnSpc>
            </a:pPr>
            <a:r>
              <a:rPr lang="en-US" altLang="zh-CN" sz="1100" b="1" spc="-27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Projection</a:t>
            </a:r>
            <a:endParaRPr lang="en-US" altLang="zh-CN" sz="1100" dirty="0">
              <a:latin typeface="Arial"/>
              <a:ea typeface="Arial"/>
              <a:cs typeface="Arial"/>
            </a:endParaRPr>
          </a:p>
        </p:txBody>
      </p:sp>
      <p:sp>
        <p:nvSpPr>
          <p:cNvPr id="138" name="Text Box138"/>
          <p:cNvSpPr txBox="1"/>
          <p:nvPr/>
        </p:nvSpPr>
        <p:spPr>
          <a:xfrm>
            <a:off x="283225" y="1107828"/>
            <a:ext cx="495175" cy="12803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008"/>
              </a:lnSpc>
            </a:pPr>
            <a:r>
              <a:rPr lang="en-US" altLang="zh-CN" sz="1000" i="1" spc="0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•</a:t>
            </a:r>
            <a:r>
              <a:rPr lang="en-US" altLang="zh-CN" sz="1000" i="1" spc="44" dirty="0">
                <a:solidFill>
                  <a:srgbClr val="000000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100" b="1" spc="17" dirty="0">
                <a:solidFill>
                  <a:srgbClr val="00607C"/>
                </a:solidFill>
                <a:latin typeface="Arial"/>
                <a:ea typeface="Arial"/>
                <a:cs typeface="Arial"/>
              </a:rPr>
              <a:t>Map</a:t>
            </a:r>
            <a:r>
              <a:rPr lang="en-US" altLang="zh-CN" sz="1100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139" name="Text Box139"/>
          <p:cNvSpPr txBox="1"/>
          <p:nvPr/>
        </p:nvSpPr>
        <p:spPr>
          <a:xfrm>
            <a:off x="4300755" y="3357472"/>
            <a:ext cx="266634" cy="6738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31"/>
              </a:lnSpc>
            </a:pPr>
            <a:r>
              <a:rPr lang="en-US" altLang="zh-CN" sz="600" spc="-16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11</a:t>
            </a:r>
            <a:r>
              <a:rPr lang="en-US" altLang="zh-CN" sz="600" spc="-61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600" spc="151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/</a:t>
            </a:r>
            <a:r>
              <a:rPr lang="en-US" altLang="zh-CN" sz="600" spc="-39" dirty="0">
                <a:solidFill>
                  <a:srgbClr val="808080"/>
                </a:solidFill>
                <a:latin typeface="Arial"/>
                <a:ea typeface="Arial"/>
                <a:cs typeface="Arial"/>
              </a:rPr>
              <a:t>26</a:t>
            </a:r>
            <a:endParaRPr lang="en-US" altLang="zh-CN" sz="6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1348</Words>
  <Application>Microsoft Office PowerPoint</Application>
  <PresentationFormat>Custom</PresentationFormat>
  <Paragraphs>152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宋体</vt:lpstr>
      <vt:lpstr>Arial</vt:lpstr>
      <vt:lpstr>Calibri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</dc:creator>
  <cp:lastModifiedBy>Dell_Owner</cp:lastModifiedBy>
  <cp:revision>3</cp:revision>
  <dcterms:created xsi:type="dcterms:W3CDTF">2017-10-23T09:06:44Z</dcterms:created>
  <dcterms:modified xsi:type="dcterms:W3CDTF">2020-08-11T12:19:02Z</dcterms:modified>
</cp:coreProperties>
</file>