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3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29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687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562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928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295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7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0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89806E-8E94-473C-AEE7-BE6F15F85533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90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032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89806E-8E94-473C-AEE7-BE6F15F85533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ECB86-226D-6088-D0D3-D96C4F6D9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Broadway" panose="04040905080B02020502" pitchFamily="82" charset="0"/>
              </a:rPr>
              <a:t>Credit Card Approval Prediction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E180E-AD62-DFA0-7415-0DF84C06F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434840"/>
            <a:ext cx="3659246" cy="15544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Broadway" panose="04040905080B02020502" pitchFamily="82" charset="0"/>
              </a:rPr>
              <a:t>Supervised Learning Project</a:t>
            </a: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56A47FC0-AAFA-B640-72F2-1BB49302E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6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962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1A87-494C-7A4B-1954-68A46A79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Broadway" panose="04040905080B02020502" pitchFamily="82" charset="0"/>
              </a:rPr>
              <a:t>Overview of the study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1FDD-7995-F734-0E79-9215571CB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0743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cap="non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For the current project, credit card approval prediction is considered with various machine learning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Credit score cards are a common risk control method in the financial industry. Credit scores can objectively quantify the magnitude of this risk. Generally speaking, credit score cards are based on historical data. 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The task at hand is to build a machine learning model to predict if an applicant is 'good' or 'bad' clien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/>
                </a:solidFill>
                <a:latin typeface="Garamond" panose="02020404030301010803" pitchFamily="18" charset="0"/>
              </a:rPr>
              <a:t> The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credit card </a:t>
            </a:r>
            <a:r>
              <a:rPr lang="en-US" cap="none" dirty="0">
                <a:solidFill>
                  <a:schemeClr val="tx1"/>
                </a:solidFill>
                <a:latin typeface="Garamond" panose="02020404030301010803" pitchFamily="18" charset="0"/>
              </a:rPr>
              <a:t>data used in this study comes from UCI Machine Learning Repository.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This data file concerns credit card applications. All attribute names and values have been changed to meaningless symbols to protect confidentiality of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This dataset is interesting because there is a good mix of attributes -- continuous, nominal with small numbers of values, and nominal with larger numbers of values. There are also a few missing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More on the data is presented in the following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AA5F-8059-4CD0-3611-0BDFDB67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171"/>
            <a:ext cx="10058400" cy="145990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Broadway" panose="04040905080B02020502" pitchFamily="8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3521-9815-5BB7-41B7-9C294772E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211494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Garamond" panose="02020404030301010803" pitchFamily="18" charset="0"/>
              </a:rPr>
              <a:t>1. Data  analysis and feature evaluation</a:t>
            </a:r>
          </a:p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Garamond" panose="02020404030301010803" pitchFamily="18" charset="0"/>
              </a:rPr>
              <a:t>2. Machine learning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1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C777-0B12-E393-9381-FCE2FC21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Broadway" panose="04040905080B02020502" pitchFamily="82" charset="0"/>
              </a:rPr>
              <a:t>OVERVIEW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017C-01D5-16D4-6CDB-BFD3B418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The dataset contains 690 rows and 16 columns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The first 15 variables are the credit application attributes which are the </a:t>
            </a:r>
            <a:r>
              <a:rPr lang="en-US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features. </a:t>
            </a:r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The Approved variable is the credit approval status and </a:t>
            </a:r>
            <a:r>
              <a:rPr lang="en-US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target value</a:t>
            </a:r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Some of the variables are numeric while the others are categorical. Numeric variables are Age, Debt, </a:t>
            </a:r>
            <a:r>
              <a:rPr lang="en-US" dirty="0" err="1">
                <a:latin typeface="Garamond" panose="02020404030301010803" pitchFamily="18" charset="0"/>
              </a:rPr>
              <a:t>YearsEmployed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CreditScore</a:t>
            </a:r>
            <a:r>
              <a:rPr lang="en-US" dirty="0">
                <a:latin typeface="Garamond" panose="02020404030301010803" pitchFamily="18" charset="0"/>
              </a:rPr>
              <a:t> and Income while the rest of the other values are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categorical.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aramond" panose="02020404030301010803" pitchFamily="18" charset="0"/>
              </a:rPr>
              <a:t> There are several missing values encountered in this file in the form of “?”.  </a:t>
            </a:r>
            <a:r>
              <a:rPr lang="en-US" dirty="0">
                <a:latin typeface="Garamond" panose="02020404030301010803" pitchFamily="18" charset="0"/>
              </a:rPr>
              <a:t>Missing values in numerical variables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imputed with the mean </a:t>
            </a:r>
            <a:r>
              <a:rPr lang="en-US" dirty="0">
                <a:latin typeface="Garamond" panose="02020404030301010803" pitchFamily="18" charset="0"/>
              </a:rPr>
              <a:t>values whereas the missing values in categorical variables were filled with the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most frequent variables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cap="none" dirty="0">
                <a:latin typeface="Garamond" panose="02020404030301010803" pitchFamily="18" charset="0"/>
              </a:rPr>
              <a:t>All the variable columns were analyzed for </a:t>
            </a:r>
            <a:r>
              <a:rPr lang="en-US" sz="2000" b="1" cap="none" dirty="0">
                <a:latin typeface="Garamond" panose="02020404030301010803" pitchFamily="18" charset="0"/>
              </a:rPr>
              <a:t>outliers</a:t>
            </a:r>
            <a:r>
              <a:rPr lang="en-US" sz="2000" cap="none" dirty="0">
                <a:latin typeface="Garamond" panose="02020404030301010803" pitchFamily="18" charset="0"/>
              </a:rPr>
              <a:t> with </a:t>
            </a:r>
            <a:r>
              <a:rPr lang="en-US" sz="2000" b="1" cap="none" dirty="0">
                <a:latin typeface="Garamond" panose="02020404030301010803" pitchFamily="18" charset="0"/>
              </a:rPr>
              <a:t>Tukey’s method</a:t>
            </a:r>
            <a:br>
              <a:rPr lang="en-US" sz="2000" cap="none" dirty="0">
                <a:latin typeface="Garamond" panose="02020404030301010803" pitchFamily="18" charset="0"/>
              </a:rPr>
            </a:br>
            <a:endParaRPr lang="en-US" b="0" i="0" dirty="0">
              <a:effectLst/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E841-796B-10B8-181E-40CC6AE2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D783-3628-25FF-6036-01D9C969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EFAB-0D08-1AAC-D7E1-B2C6FD67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9FAE-04B0-E310-7EAE-CB0008D8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471400" lvl="8" indent="0">
              <a:buNone/>
            </a:pPr>
            <a:r>
              <a:rPr lang="en-US" sz="4800" b="1" dirty="0">
                <a:solidFill>
                  <a:schemeClr val="accent1"/>
                </a:solidFill>
                <a:latin typeface="Broadway" panose="04040905080B02020502" pitchFamily="82" charset="0"/>
              </a:rPr>
              <a:t>		THANK YOU!!!</a:t>
            </a:r>
          </a:p>
        </p:txBody>
      </p:sp>
    </p:spTree>
    <p:extLst>
      <p:ext uri="{BB962C8B-B14F-4D97-AF65-F5344CB8AC3E}">
        <p14:creationId xmlns:p14="http://schemas.microsoft.com/office/powerpoint/2010/main" val="13138907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8695</TotalTime>
  <Words>331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Broadway</vt:lpstr>
      <vt:lpstr>Calibri</vt:lpstr>
      <vt:lpstr>Calibri Light</vt:lpstr>
      <vt:lpstr>Garamond</vt:lpstr>
      <vt:lpstr>Wingdings</vt:lpstr>
      <vt:lpstr>Retrospect</vt:lpstr>
      <vt:lpstr>Credit Card Approval Prediction</vt:lpstr>
      <vt:lpstr>Overview of the study</vt:lpstr>
      <vt:lpstr>AGENDA</vt:lpstr>
      <vt:lpstr>OVERVIEW OF THE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</dc:title>
  <dc:creator>Lakshmi Muthukumar</dc:creator>
  <cp:lastModifiedBy>Lakshmi Muthukumar</cp:lastModifiedBy>
  <cp:revision>2</cp:revision>
  <dcterms:created xsi:type="dcterms:W3CDTF">2022-11-07T22:59:29Z</dcterms:created>
  <dcterms:modified xsi:type="dcterms:W3CDTF">2022-11-14T15:17:58Z</dcterms:modified>
</cp:coreProperties>
</file>