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07E1C23-45AB-4555-9BDA-A04357C66AFB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789F080-1EEB-494B-8549-F492BB6EB2B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1C23-45AB-4555-9BDA-A04357C66AFB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F080-1EEB-494B-8549-F492BB6EB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1C23-45AB-4555-9BDA-A04357C66AFB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F080-1EEB-494B-8549-F492BB6EB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07E1C23-45AB-4555-9BDA-A04357C66AFB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789F080-1EEB-494B-8549-F492BB6EB2B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07E1C23-45AB-4555-9BDA-A04357C66AFB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789F080-1EEB-494B-8549-F492BB6EB2B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1C23-45AB-4555-9BDA-A04357C66AFB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F080-1EEB-494B-8549-F492BB6EB2B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1C23-45AB-4555-9BDA-A04357C66AFB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F080-1EEB-494B-8549-F492BB6EB2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07E1C23-45AB-4555-9BDA-A04357C66AFB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789F080-1EEB-494B-8549-F492BB6EB2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1C23-45AB-4555-9BDA-A04357C66AFB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F080-1EEB-494B-8549-F492BB6EB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07E1C23-45AB-4555-9BDA-A04357C66AFB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789F080-1EEB-494B-8549-F492BB6EB2B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07E1C23-45AB-4555-9BDA-A04357C66AFB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789F080-1EEB-494B-8549-F492BB6EB2B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07E1C23-45AB-4555-9BDA-A04357C66AFB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89F080-1EEB-494B-8549-F492BB6EB2B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OupHNvDIq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akshmikantha\Pictures\node-j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09800"/>
            <a:ext cx="3657601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86200" y="4038600"/>
            <a:ext cx="457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JavaScript on server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17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Express</a:t>
            </a:r>
            <a:r>
              <a:rPr lang="en-US" dirty="0" smtClean="0"/>
              <a:t> - Web development framework.</a:t>
            </a:r>
          </a:p>
          <a:p>
            <a:r>
              <a:rPr lang="en-US" b="1" dirty="0" smtClean="0"/>
              <a:t>Mongoose</a:t>
            </a:r>
            <a:r>
              <a:rPr lang="en-US" dirty="0" smtClean="0"/>
              <a:t> -  Wrapper to interact with mongo-db.</a:t>
            </a:r>
          </a:p>
          <a:p>
            <a:r>
              <a:rPr lang="en-US" b="1" dirty="0" smtClean="0"/>
              <a:t>Socket.io</a:t>
            </a:r>
            <a:r>
              <a:rPr lang="en-US" dirty="0" smtClean="0"/>
              <a:t> - Server side component for web-sockets.</a:t>
            </a:r>
          </a:p>
          <a:p>
            <a:r>
              <a:rPr lang="en-US" b="1" dirty="0" smtClean="0"/>
              <a:t>Passport-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uthentication middleware.</a:t>
            </a:r>
          </a:p>
          <a:p>
            <a:r>
              <a:rPr lang="en-US" b="1" dirty="0" err="1" smtClean="0"/>
              <a:t>Redis</a:t>
            </a:r>
            <a:r>
              <a:rPr lang="en-US" dirty="0" smtClean="0"/>
              <a:t> – </a:t>
            </a:r>
            <a:r>
              <a:rPr lang="en-US" dirty="0" err="1" smtClean="0"/>
              <a:t>Redis</a:t>
            </a:r>
            <a:r>
              <a:rPr lang="en-US" dirty="0" smtClean="0"/>
              <a:t> client library</a:t>
            </a:r>
          </a:p>
          <a:p>
            <a:r>
              <a:rPr lang="en-US" b="1" dirty="0" smtClean="0"/>
              <a:t>Pug/Jade</a:t>
            </a:r>
            <a:r>
              <a:rPr lang="en-US" dirty="0" smtClean="0"/>
              <a:t> – Template engine.</a:t>
            </a:r>
          </a:p>
        </p:txBody>
      </p:sp>
    </p:spTree>
    <p:extLst>
      <p:ext uri="{BB962C8B-B14F-4D97-AF65-F5344CB8AC3E}">
        <p14:creationId xmlns:p14="http://schemas.microsoft.com/office/powerpoint/2010/main" val="3073307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Using.</a:t>
            </a:r>
          </a:p>
          <a:p>
            <a:r>
              <a:rPr lang="en-US" dirty="0" smtClean="0"/>
              <a:t>Express</a:t>
            </a:r>
          </a:p>
          <a:p>
            <a:pPr lvl="1"/>
            <a:r>
              <a:rPr lang="en-US" dirty="0" smtClean="0"/>
              <a:t>Express app</a:t>
            </a:r>
          </a:p>
          <a:p>
            <a:pPr lvl="1"/>
            <a:r>
              <a:rPr lang="en-US" dirty="0" smtClean="0"/>
              <a:t>Body parser</a:t>
            </a:r>
          </a:p>
          <a:p>
            <a:pPr lvl="1"/>
            <a:r>
              <a:rPr lang="en-US" dirty="0" smtClean="0"/>
              <a:t>Cookie parser</a:t>
            </a:r>
          </a:p>
          <a:p>
            <a:endParaRPr lang="en-US" dirty="0" smtClean="0"/>
          </a:p>
          <a:p>
            <a:r>
              <a:rPr lang="en-US" dirty="0" smtClean="0"/>
              <a:t>Mongoose</a:t>
            </a:r>
          </a:p>
          <a:p>
            <a:pPr lvl="1"/>
            <a:r>
              <a:rPr lang="en-US" dirty="0" smtClean="0"/>
              <a:t>Create DB Connection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 smtClean="0"/>
              <a:t>Schema</a:t>
            </a:r>
          </a:p>
          <a:p>
            <a:pPr lvl="1"/>
            <a:r>
              <a:rPr lang="en-US" dirty="0" smtClean="0"/>
              <a:t>Create Model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expect…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How node works.</a:t>
            </a:r>
          </a:p>
          <a:p>
            <a:r>
              <a:rPr lang="en-US" dirty="0" smtClean="0"/>
              <a:t>Node cli</a:t>
            </a:r>
          </a:p>
          <a:p>
            <a:r>
              <a:rPr lang="en-US" dirty="0" smtClean="0"/>
              <a:t>Sample http app.</a:t>
            </a:r>
          </a:p>
          <a:p>
            <a:r>
              <a:rPr lang="en-US" dirty="0" smtClean="0"/>
              <a:t>NPM</a:t>
            </a:r>
          </a:p>
          <a:p>
            <a:r>
              <a:rPr lang="en-US" dirty="0" smtClean="0"/>
              <a:t>Node libraries/modules</a:t>
            </a:r>
          </a:p>
          <a:p>
            <a:r>
              <a:rPr lang="en-US" dirty="0" smtClean="0"/>
              <a:t>Intro to express</a:t>
            </a:r>
          </a:p>
          <a:p>
            <a:r>
              <a:rPr lang="en-US" dirty="0" smtClean="0"/>
              <a:t>Sample REST API</a:t>
            </a:r>
          </a:p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8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Node.js is Open Source</a:t>
            </a:r>
          </a:p>
          <a:p>
            <a:r>
              <a:rPr lang="en-US" dirty="0" smtClean="0"/>
              <a:t>Created by </a:t>
            </a:r>
            <a:r>
              <a:rPr lang="en-US" b="1" dirty="0" smtClean="0"/>
              <a:t>Ryan Dahl </a:t>
            </a:r>
            <a:r>
              <a:rPr lang="en-US" dirty="0" smtClean="0"/>
              <a:t>in 2009</a:t>
            </a:r>
          </a:p>
          <a:p>
            <a:r>
              <a:rPr lang="en-US" dirty="0" smtClean="0"/>
              <a:t>Current version </a:t>
            </a:r>
            <a:r>
              <a:rPr lang="en-US" b="1" dirty="0" smtClean="0"/>
              <a:t>v10.8.0</a:t>
            </a:r>
          </a:p>
          <a:p>
            <a:r>
              <a:rPr lang="en-US" dirty="0" smtClean="0"/>
              <a:t>Node.js is </a:t>
            </a:r>
            <a:r>
              <a:rPr lang="en-US" dirty="0"/>
              <a:t>built on Chrome’s v8 engine.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448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node.js?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 is </a:t>
            </a:r>
            <a:r>
              <a:rPr lang="en-US" dirty="0"/>
              <a:t>for JavaScript running on the server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is Asynchronous.</a:t>
            </a:r>
          </a:p>
          <a:p>
            <a:r>
              <a:rPr lang="en-US" dirty="0"/>
              <a:t> </a:t>
            </a:r>
            <a:r>
              <a:rPr lang="en-US" dirty="0" smtClean="0"/>
              <a:t>is Single Threaded.</a:t>
            </a:r>
          </a:p>
          <a:p>
            <a:r>
              <a:rPr lang="en-US" dirty="0" smtClean="0"/>
              <a:t> is event driven and non Blocking I/O calls.</a:t>
            </a:r>
          </a:p>
          <a:p>
            <a:endParaRPr lang="en-US" b="1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These makes node extremely fast and efficient.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2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node.js works?</a:t>
            </a:r>
            <a:endParaRPr lang="en-US" dirty="0"/>
          </a:p>
        </p:txBody>
      </p:sp>
      <p:pic>
        <p:nvPicPr>
          <p:cNvPr id="2051" name="Picture 3" descr="C:\Users\lakshmikantha\Pictures\Non Blocing 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7335574" cy="444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hlinkClick r:id="rId3"/>
          </p:cNvPr>
          <p:cNvSpPr txBox="1"/>
          <p:nvPr/>
        </p:nvSpPr>
        <p:spPr>
          <a:xfrm>
            <a:off x="540327" y="1487269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https://www.youtube.com/watch?v=jOupHNvDIq8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44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build with node.js?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Rest APIs &amp; Backed Applications</a:t>
            </a:r>
          </a:p>
          <a:p>
            <a:r>
              <a:rPr lang="en-US" dirty="0" smtClean="0"/>
              <a:t>Real-Time Services (Chat, Games .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Blogs, CMS, Social applications.</a:t>
            </a:r>
          </a:p>
          <a:p>
            <a:r>
              <a:rPr lang="en-US" dirty="0" smtClean="0"/>
              <a:t>Utilities and Tools.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So Build anything that is not CPU intensive.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27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838200"/>
            <a:ext cx="7467600" cy="487375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		</a:t>
            </a:r>
            <a:r>
              <a:rPr lang="en-US" sz="3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Lets write some code</a:t>
            </a:r>
            <a:endParaRPr lang="en-US" sz="32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074" name="Picture 2" descr="C:\Users\lakshmikantha\Pictures\0636.careless craig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964" y="3036599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smtClean="0"/>
              <a:t>Node in 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3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CLI</a:t>
            </a:r>
          </a:p>
          <a:p>
            <a:pPr lvl="1"/>
            <a:r>
              <a:rPr lang="en-US" dirty="0" smtClean="0"/>
              <a:t>Log to console.</a:t>
            </a:r>
          </a:p>
          <a:p>
            <a:pPr lvl="1"/>
            <a:r>
              <a:rPr lang="en-US" dirty="0" smtClean="0"/>
              <a:t>Hello world app.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index.js</a:t>
            </a:r>
          </a:p>
          <a:p>
            <a:pPr lvl="1"/>
            <a:r>
              <a:rPr lang="en-US" dirty="0" smtClean="0"/>
              <a:t>Simple http server.</a:t>
            </a:r>
          </a:p>
          <a:p>
            <a:pPr lvl="1"/>
            <a:r>
              <a:rPr lang="en-US" dirty="0" smtClean="0"/>
              <a:t>Rest end point (without express).</a:t>
            </a:r>
          </a:p>
        </p:txBody>
      </p:sp>
    </p:spTree>
    <p:extLst>
      <p:ext uri="{BB962C8B-B14F-4D97-AF65-F5344CB8AC3E}">
        <p14:creationId xmlns:p14="http://schemas.microsoft.com/office/powerpoint/2010/main" val="304320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Node package manager</a:t>
            </a:r>
          </a:p>
          <a:p>
            <a:r>
              <a:rPr lang="en-US" dirty="0" smtClean="0"/>
              <a:t>Bundled with node.</a:t>
            </a:r>
          </a:p>
          <a:p>
            <a:r>
              <a:rPr lang="en-US" dirty="0" err="1" smtClean="0"/>
              <a:t>Package.json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Command :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</p:txBody>
      </p:sp>
      <p:pic>
        <p:nvPicPr>
          <p:cNvPr id="4100" name="Picture 4" descr="C:\Users\lakshmikantha\Pictures\pack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762000"/>
            <a:ext cx="4566254" cy="584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38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231</Words>
  <Application>Microsoft Office PowerPoint</Application>
  <PresentationFormat>On-screen Show (4:3)</PresentationFormat>
  <Paragraphs>76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PowerPoint Presentation</vt:lpstr>
      <vt:lpstr>What to expect…</vt:lpstr>
      <vt:lpstr>Background</vt:lpstr>
      <vt:lpstr>What is node.js?</vt:lpstr>
      <vt:lpstr>How node.js works?</vt:lpstr>
      <vt:lpstr>What can we build with node.js?</vt:lpstr>
      <vt:lpstr>Node in action.</vt:lpstr>
      <vt:lpstr>Node in action</vt:lpstr>
      <vt:lpstr>NPM</vt:lpstr>
      <vt:lpstr>Popular modules</vt:lpstr>
      <vt:lpstr>Build Rest API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Lakshmi Kantha</dc:creator>
  <cp:lastModifiedBy>Lakshmi Kantha</cp:lastModifiedBy>
  <cp:revision>15</cp:revision>
  <dcterms:created xsi:type="dcterms:W3CDTF">2018-08-09T08:00:26Z</dcterms:created>
  <dcterms:modified xsi:type="dcterms:W3CDTF">2018-08-09T13:46:41Z</dcterms:modified>
</cp:coreProperties>
</file>