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70" r:id="rId9"/>
    <p:sldId id="271" r:id="rId10"/>
    <p:sldId id="266" r:id="rId11"/>
    <p:sldId id="273" r:id="rId12"/>
    <p:sldId id="263" r:id="rId13"/>
    <p:sldId id="26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7E1C23-45AB-4555-9BDA-A04357C66AF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OupHNvDIq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kshmikantha\Pictures\node-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6576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84"/>
            <a:ext cx="7467600" cy="1143000"/>
          </a:xfrm>
        </p:spPr>
        <p:txBody>
          <a:bodyPr/>
          <a:lstStyle/>
          <a:p>
            <a:r>
              <a:rPr lang="en-US" dirty="0" smtClean="0"/>
              <a:t>Node in action: </a:t>
            </a:r>
            <a:r>
              <a:rPr lang="en-US" dirty="0"/>
              <a:t>l</a:t>
            </a:r>
            <a:r>
              <a:rPr lang="en-US" dirty="0" smtClean="0"/>
              <a:t>ets code</a:t>
            </a:r>
            <a:endParaRPr lang="en-US" dirty="0"/>
          </a:p>
        </p:txBody>
      </p:sp>
      <p:sp>
        <p:nvSpPr>
          <p:cNvPr id="6" name="AutoShape 2" descr="https://as-prod.asyncgw.teams.microsoft.com/v1/objects/0-sa-d6-94bf1ff5740f1321273a3b3875b84b71/views/imgpsh_mobile_save"/>
          <p:cNvSpPr>
            <a:spLocks noChangeAspect="1" noChangeArrowheads="1"/>
          </p:cNvSpPr>
          <p:nvPr/>
        </p:nvSpPr>
        <p:spPr bwMode="auto">
          <a:xfrm>
            <a:off x="2286000" y="2819400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096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30"/>
            <a:ext cx="7467600" cy="1143000"/>
          </a:xfrm>
        </p:spPr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6" name="AutoShape 2" descr="https://as-prod.asyncgw.teams.microsoft.com/v1/objects/0-sa-d6-94bf1ff5740f1321273a3b3875b84b71/views/imgpsh_mobile_save"/>
          <p:cNvSpPr>
            <a:spLocks noChangeAspect="1" noChangeArrowheads="1"/>
          </p:cNvSpPr>
          <p:nvPr/>
        </p:nvSpPr>
        <p:spPr bwMode="auto">
          <a:xfrm>
            <a:off x="2286000" y="2819400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8399" y="895350"/>
            <a:ext cx="4267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 err="1" smtClean="0"/>
              <a:t>eval</a:t>
            </a:r>
            <a:r>
              <a:rPr lang="en-US" dirty="0" smtClean="0"/>
              <a:t> print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2438547"/>
            <a:ext cx="7462838" cy="37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Bundled with node.</a:t>
            </a:r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 :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</p:txBody>
      </p:sp>
      <p:pic>
        <p:nvPicPr>
          <p:cNvPr id="4100" name="Picture 4" descr="C:\Users\lakshmikantha\Pictures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4566254" cy="58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build with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Rest APIs &amp; Backed Applications</a:t>
            </a:r>
          </a:p>
          <a:p>
            <a:r>
              <a:rPr lang="en-US" dirty="0" smtClean="0"/>
              <a:t>Real-Time Services (Chat, Games 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Blogs, CMS, Social applications.</a:t>
            </a:r>
          </a:p>
          <a:p>
            <a:r>
              <a:rPr lang="en-US" dirty="0" smtClean="0"/>
              <a:t>Utilities and Tools.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So Build anything that is not CPU intensive.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667000"/>
            <a:ext cx="1752600" cy="8382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81300" y="3733800"/>
            <a:ext cx="2743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Background.</a:t>
            </a:r>
          </a:p>
          <a:p>
            <a:r>
              <a:rPr lang="en-US" dirty="0" smtClean="0"/>
              <a:t>How it all started (History).</a:t>
            </a:r>
          </a:p>
          <a:p>
            <a:r>
              <a:rPr lang="en-US" dirty="0" smtClean="0"/>
              <a:t>What is NODE.js</a:t>
            </a:r>
            <a:endParaRPr lang="en-US" dirty="0"/>
          </a:p>
          <a:p>
            <a:r>
              <a:rPr lang="en-US" dirty="0" smtClean="0"/>
              <a:t>How it works.</a:t>
            </a:r>
            <a:endParaRPr lang="en-US" dirty="0"/>
          </a:p>
          <a:p>
            <a:r>
              <a:rPr lang="en-US" dirty="0"/>
              <a:t>The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REPL</a:t>
            </a:r>
            <a:r>
              <a:rPr lang="en-US" dirty="0"/>
              <a:t> </a:t>
            </a:r>
            <a:r>
              <a:rPr lang="en-US" dirty="0" smtClean="0"/>
              <a:t>(Read-</a:t>
            </a:r>
            <a:r>
              <a:rPr lang="en-US" dirty="0" err="1" smtClean="0"/>
              <a:t>Eval</a:t>
            </a:r>
            <a:r>
              <a:rPr lang="en-US" dirty="0" smtClean="0"/>
              <a:t>-Print-Loop)</a:t>
            </a:r>
          </a:p>
          <a:p>
            <a:r>
              <a:rPr lang="en-US" dirty="0" smtClean="0"/>
              <a:t>Global Object.</a:t>
            </a:r>
          </a:p>
          <a:p>
            <a:r>
              <a:rPr lang="en-US" dirty="0" smtClean="0"/>
              <a:t>Modules.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Browsers.</a:t>
            </a:r>
          </a:p>
          <a:p>
            <a:r>
              <a:rPr lang="en-US" dirty="0" smtClean="0"/>
              <a:t>HTML + CSS</a:t>
            </a:r>
          </a:p>
          <a:p>
            <a:r>
              <a:rPr lang="en-US" dirty="0"/>
              <a:t>JS - for Dynamic web pages</a:t>
            </a:r>
          </a:p>
          <a:p>
            <a:r>
              <a:rPr lang="en-US" dirty="0" smtClean="0"/>
              <a:t>JS is Client side scripting language*.</a:t>
            </a:r>
          </a:p>
          <a:p>
            <a:pPr lvl="1"/>
            <a:r>
              <a:rPr lang="en-US" dirty="0" smtClean="0"/>
              <a:t>Q</a:t>
            </a:r>
            <a:r>
              <a:rPr lang="en-US" dirty="0"/>
              <a:t>: Oh is it? then what about Servers </a:t>
            </a:r>
            <a:r>
              <a:rPr lang="en-US" dirty="0" smtClean="0"/>
              <a:t>side programing languages?</a:t>
            </a:r>
            <a:endParaRPr lang="en-US" dirty="0"/>
          </a:p>
          <a:p>
            <a:pPr lvl="1"/>
            <a:r>
              <a:rPr lang="en-US" b="1" dirty="0"/>
              <a:t>A: Java, </a:t>
            </a:r>
            <a:r>
              <a:rPr lang="en-US" b="1" dirty="0" smtClean="0"/>
              <a:t>PHP, ASP.net, Python…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</a:t>
            </a:r>
            <a:r>
              <a:rPr lang="en-US" dirty="0"/>
              <a:t>: Then what is node?</a:t>
            </a:r>
          </a:p>
          <a:p>
            <a:pPr lvl="1"/>
            <a:r>
              <a:rPr lang="en-US" b="1" dirty="0"/>
              <a:t>A: It is not a language, neither a JS-framework like </a:t>
            </a:r>
            <a:r>
              <a:rPr lang="en-US" b="1" dirty="0" smtClean="0"/>
              <a:t>React/Angular/</a:t>
            </a:r>
            <a:r>
              <a:rPr lang="en-US" b="1" dirty="0" err="1"/>
              <a:t>V</a:t>
            </a:r>
            <a:r>
              <a:rPr lang="en-US" b="1" dirty="0" err="1" smtClean="0"/>
              <a:t>ue</a:t>
            </a:r>
            <a:r>
              <a:rPr lang="en-US" b="1" dirty="0" smtClean="0"/>
              <a:t>.</a:t>
            </a:r>
          </a:p>
          <a:p>
            <a:pPr lvl="1"/>
            <a:endParaRPr lang="en-US" b="1" dirty="0" smtClean="0"/>
          </a:p>
          <a:p>
            <a:pPr lvl="1"/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Note: JS is no more just client side scripting language, since 2009 because of node.js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44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467600" cy="2286000"/>
          </a:xfrm>
        </p:spPr>
        <p:txBody>
          <a:bodyPr>
            <a:noAutofit/>
          </a:bodyPr>
          <a:lstStyle/>
          <a:p>
            <a:r>
              <a:rPr lang="en-US" dirty="0" smtClean="0"/>
              <a:t>Then what is node.js?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it all started?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Node.js is Open Source</a:t>
            </a:r>
          </a:p>
          <a:p>
            <a:r>
              <a:rPr lang="en-US" dirty="0" smtClean="0"/>
              <a:t>Created by </a:t>
            </a:r>
            <a:r>
              <a:rPr lang="en-US" b="1" dirty="0" smtClean="0"/>
              <a:t>Ryan Dahl </a:t>
            </a:r>
            <a:r>
              <a:rPr lang="en-US" dirty="0" smtClean="0"/>
              <a:t>in 2009</a:t>
            </a:r>
          </a:p>
          <a:p>
            <a:r>
              <a:rPr lang="en-US" dirty="0" smtClean="0"/>
              <a:t>Current version </a:t>
            </a:r>
            <a:r>
              <a:rPr lang="en-US" b="1" dirty="0" smtClean="0"/>
              <a:t>v10.16.0(LTS)</a:t>
            </a:r>
          </a:p>
          <a:p>
            <a:r>
              <a:rPr lang="en-US" dirty="0" smtClean="0"/>
              <a:t>Node.js is built on Chrome’s v8 engine.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is for JavaScript running on the server.</a:t>
            </a:r>
          </a:p>
          <a:p>
            <a:r>
              <a:rPr lang="en-US" dirty="0" smtClean="0"/>
              <a:t> is Single Threaded.</a:t>
            </a:r>
          </a:p>
          <a:p>
            <a:r>
              <a:rPr lang="en-US" dirty="0" smtClean="0"/>
              <a:t> is </a:t>
            </a:r>
            <a:r>
              <a:rPr lang="en-US" dirty="0"/>
              <a:t>Asynchronous.</a:t>
            </a:r>
            <a:endParaRPr lang="en-US" dirty="0" smtClean="0"/>
          </a:p>
          <a:p>
            <a:r>
              <a:rPr lang="en-US" dirty="0" smtClean="0"/>
              <a:t> is event driven and non Blocking.</a:t>
            </a:r>
          </a:p>
          <a:p>
            <a:r>
              <a:rPr lang="en-US" dirty="0" smtClean="0"/>
              <a:t> is V8+APIs+EventQ+EventLoop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https://www.youtube.com/watch?v=jOupHNvDIq8</a:t>
            </a:r>
            <a:endParaRPr lang="en-US" sz="1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696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84"/>
            <a:ext cx="7467600" cy="1143000"/>
          </a:xfrm>
        </p:spPr>
        <p:txBody>
          <a:bodyPr/>
          <a:lstStyle/>
          <a:p>
            <a:r>
              <a:rPr lang="en-US" dirty="0" err="1" smtClean="0"/>
              <a:t>Globals</a:t>
            </a:r>
            <a:r>
              <a:rPr lang="en-US" dirty="0" smtClean="0"/>
              <a:t> in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1055" y="1918854"/>
            <a:ext cx="3124200" cy="2590800"/>
          </a:xfrm>
        </p:spPr>
        <p:txBody>
          <a:bodyPr/>
          <a:lstStyle/>
          <a:p>
            <a:r>
              <a:rPr lang="en-US" dirty="0" smtClean="0"/>
              <a:t>global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/>
              <a:t>p</a:t>
            </a:r>
            <a:r>
              <a:rPr lang="en-US" dirty="0" smtClean="0"/>
              <a:t>rocess</a:t>
            </a:r>
          </a:p>
          <a:p>
            <a:r>
              <a:rPr lang="en-US" dirty="0" smtClean="0"/>
              <a:t>Buffer</a:t>
            </a:r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905000"/>
            <a:ext cx="31242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clearTimeout</a:t>
            </a:r>
            <a:endParaRPr lang="en-US" dirty="0" smtClean="0"/>
          </a:p>
          <a:p>
            <a:r>
              <a:rPr lang="en-US" dirty="0" err="1" smtClean="0"/>
              <a:t>setInterval</a:t>
            </a:r>
            <a:endParaRPr lang="en-US" dirty="0" smtClean="0"/>
          </a:p>
          <a:p>
            <a:r>
              <a:rPr lang="en-US" dirty="0" err="1" smtClean="0"/>
              <a:t>clearInterval</a:t>
            </a:r>
            <a:endParaRPr lang="en-US" dirty="0" smtClean="0"/>
          </a:p>
          <a:p>
            <a:r>
              <a:rPr lang="en-US" dirty="0" err="1" smtClean="0"/>
              <a:t>setImmediate</a:t>
            </a:r>
            <a:endParaRPr lang="en-US" dirty="0" smtClean="0"/>
          </a:p>
          <a:p>
            <a:r>
              <a:rPr lang="en-US" dirty="0" err="1" smtClean="0"/>
              <a:t>clearImmediate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334000"/>
            <a:ext cx="7315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exports, require, module, __</a:t>
            </a:r>
            <a:r>
              <a:rPr lang="en-US" dirty="0" err="1" smtClean="0"/>
              <a:t>dirname</a:t>
            </a:r>
            <a:r>
              <a:rPr lang="en-US" dirty="0" smtClean="0"/>
              <a:t>, __filename are </a:t>
            </a:r>
            <a:r>
              <a:rPr lang="en-US" b="1" dirty="0" smtClean="0"/>
              <a:t>not</a:t>
            </a:r>
            <a:r>
              <a:rPr lang="en-US" dirty="0" smtClean="0"/>
              <a:t> global.</a:t>
            </a:r>
          </a:p>
        </p:txBody>
      </p:sp>
    </p:spTree>
    <p:extLst>
      <p:ext uri="{BB962C8B-B14F-4D97-AF65-F5344CB8AC3E}">
        <p14:creationId xmlns:p14="http://schemas.microsoft.com/office/powerpoint/2010/main" val="26370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 smtClean="0"/>
              <a:t>system in</a:t>
            </a:r>
            <a:r>
              <a:rPr lang="en-US" dirty="0" smtClean="0"/>
              <a:t>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file in a node.js is a module.</a:t>
            </a:r>
          </a:p>
          <a:p>
            <a:r>
              <a:rPr lang="en-US" dirty="0" smtClean="0"/>
              <a:t>Node wraps every file code within a function called Module wrapper function.</a:t>
            </a:r>
          </a:p>
          <a:p>
            <a:r>
              <a:rPr lang="en-US" dirty="0" smtClean="0"/>
              <a:t>It passes 5 </a:t>
            </a:r>
            <a:r>
              <a:rPr lang="en-US" dirty="0" err="1" smtClean="0"/>
              <a:t>params</a:t>
            </a:r>
            <a:r>
              <a:rPr lang="en-US" dirty="0" smtClean="0"/>
              <a:t> to each module.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xports, require, module, __filename, 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 smtClean="0"/>
              <a:t>Variables declared are local to the module/file.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module.exports</a:t>
            </a:r>
            <a:r>
              <a:rPr lang="en-US" dirty="0"/>
              <a:t> </a:t>
            </a:r>
            <a:r>
              <a:rPr lang="en-US" dirty="0" smtClean="0"/>
              <a:t>to expose a variable/function from the module.</a:t>
            </a:r>
          </a:p>
          <a:p>
            <a:r>
              <a:rPr lang="en-US" dirty="0" smtClean="0"/>
              <a:t>Use require to import from other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344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Wingdings</vt:lpstr>
      <vt:lpstr>Wingdings 2</vt:lpstr>
      <vt:lpstr>Oriel</vt:lpstr>
      <vt:lpstr>PowerPoint Presentation</vt:lpstr>
      <vt:lpstr>What to expect?</vt:lpstr>
      <vt:lpstr>Background</vt:lpstr>
      <vt:lpstr>Then what is node.js?  How it all started?</vt:lpstr>
      <vt:lpstr>What is node.js?</vt:lpstr>
      <vt:lpstr>What is node.js?</vt:lpstr>
      <vt:lpstr>The Architecture</vt:lpstr>
      <vt:lpstr>Globals in NODE.js</vt:lpstr>
      <vt:lpstr>Modules system in Node.js</vt:lpstr>
      <vt:lpstr>Node in action: lets code</vt:lpstr>
      <vt:lpstr>REPL</vt:lpstr>
      <vt:lpstr>NPM</vt:lpstr>
      <vt:lpstr>What can we build with node.js?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Kantha</dc:creator>
  <cp:lastModifiedBy>Lakshmi Kantha D N</cp:lastModifiedBy>
  <cp:revision>42</cp:revision>
  <dcterms:created xsi:type="dcterms:W3CDTF">2018-08-09T08:00:26Z</dcterms:created>
  <dcterms:modified xsi:type="dcterms:W3CDTF">2019-07-30T04:03:29Z</dcterms:modified>
</cp:coreProperties>
</file>