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4"/>
  </p:notesMasterIdLst>
  <p:sldIdLst>
    <p:sldId id="84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449F5-B101-44D9-8C69-DA0F5DAC626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6F581-BF0C-4FB1-ACE9-A27B9BAD844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443704" y="2430011"/>
            <a:ext cx="11529221" cy="10007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43704" y="3737998"/>
            <a:ext cx="11529221" cy="5728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3" y="-694189"/>
            <a:ext cx="3082212" cy="157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6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0B9E4-FBE9-47FE-9FEF-BCE8FD2BE3F6}" type="slidenum">
              <a:rPr lang="en-US" smtClean="0"/>
              <a:pPr/>
              <a:t>‹#›</a:t>
            </a:fld>
            <a:r>
              <a:rPr lang="en-US"/>
              <a:t>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6491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4705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CDB4-3972-2C73-A50A-BB87FB1D2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5B6A5-1DAC-FB6C-B8B9-7BB21D99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98811-69F7-FE34-AC1C-6B27F333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D6FF-6D30-4B4E-9232-659B542FE95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D0127-7EF6-FA0A-27AC-83EBFE02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9C51B-4DA8-C047-DA0B-1B2E4F2FC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4042-437B-47D6-BD43-8EB2C3B6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89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C86AA-9BBF-1EB2-ABC5-015DB3DD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5DE3F-2A7A-D69B-8997-4F1C1A43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BEF90-5B23-B08D-ED18-1EFD68F0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D6FF-6D30-4B4E-9232-659B542FE95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5D831-FE26-7578-FCEA-FA865CFD2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28BD4-A391-4DAB-83D4-B93C6B2A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4042-437B-47D6-BD43-8EB2C3B6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85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DC3AA-E6E9-8E0B-220C-00AC8933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7D2DD-3C99-29B0-D0C7-F5BD6BCEF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1148B-5BB7-6D4A-80C1-060B15E9C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D6FF-6D30-4B4E-9232-659B542FE95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54FCF-5C73-29B0-C8B5-F0628AD2F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610E5-489B-F1CE-9F9E-990F262E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4042-437B-47D6-BD43-8EB2C3B6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92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C672-DFED-6CD4-1683-32025E00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CBE5E-7554-B9B2-539F-7268407B7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FFA07-2228-E2FD-A03E-8C23AF9D3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4CA83-6A5D-4738-BEEE-52B2DFF5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D6FF-6D30-4B4E-9232-659B542FE95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1E839-523D-26EB-1A38-946DDA39A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39410-D62A-B846-DA1F-D59ACEC9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4042-437B-47D6-BD43-8EB2C3B6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58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82BAE-869C-6E75-F01E-DDFF44828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3B803-CC8D-8409-A37B-8A9305BCD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55594-A702-E3F9-56B8-F7738598B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84CBF-25F4-72C7-CD59-2DE0F8DF9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49D4A-6881-0275-10A7-2A9E0BE04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29615-B56F-E32C-30D1-1F8435CC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D6FF-6D30-4B4E-9232-659B542FE95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78D22E-0718-17CB-1F7B-E4F0C109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699721-8AC6-C00F-B720-9C5B8947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4042-437B-47D6-BD43-8EB2C3B6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75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B01F-2B2C-F44F-E532-D9FB8B59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8BFA71-03FD-EB94-F3AD-420B8DBA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D6FF-6D30-4B4E-9232-659B542FE95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CEB31-3E97-DAD0-8433-934A35EA4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9DB04-9F16-5282-B3A0-15C66D33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4042-437B-47D6-BD43-8EB2C3B6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466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48F23-AE1D-85F0-BA7D-542BE23E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D6FF-6D30-4B4E-9232-659B542FE95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B2E527-E19F-8797-ABEF-9A13DBEB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78201-9C9B-51CA-B54B-B2D78359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4042-437B-47D6-BD43-8EB2C3B6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383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E17A8-2E26-87D8-B621-1CD91512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A3077-5CA5-F236-1DFA-91C73FCA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4E3F6-E359-6690-C19D-3E3F2E9AA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BDF1A-C0B2-CF8C-D0F4-2827E3CC6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D6FF-6D30-4B4E-9232-659B542FE95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8AA54-5EB2-B441-4846-220FC523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54168-C100-0E99-25BC-BC93529E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4042-437B-47D6-BD43-8EB2C3B6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92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443703" y="2430011"/>
            <a:ext cx="11577380" cy="10007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44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43704" y="3718948"/>
            <a:ext cx="11291096" cy="5728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96202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FAD3F-1959-E689-ACA7-EFD33950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BE373-DD8A-21FD-2B3F-FDA9CF6F6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69D04-744A-9770-C453-5CAD904FA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4BF54-8086-8B36-D8FA-BE28AF51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D6FF-6D30-4B4E-9232-659B542FE95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E547E-F028-FA75-F153-F2EF47DE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01C66-D2ED-4BF7-F0B5-25BE05021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4042-437B-47D6-BD43-8EB2C3B6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00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1F1D-EE36-E49B-E1B9-17B2A892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A1457-8DF8-D310-3A80-DA3AD6D0E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BBF38-C839-4CC9-B314-A7A0C1034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D6FF-6D30-4B4E-9232-659B542FE95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6E223-92D6-4063-96BC-CF2EB35C9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5A2A8-C74F-54D0-C054-C779C075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4042-437B-47D6-BD43-8EB2C3B6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97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B8EB9B-0383-3411-00AD-B27B1111F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5BB85-87EB-D413-AE4C-254648599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B0AB-3818-B564-C5FD-BEF2F054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D6FF-6D30-4B4E-9232-659B542FE95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42240-EA38-9C0D-FF92-F3AA564B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0D4B8-1142-DEB0-2C4C-6DDBB133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4042-437B-47D6-BD43-8EB2C3B6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73017" y="5481510"/>
            <a:ext cx="11323683" cy="5728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73017" y="4468978"/>
            <a:ext cx="11323683" cy="10007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="0">
                <a:solidFill>
                  <a:srgbClr val="004F5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0B9E4-FBE9-47FE-9FEF-BCE8FD2BE3F6}" type="slidenum">
              <a:rPr lang="en-US" smtClean="0"/>
              <a:pPr/>
              <a:t>‹#›</a:t>
            </a:fld>
            <a:r>
              <a:rPr lang="en-US"/>
              <a:t>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1363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96817" y="1204957"/>
            <a:ext cx="11398472" cy="4972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0B9E4-FBE9-47FE-9FEF-BCE8FD2BE3F6}" type="slidenum">
              <a:rPr lang="en-US" smtClean="0"/>
              <a:pPr/>
              <a:t>‹#›</a:t>
            </a:fld>
            <a:r>
              <a:rPr lang="en-US"/>
              <a:t> | Confidential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6855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96817" y="365126"/>
            <a:ext cx="11398472" cy="711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0B9E4-FBE9-47FE-9FEF-BCE8FD2BE3F6}" type="slidenum">
              <a:rPr lang="en-US" smtClean="0"/>
              <a:pPr/>
              <a:t>‹#›</a:t>
            </a:fld>
            <a:r>
              <a:rPr lang="en-US"/>
              <a:t>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60775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153155" y="274639"/>
            <a:ext cx="5762621" cy="146843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55590" y="274640"/>
            <a:ext cx="5573349" cy="5811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10B9E4-FBE9-47FE-9FEF-BCE8FD2BE3F6}" type="slidenum">
              <a:rPr lang="en-US" smtClean="0"/>
              <a:pPr/>
              <a:t>‹#›</a:t>
            </a:fld>
            <a:r>
              <a:rPr lang="en-US"/>
              <a:t>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21875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56059" y="274641"/>
            <a:ext cx="5572879" cy="144938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96002" y="0"/>
            <a:ext cx="6095999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55590" y="1876425"/>
            <a:ext cx="5573349" cy="4248150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10B9E4-FBE9-47FE-9FEF-BCE8FD2BE3F6}" type="slidenum">
              <a:rPr lang="en-US" smtClean="0"/>
              <a:pPr/>
              <a:t>‹#›</a:t>
            </a:fld>
            <a:r>
              <a:rPr lang="en-US"/>
              <a:t>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3269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28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6471384" y="2159796"/>
            <a:ext cx="5361061" cy="2538411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rgbClr val="004F5A"/>
              </a:buClr>
              <a:buFont typeface="Arial"/>
              <a:buNone/>
              <a:defRPr sz="2400" kern="1200">
                <a:solidFill>
                  <a:srgbClr val="004F5A"/>
                </a:solidFill>
                <a:latin typeface="+mn-lt"/>
                <a:ea typeface="+mn-ea"/>
                <a:cs typeface="+mn-cs"/>
              </a:defRPr>
            </a:lvl1pPr>
            <a:lvl2pPr marL="461963" indent="-285750" algn="l" defTabSz="457200" rtl="0" eaLnBrk="1" latinLnBrk="0" hangingPunct="1">
              <a:spcBef>
                <a:spcPct val="20000"/>
              </a:spcBef>
              <a:buClr>
                <a:srgbClr val="F58025"/>
              </a:buClr>
              <a:buSzPct val="75000"/>
              <a:buFont typeface="Arial" panose="020B0604020202020204" pitchFamily="34" charset="0"/>
              <a:buChar char="►"/>
              <a:defRPr sz="2000" kern="1200">
                <a:solidFill>
                  <a:srgbClr val="004F5A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457200" rtl="0" eaLnBrk="1" latinLnBrk="0" hangingPunct="1">
              <a:spcBef>
                <a:spcPct val="20000"/>
              </a:spcBef>
              <a:buClr>
                <a:srgbClr val="887E6E"/>
              </a:buClr>
              <a:buFont typeface="Arial" panose="020B0604020202020204" pitchFamily="34" charset="0"/>
              <a:buChar char="►"/>
              <a:defRPr sz="1800" kern="1200">
                <a:solidFill>
                  <a:srgbClr val="F58025"/>
                </a:solidFill>
                <a:latin typeface="+mn-lt"/>
                <a:ea typeface="+mn-ea"/>
                <a:cs typeface="+mn-cs"/>
              </a:defRPr>
            </a:lvl3pPr>
            <a:lvl4pPr marL="1376363" indent="-228600" algn="l" defTabSz="457200" rtl="0" eaLnBrk="1" latinLnBrk="0" hangingPunct="1">
              <a:spcBef>
                <a:spcPct val="20000"/>
              </a:spcBef>
              <a:buClr>
                <a:srgbClr val="004F5A"/>
              </a:buClr>
              <a:buFont typeface="Arial"/>
              <a:buChar char="–"/>
              <a:defRPr sz="1600" kern="1200">
                <a:solidFill>
                  <a:srgbClr val="004F5A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457200" rtl="0" eaLnBrk="1" latinLnBrk="0" hangingPunct="1">
              <a:spcBef>
                <a:spcPct val="20000"/>
              </a:spcBef>
              <a:buClr>
                <a:srgbClr val="004F5A"/>
              </a:buClr>
              <a:buFont typeface="Arial"/>
              <a:buChar char="»"/>
              <a:defRPr sz="1600" kern="1200">
                <a:solidFill>
                  <a:srgbClr val="004F5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>
                <a:solidFill>
                  <a:schemeClr val="bg1"/>
                </a:solidFill>
              </a:rPr>
              <a:t>Big text here – content right</a:t>
            </a:r>
            <a:endParaRPr lang="en-US" sz="4000" b="1">
              <a:solidFill>
                <a:schemeClr val="bg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6059" y="274641"/>
            <a:ext cx="5601816" cy="144938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55590" y="1847850"/>
            <a:ext cx="5602287" cy="4286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10B9E4-FBE9-47FE-9FEF-BCE8FD2BE3F6}" type="slidenum">
              <a:rPr lang="en-US" smtClean="0"/>
              <a:pPr/>
              <a:t>‹#›</a:t>
            </a:fld>
            <a:r>
              <a:rPr lang="en-US"/>
              <a:t>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8803568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10B9E4-FBE9-47FE-9FEF-BCE8FD2BE3F6}" type="slidenum">
              <a:rPr lang="en-US" smtClean="0"/>
              <a:pPr/>
              <a:t>‹#›</a:t>
            </a:fld>
            <a:r>
              <a:rPr lang="en-US"/>
              <a:t> | Confidential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6817" y="365126"/>
            <a:ext cx="11398472" cy="711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296817" y="1204957"/>
            <a:ext cx="11398472" cy="4972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9074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296817" y="6305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457200" rtl="0" eaLnBrk="1" latinLnBrk="0" hangingPunct="1">
              <a:defRPr lang="en-US" sz="800" kern="1200" smtClean="0">
                <a:solidFill>
                  <a:srgbClr val="887E6E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710B9E4-FBE9-47FE-9FEF-BCE8FD2BE3F6}" type="slidenum">
              <a:rPr lang="en-US" smtClean="0"/>
              <a:pPr/>
              <a:t>‹#›</a:t>
            </a:fld>
            <a:r>
              <a:rPr lang="en-US"/>
              <a:t> | Confidential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17" y="365126"/>
            <a:ext cx="11398472" cy="711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17" y="1204957"/>
            <a:ext cx="11398472" cy="4972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427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1" r:id="rId10"/>
    <p:sldLayoutId id="214748367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0" kern="1200">
          <a:solidFill>
            <a:srgbClr val="004F5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4F5A"/>
        </a:buClr>
        <a:buFont typeface="Arial"/>
        <a:buChar char="•"/>
        <a:defRPr sz="2400" kern="1200">
          <a:solidFill>
            <a:srgbClr val="004F5A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F58025"/>
        </a:buClr>
        <a:buSzPct val="75000"/>
        <a:buFont typeface="Wingdings 3" panose="05040102010807070707" pitchFamily="18" charset="2"/>
        <a:buChar char="}"/>
        <a:defRPr sz="2000" kern="1200">
          <a:solidFill>
            <a:srgbClr val="004F5A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887E6E"/>
        </a:buClr>
        <a:buFont typeface="Wingdings 3" panose="05040102010807070707" pitchFamily="18" charset="2"/>
        <a:buChar char="}"/>
        <a:defRPr sz="18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4F5A"/>
        </a:buClr>
        <a:buFont typeface="Wingdings 3" panose="05040102010807070707" pitchFamily="18" charset="2"/>
        <a:buChar char="}"/>
        <a:defRPr sz="1600" kern="1200">
          <a:solidFill>
            <a:srgbClr val="004F5A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4F5A"/>
        </a:buClr>
        <a:buFont typeface="Wingdings 3" panose="05040102010807070707" pitchFamily="18" charset="2"/>
        <a:buChar char="}"/>
        <a:defRPr sz="1600" kern="1200">
          <a:solidFill>
            <a:srgbClr val="004F5A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914089-B76A-A2DD-DCD3-B00905085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137A0-3801-ECC6-889A-FC45AA767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9B649-D777-E2D3-19E9-AD53AB445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D6FF-6D30-4B4E-9232-659B542FE95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E6670-634C-7708-20D3-C32482861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959A4-5F3B-45A0-C88B-C126CD5C9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34042-437B-47D6-BD43-8EB2C3B6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1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073D033D-09BC-1787-9846-801D857525D5}"/>
              </a:ext>
            </a:extLst>
          </p:cNvPr>
          <p:cNvSpPr/>
          <p:nvPr/>
        </p:nvSpPr>
        <p:spPr>
          <a:xfrm>
            <a:off x="2204740" y="1770777"/>
            <a:ext cx="515142" cy="2775685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19EAAD46-70EB-FDE0-03EA-5139C0CEFC5F}"/>
              </a:ext>
            </a:extLst>
          </p:cNvPr>
          <p:cNvSpPr/>
          <p:nvPr/>
        </p:nvSpPr>
        <p:spPr>
          <a:xfrm>
            <a:off x="6771282" y="1562066"/>
            <a:ext cx="1116863" cy="3303057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C80500F5-DD3E-BE93-B87B-27D44E79D125}"/>
              </a:ext>
            </a:extLst>
          </p:cNvPr>
          <p:cNvSpPr/>
          <p:nvPr/>
        </p:nvSpPr>
        <p:spPr>
          <a:xfrm>
            <a:off x="10127642" y="1968866"/>
            <a:ext cx="1446275" cy="199736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Target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05C2A08-20F3-2B42-07F0-92E33382A494}"/>
              </a:ext>
            </a:extLst>
          </p:cNvPr>
          <p:cNvSpPr/>
          <p:nvPr/>
        </p:nvSpPr>
        <p:spPr>
          <a:xfrm>
            <a:off x="7897934" y="3024017"/>
            <a:ext cx="2239699" cy="9053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926943-71FE-0CB6-A499-287446310104}"/>
              </a:ext>
            </a:extLst>
          </p:cNvPr>
          <p:cNvSpPr txBox="1"/>
          <p:nvPr/>
        </p:nvSpPr>
        <p:spPr>
          <a:xfrm>
            <a:off x="3342611" y="3094766"/>
            <a:ext cx="2144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DATA NORMALIZATION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21BCED-0233-06AD-56DB-95CD1E357D50}"/>
              </a:ext>
            </a:extLst>
          </p:cNvPr>
          <p:cNvSpPr txBox="1"/>
          <p:nvPr/>
        </p:nvSpPr>
        <p:spPr>
          <a:xfrm>
            <a:off x="8792580" y="2326308"/>
            <a:ext cx="11816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XML files, SQL data,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Flat files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9600756-DC24-D35C-5329-A3B66E465F0D}"/>
              </a:ext>
            </a:extLst>
          </p:cNvPr>
          <p:cNvSpPr/>
          <p:nvPr/>
        </p:nvSpPr>
        <p:spPr>
          <a:xfrm>
            <a:off x="3974976" y="2227645"/>
            <a:ext cx="1228757" cy="4892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 Checks and logging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DEC26C-75DD-8D43-CF98-7257A3A3883E}"/>
              </a:ext>
            </a:extLst>
          </p:cNvPr>
          <p:cNvSpPr/>
          <p:nvPr/>
        </p:nvSpPr>
        <p:spPr>
          <a:xfrm>
            <a:off x="1707045" y="429950"/>
            <a:ext cx="7055365" cy="5825515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C53EDD3-7A61-E639-E312-9BF7DC629539}"/>
              </a:ext>
            </a:extLst>
          </p:cNvPr>
          <p:cNvCxnSpPr>
            <a:cxnSpLocks/>
          </p:cNvCxnSpPr>
          <p:nvPr/>
        </p:nvCxnSpPr>
        <p:spPr>
          <a:xfrm>
            <a:off x="1503188" y="2248456"/>
            <a:ext cx="701061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F7FC525-30B7-699D-FCBA-1EBC25AE56C0}"/>
              </a:ext>
            </a:extLst>
          </p:cNvPr>
          <p:cNvCxnSpPr>
            <a:cxnSpLocks/>
          </p:cNvCxnSpPr>
          <p:nvPr/>
        </p:nvCxnSpPr>
        <p:spPr>
          <a:xfrm>
            <a:off x="1459719" y="3246513"/>
            <a:ext cx="744530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255E023-1717-66B7-FAD3-9ECC89202972}"/>
              </a:ext>
            </a:extLst>
          </p:cNvPr>
          <p:cNvCxnSpPr>
            <a:cxnSpLocks/>
          </p:cNvCxnSpPr>
          <p:nvPr/>
        </p:nvCxnSpPr>
        <p:spPr>
          <a:xfrm>
            <a:off x="1413390" y="4234804"/>
            <a:ext cx="790859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13F18A-EA91-FDAE-14A0-68F90BBEF3B8}"/>
              </a:ext>
            </a:extLst>
          </p:cNvPr>
          <p:cNvSpPr txBox="1"/>
          <p:nvPr/>
        </p:nvSpPr>
        <p:spPr>
          <a:xfrm>
            <a:off x="3552712" y="3578077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Drop down values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AC0597-D6A7-6915-CE4E-F7E38240BAA8}"/>
              </a:ext>
            </a:extLst>
          </p:cNvPr>
          <p:cNvCxnSpPr>
            <a:cxnSpLocks/>
          </p:cNvCxnSpPr>
          <p:nvPr/>
        </p:nvCxnSpPr>
        <p:spPr>
          <a:xfrm>
            <a:off x="2728260" y="3949968"/>
            <a:ext cx="1015202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DC14DA-3696-41CC-65F3-11172931157C}"/>
              </a:ext>
            </a:extLst>
          </p:cNvPr>
          <p:cNvCxnSpPr>
            <a:cxnSpLocks/>
            <a:stCxn id="279" idx="1"/>
          </p:cNvCxnSpPr>
          <p:nvPr/>
        </p:nvCxnSpPr>
        <p:spPr>
          <a:xfrm flipH="1" flipV="1">
            <a:off x="2728260" y="4164484"/>
            <a:ext cx="1015202" cy="604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9E9F29-4E65-F9FB-BEAB-B082E7C768BF}"/>
              </a:ext>
            </a:extLst>
          </p:cNvPr>
          <p:cNvSpPr txBox="1"/>
          <p:nvPr/>
        </p:nvSpPr>
        <p:spPr>
          <a:xfrm>
            <a:off x="6714512" y="4832888"/>
            <a:ext cx="1943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ETL STAGING DB</a:t>
            </a:r>
          </a:p>
        </p:txBody>
      </p:sp>
      <p:pic>
        <p:nvPicPr>
          <p:cNvPr id="58" name="Picture 57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1D077F20-49BE-9451-6917-BE7DF0A84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4721" y="2073558"/>
            <a:ext cx="304986" cy="304986"/>
          </a:xfrm>
          <a:prstGeom prst="rect">
            <a:avLst/>
          </a:prstGeom>
        </p:spPr>
      </p:pic>
      <p:pic>
        <p:nvPicPr>
          <p:cNvPr id="59" name="Picture 58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52804B4A-BB42-BCC5-35B5-07EA56A94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2019" y="2073558"/>
            <a:ext cx="304986" cy="304986"/>
          </a:xfrm>
          <a:prstGeom prst="rect">
            <a:avLst/>
          </a:prstGeom>
        </p:spPr>
      </p:pic>
      <p:pic>
        <p:nvPicPr>
          <p:cNvPr id="60" name="Picture 59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3D6E09BC-DED4-D780-D1F5-1BFE8931C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4721" y="2608774"/>
            <a:ext cx="304986" cy="304986"/>
          </a:xfrm>
          <a:prstGeom prst="rect">
            <a:avLst/>
          </a:prstGeom>
        </p:spPr>
      </p:pic>
      <p:pic>
        <p:nvPicPr>
          <p:cNvPr id="61" name="Picture 60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42B06287-723A-6FAC-D309-A9E9F2D28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2019" y="2608774"/>
            <a:ext cx="304986" cy="304986"/>
          </a:xfrm>
          <a:prstGeom prst="rect">
            <a:avLst/>
          </a:prstGeom>
        </p:spPr>
      </p:pic>
      <p:pic>
        <p:nvPicPr>
          <p:cNvPr id="62" name="Picture 61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67B0BC4E-C4A3-BC8E-D931-2D7686C89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97306" y="3134397"/>
            <a:ext cx="304986" cy="304986"/>
          </a:xfrm>
          <a:prstGeom prst="rect">
            <a:avLst/>
          </a:prstGeom>
        </p:spPr>
      </p:pic>
      <p:pic>
        <p:nvPicPr>
          <p:cNvPr id="63" name="Picture 62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572D2037-6D88-8EE2-DE92-8CB6770BF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54604" y="3134397"/>
            <a:ext cx="304986" cy="304986"/>
          </a:xfrm>
          <a:prstGeom prst="rect">
            <a:avLst/>
          </a:prstGeom>
        </p:spPr>
      </p:pic>
      <p:pic>
        <p:nvPicPr>
          <p:cNvPr id="64" name="Picture 6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CC3E5832-1AB2-D5E5-0352-29FE45765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97306" y="3655154"/>
            <a:ext cx="304986" cy="304986"/>
          </a:xfrm>
          <a:prstGeom prst="rect">
            <a:avLst/>
          </a:prstGeom>
        </p:spPr>
      </p:pic>
      <p:pic>
        <p:nvPicPr>
          <p:cNvPr id="65" name="Picture 64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FB0194D3-00DF-BBA4-6ACA-986479AB5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54604" y="3669613"/>
            <a:ext cx="304986" cy="304986"/>
          </a:xfrm>
          <a:prstGeom prst="rect">
            <a:avLst/>
          </a:prstGeom>
        </p:spPr>
      </p:pic>
      <p:pic>
        <p:nvPicPr>
          <p:cNvPr id="66" name="Picture 65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D2FFB8D2-E0BA-F644-09E6-F0008A457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97306" y="4204829"/>
            <a:ext cx="304986" cy="304986"/>
          </a:xfrm>
          <a:prstGeom prst="rect">
            <a:avLst/>
          </a:prstGeom>
        </p:spPr>
      </p:pic>
      <p:pic>
        <p:nvPicPr>
          <p:cNvPr id="67" name="Picture 66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7A972301-A0F8-B628-2C5F-E61500125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54604" y="4204829"/>
            <a:ext cx="304986" cy="304986"/>
          </a:xfrm>
          <a:prstGeom prst="rect">
            <a:avLst/>
          </a:prstGeom>
        </p:spPr>
      </p:pic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8EDCE4E-5EC0-1EBD-5A8C-CAEC08C5AB86}"/>
              </a:ext>
            </a:extLst>
          </p:cNvPr>
          <p:cNvCxnSpPr>
            <a:cxnSpLocks/>
          </p:cNvCxnSpPr>
          <p:nvPr/>
        </p:nvCxnSpPr>
        <p:spPr>
          <a:xfrm>
            <a:off x="5769767" y="2075784"/>
            <a:ext cx="1006409" cy="19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1751F1A-9AD3-5C76-351D-6251E6DEA97C}"/>
              </a:ext>
            </a:extLst>
          </p:cNvPr>
          <p:cNvCxnSpPr>
            <a:cxnSpLocks/>
          </p:cNvCxnSpPr>
          <p:nvPr/>
        </p:nvCxnSpPr>
        <p:spPr>
          <a:xfrm>
            <a:off x="5769768" y="2537336"/>
            <a:ext cx="1001513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B48087F-BAD2-05AA-C9F8-7DDC21B8C898}"/>
              </a:ext>
            </a:extLst>
          </p:cNvPr>
          <p:cNvCxnSpPr>
            <a:cxnSpLocks/>
          </p:cNvCxnSpPr>
          <p:nvPr/>
        </p:nvCxnSpPr>
        <p:spPr>
          <a:xfrm>
            <a:off x="5769768" y="2796811"/>
            <a:ext cx="1001513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7EAB9C4-7550-0417-A8A9-C1F0F2F3B4C1}"/>
              </a:ext>
            </a:extLst>
          </p:cNvPr>
          <p:cNvCxnSpPr>
            <a:cxnSpLocks/>
          </p:cNvCxnSpPr>
          <p:nvPr/>
        </p:nvCxnSpPr>
        <p:spPr>
          <a:xfrm>
            <a:off x="5769768" y="3060802"/>
            <a:ext cx="1001513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D4582C1-CF9D-ADBF-5248-8339E134DAE1}"/>
              </a:ext>
            </a:extLst>
          </p:cNvPr>
          <p:cNvCxnSpPr>
            <a:cxnSpLocks/>
          </p:cNvCxnSpPr>
          <p:nvPr/>
        </p:nvCxnSpPr>
        <p:spPr>
          <a:xfrm>
            <a:off x="5769768" y="3332674"/>
            <a:ext cx="1001513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02C650F-A9D9-93EE-72B3-116F24B8BB56}"/>
              </a:ext>
            </a:extLst>
          </p:cNvPr>
          <p:cNvCxnSpPr>
            <a:cxnSpLocks/>
          </p:cNvCxnSpPr>
          <p:nvPr/>
        </p:nvCxnSpPr>
        <p:spPr>
          <a:xfrm>
            <a:off x="5769768" y="3606437"/>
            <a:ext cx="1001513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B334D51-F0B8-92F2-561B-08C377B12197}"/>
              </a:ext>
            </a:extLst>
          </p:cNvPr>
          <p:cNvCxnSpPr>
            <a:cxnSpLocks/>
          </p:cNvCxnSpPr>
          <p:nvPr/>
        </p:nvCxnSpPr>
        <p:spPr>
          <a:xfrm>
            <a:off x="5769768" y="3865794"/>
            <a:ext cx="1001513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85583D8-B980-6FD6-4669-63FE4E93C435}"/>
              </a:ext>
            </a:extLst>
          </p:cNvPr>
          <p:cNvCxnSpPr>
            <a:cxnSpLocks/>
          </p:cNvCxnSpPr>
          <p:nvPr/>
        </p:nvCxnSpPr>
        <p:spPr>
          <a:xfrm>
            <a:off x="5769768" y="2299211"/>
            <a:ext cx="1001513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E922063-E6BF-A848-F2AE-42110F5F37BF}"/>
              </a:ext>
            </a:extLst>
          </p:cNvPr>
          <p:cNvCxnSpPr>
            <a:cxnSpLocks/>
          </p:cNvCxnSpPr>
          <p:nvPr/>
        </p:nvCxnSpPr>
        <p:spPr>
          <a:xfrm>
            <a:off x="5769767" y="4149163"/>
            <a:ext cx="1001513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7D278E26-57FF-01A7-A4A9-04B052E77D0D}"/>
              </a:ext>
            </a:extLst>
          </p:cNvPr>
          <p:cNvSpPr/>
          <p:nvPr/>
        </p:nvSpPr>
        <p:spPr>
          <a:xfrm>
            <a:off x="1870867" y="772270"/>
            <a:ext cx="1730251" cy="3387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Status Checking</a:t>
            </a: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BC7AEFC5-8AC8-97DD-B411-83F0EED4F777}"/>
              </a:ext>
            </a:extLst>
          </p:cNvPr>
          <p:cNvCxnSpPr>
            <a:cxnSpLocks/>
            <a:stCxn id="106" idx="2"/>
            <a:endCxn id="4" idx="1"/>
          </p:cNvCxnSpPr>
          <p:nvPr/>
        </p:nvCxnSpPr>
        <p:spPr>
          <a:xfrm rot="5400000">
            <a:off x="2269295" y="1304078"/>
            <a:ext cx="659715" cy="27368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B1D3DF3-8E24-6398-205D-AE91805D38F1}"/>
              </a:ext>
            </a:extLst>
          </p:cNvPr>
          <p:cNvCxnSpPr>
            <a:cxnSpLocks/>
          </p:cNvCxnSpPr>
          <p:nvPr/>
        </p:nvCxnSpPr>
        <p:spPr>
          <a:xfrm flipV="1">
            <a:off x="2735992" y="1216433"/>
            <a:ext cx="3423509" cy="91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358DBD9-05A4-E223-937E-084D93F52A08}"/>
              </a:ext>
            </a:extLst>
          </p:cNvPr>
          <p:cNvCxnSpPr>
            <a:cxnSpLocks/>
          </p:cNvCxnSpPr>
          <p:nvPr/>
        </p:nvCxnSpPr>
        <p:spPr>
          <a:xfrm>
            <a:off x="7454399" y="1246865"/>
            <a:ext cx="0" cy="3152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E5235A3-89AB-FD4E-845A-9804156A7C92}"/>
              </a:ext>
            </a:extLst>
          </p:cNvPr>
          <p:cNvCxnSpPr>
            <a:cxnSpLocks/>
          </p:cNvCxnSpPr>
          <p:nvPr/>
        </p:nvCxnSpPr>
        <p:spPr>
          <a:xfrm>
            <a:off x="6123769" y="1227912"/>
            <a:ext cx="1358399" cy="18953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1DFDC42C-DCA8-9C54-19C0-6B675AD15C69}"/>
              </a:ext>
            </a:extLst>
          </p:cNvPr>
          <p:cNvSpPr/>
          <p:nvPr/>
        </p:nvSpPr>
        <p:spPr>
          <a:xfrm>
            <a:off x="6398209" y="596475"/>
            <a:ext cx="1960247" cy="3836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Record Counts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855E773-2AE1-046F-5FF1-08D842AF6B04}"/>
              </a:ext>
            </a:extLst>
          </p:cNvPr>
          <p:cNvCxnSpPr>
            <a:stCxn id="127" idx="1"/>
          </p:cNvCxnSpPr>
          <p:nvPr/>
        </p:nvCxnSpPr>
        <p:spPr>
          <a:xfrm flipH="1">
            <a:off x="4173424" y="788282"/>
            <a:ext cx="2224785" cy="377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BF9A1A1-AAEE-BB0F-1C2E-D6707EF87405}"/>
              </a:ext>
            </a:extLst>
          </p:cNvPr>
          <p:cNvCxnSpPr>
            <a:cxnSpLocks/>
          </p:cNvCxnSpPr>
          <p:nvPr/>
        </p:nvCxnSpPr>
        <p:spPr>
          <a:xfrm>
            <a:off x="4173424" y="788282"/>
            <a:ext cx="0" cy="64556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A2FB40A-AB15-702F-D9AC-4E3241D9FEDF}"/>
              </a:ext>
            </a:extLst>
          </p:cNvPr>
          <p:cNvCxnSpPr>
            <a:cxnSpLocks/>
          </p:cNvCxnSpPr>
          <p:nvPr/>
        </p:nvCxnSpPr>
        <p:spPr>
          <a:xfrm flipH="1">
            <a:off x="2735992" y="1433842"/>
            <a:ext cx="1437431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C976201-ED57-ADF7-493E-FB7F4272648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575470" y="777834"/>
            <a:ext cx="13885" cy="144981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EDC9B9B-4E1E-9DB8-F2AC-726935D10841}"/>
              </a:ext>
            </a:extLst>
          </p:cNvPr>
          <p:cNvCxnSpPr>
            <a:stCxn id="127" idx="3"/>
          </p:cNvCxnSpPr>
          <p:nvPr/>
        </p:nvCxnSpPr>
        <p:spPr>
          <a:xfrm>
            <a:off x="8358456" y="788282"/>
            <a:ext cx="2279064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0E10905-C5F4-010B-8041-74C948C44396}"/>
              </a:ext>
            </a:extLst>
          </p:cNvPr>
          <p:cNvCxnSpPr/>
          <p:nvPr/>
        </p:nvCxnSpPr>
        <p:spPr>
          <a:xfrm>
            <a:off x="10645140" y="788282"/>
            <a:ext cx="0" cy="118058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B86F8809-E082-AE5C-8025-B5EBB8A47BEE}"/>
              </a:ext>
            </a:extLst>
          </p:cNvPr>
          <p:cNvSpPr/>
          <p:nvPr/>
        </p:nvSpPr>
        <p:spPr>
          <a:xfrm>
            <a:off x="3841547" y="5323425"/>
            <a:ext cx="1960247" cy="3836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ETL Platform Logging</a:t>
            </a:r>
          </a:p>
        </p:txBody>
      </p: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39889CB3-A7B7-D6D6-2023-F26CEBB9FD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19144" y="4029342"/>
            <a:ext cx="2607955" cy="3955"/>
          </a:xfrm>
          <a:prstGeom prst="bentConnector3">
            <a:avLst/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CD17E02-F634-BF28-AC27-8AF2BCCAF653}"/>
              </a:ext>
            </a:extLst>
          </p:cNvPr>
          <p:cNvCxnSpPr>
            <a:cxnSpLocks/>
          </p:cNvCxnSpPr>
          <p:nvPr/>
        </p:nvCxnSpPr>
        <p:spPr>
          <a:xfrm flipH="1">
            <a:off x="3418680" y="4713046"/>
            <a:ext cx="1690030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2C21357-DF2A-1AFB-230D-B43917ECBDEF}"/>
              </a:ext>
            </a:extLst>
          </p:cNvPr>
          <p:cNvCxnSpPr>
            <a:cxnSpLocks/>
          </p:cNvCxnSpPr>
          <p:nvPr/>
        </p:nvCxnSpPr>
        <p:spPr>
          <a:xfrm flipV="1">
            <a:off x="3418680" y="4164485"/>
            <a:ext cx="0" cy="54856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B3162AB-0393-C408-54C0-860207BFB42C}"/>
              </a:ext>
            </a:extLst>
          </p:cNvPr>
          <p:cNvCxnSpPr>
            <a:cxnSpLocks/>
          </p:cNvCxnSpPr>
          <p:nvPr/>
        </p:nvCxnSpPr>
        <p:spPr>
          <a:xfrm>
            <a:off x="5108710" y="3644809"/>
            <a:ext cx="567160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6A74BD4E-028A-3963-6E4C-2286626052A6}"/>
              </a:ext>
            </a:extLst>
          </p:cNvPr>
          <p:cNvCxnSpPr/>
          <p:nvPr/>
        </p:nvCxnSpPr>
        <p:spPr>
          <a:xfrm>
            <a:off x="5108710" y="5120640"/>
            <a:ext cx="3249746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C555130-E766-2CE0-1A06-4927F729F7A1}"/>
              </a:ext>
            </a:extLst>
          </p:cNvPr>
          <p:cNvCxnSpPr/>
          <p:nvPr/>
        </p:nvCxnSpPr>
        <p:spPr>
          <a:xfrm flipV="1">
            <a:off x="8358456" y="3114556"/>
            <a:ext cx="0" cy="200608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1CEC68FB-FB23-113B-8A47-637BCB57F8CB}"/>
              </a:ext>
            </a:extLst>
          </p:cNvPr>
          <p:cNvCxnSpPr>
            <a:cxnSpLocks/>
          </p:cNvCxnSpPr>
          <p:nvPr/>
        </p:nvCxnSpPr>
        <p:spPr>
          <a:xfrm flipV="1">
            <a:off x="5675870" y="3069286"/>
            <a:ext cx="0" cy="60032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743275C5-AC84-BDDD-0071-18658606DE73}"/>
              </a:ext>
            </a:extLst>
          </p:cNvPr>
          <p:cNvSpPr txBox="1"/>
          <p:nvPr/>
        </p:nvSpPr>
        <p:spPr>
          <a:xfrm>
            <a:off x="4467694" y="78149"/>
            <a:ext cx="1174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ETL Layer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3404372-14CF-289D-D2D1-33E6EAB6CE7E}"/>
              </a:ext>
            </a:extLst>
          </p:cNvPr>
          <p:cNvSpPr txBox="1"/>
          <p:nvPr/>
        </p:nvSpPr>
        <p:spPr>
          <a:xfrm>
            <a:off x="432070" y="1551210"/>
            <a:ext cx="1240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System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A5AB3D61-5CAA-8E9F-49C9-FD4AF916DEC6}"/>
              </a:ext>
            </a:extLst>
          </p:cNvPr>
          <p:cNvCxnSpPr>
            <a:cxnSpLocks/>
          </p:cNvCxnSpPr>
          <p:nvPr/>
        </p:nvCxnSpPr>
        <p:spPr>
          <a:xfrm>
            <a:off x="6032500" y="788282"/>
            <a:ext cx="0" cy="1283747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1F489A21-FB26-971E-133B-4C082AD50524}"/>
              </a:ext>
            </a:extLst>
          </p:cNvPr>
          <p:cNvCxnSpPr>
            <a:cxnSpLocks/>
          </p:cNvCxnSpPr>
          <p:nvPr/>
        </p:nvCxnSpPr>
        <p:spPr>
          <a:xfrm flipV="1">
            <a:off x="5769767" y="2068449"/>
            <a:ext cx="0" cy="237029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DFD8870A-F497-3632-0A14-9A062E82AECA}"/>
              </a:ext>
            </a:extLst>
          </p:cNvPr>
          <p:cNvCxnSpPr>
            <a:cxnSpLocks/>
          </p:cNvCxnSpPr>
          <p:nvPr/>
        </p:nvCxnSpPr>
        <p:spPr>
          <a:xfrm>
            <a:off x="5769767" y="4444531"/>
            <a:ext cx="1001513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E8ED90FD-1CFF-C971-16A5-A18103754AA2}"/>
              </a:ext>
            </a:extLst>
          </p:cNvPr>
          <p:cNvCxnSpPr>
            <a:cxnSpLocks/>
          </p:cNvCxnSpPr>
          <p:nvPr/>
        </p:nvCxnSpPr>
        <p:spPr>
          <a:xfrm>
            <a:off x="2719882" y="3011215"/>
            <a:ext cx="3049885" cy="12802"/>
          </a:xfrm>
          <a:prstGeom prst="straightConnector1">
            <a:avLst/>
          </a:prstGeom>
          <a:ln w="41275"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23000">
                  <a:schemeClr val="accent6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E2A4174B-2C63-1F53-9165-54615DB3AA3A}"/>
              </a:ext>
            </a:extLst>
          </p:cNvPr>
          <p:cNvCxnSpPr>
            <a:cxnSpLocks/>
          </p:cNvCxnSpPr>
          <p:nvPr/>
        </p:nvCxnSpPr>
        <p:spPr>
          <a:xfrm flipV="1">
            <a:off x="2719882" y="2479555"/>
            <a:ext cx="1247474" cy="3668"/>
          </a:xfrm>
          <a:prstGeom prst="straightConnector1">
            <a:avLst/>
          </a:prstGeom>
          <a:ln w="41275"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28000">
                  <a:schemeClr val="accent6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13B59007-B753-CF64-C895-5AB90B397193}"/>
              </a:ext>
            </a:extLst>
          </p:cNvPr>
          <p:cNvSpPr txBox="1"/>
          <p:nvPr/>
        </p:nvSpPr>
        <p:spPr>
          <a:xfrm>
            <a:off x="1897748" y="4602978"/>
            <a:ext cx="1943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ETL PRE-STAGE DB</a:t>
            </a:r>
          </a:p>
        </p:txBody>
      </p:sp>
      <p:graphicFrame>
        <p:nvGraphicFramePr>
          <p:cNvPr id="279" name="Table 279">
            <a:extLst>
              <a:ext uri="{FF2B5EF4-FFF2-40B4-BE49-F238E27FC236}">
                <a16:creationId xmlns:a16="http://schemas.microsoft.com/office/drawing/2014/main" id="{B73BB26E-6B46-6668-A3E4-41DD53F1B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143173"/>
              </p:ext>
            </p:extLst>
          </p:nvPr>
        </p:nvGraphicFramePr>
        <p:xfrm>
          <a:off x="3743462" y="3804770"/>
          <a:ext cx="676734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8367">
                  <a:extLst>
                    <a:ext uri="{9D8B030D-6E8A-4147-A177-3AD203B41FA5}">
                      <a16:colId xmlns:a16="http://schemas.microsoft.com/office/drawing/2014/main" val="1435250003"/>
                    </a:ext>
                  </a:extLst>
                </a:gridCol>
                <a:gridCol w="338367">
                  <a:extLst>
                    <a:ext uri="{9D8B030D-6E8A-4147-A177-3AD203B41FA5}">
                      <a16:colId xmlns:a16="http://schemas.microsoft.com/office/drawing/2014/main" val="2402602507"/>
                    </a:ext>
                  </a:extLst>
                </a:gridCol>
              </a:tblGrid>
              <a:tr h="2775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809956"/>
                  </a:ext>
                </a:extLst>
              </a:tr>
              <a:tr h="2775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009150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1F0416A2-36B3-CF8D-0286-A2E46E6CB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50" y="2839747"/>
            <a:ext cx="624999" cy="7118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C4C5FEE-2F40-B668-0C73-ED3BEECFE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520" y="3828038"/>
            <a:ext cx="723668" cy="7118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22C65A-8FB1-AD9A-5F5F-099D1036D1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049" y="1896970"/>
            <a:ext cx="670259" cy="71180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79FD741-D942-E684-6ED7-C13624E5B6BE}"/>
              </a:ext>
            </a:extLst>
          </p:cNvPr>
          <p:cNvSpPr/>
          <p:nvPr/>
        </p:nvSpPr>
        <p:spPr>
          <a:xfrm>
            <a:off x="9428913" y="5071289"/>
            <a:ext cx="2301139" cy="117074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F0EC8A-946C-2F6C-1476-D536F040FA0E}"/>
              </a:ext>
            </a:extLst>
          </p:cNvPr>
          <p:cNvSpPr txBox="1"/>
          <p:nvPr/>
        </p:nvSpPr>
        <p:spPr>
          <a:xfrm>
            <a:off x="9425748" y="5074620"/>
            <a:ext cx="731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LEGEND: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D2E92-5CD2-C1A1-C0D4-6313A4694A0F}"/>
              </a:ext>
            </a:extLst>
          </p:cNvPr>
          <p:cNvSpPr/>
          <p:nvPr/>
        </p:nvSpPr>
        <p:spPr>
          <a:xfrm>
            <a:off x="9537232" y="5422762"/>
            <a:ext cx="396980" cy="1981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E3E772-BECA-1C5F-626A-D96AD6CBE519}"/>
              </a:ext>
            </a:extLst>
          </p:cNvPr>
          <p:cNvSpPr/>
          <p:nvPr/>
        </p:nvSpPr>
        <p:spPr>
          <a:xfrm>
            <a:off x="9537232" y="5763224"/>
            <a:ext cx="396980" cy="1981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B41CDA-3A21-953B-9171-78CF29870CCB}"/>
              </a:ext>
            </a:extLst>
          </p:cNvPr>
          <p:cNvSpPr txBox="1"/>
          <p:nvPr/>
        </p:nvSpPr>
        <p:spPr>
          <a:xfrm>
            <a:off x="9932383" y="5382072"/>
            <a:ext cx="162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Customer Specific</a:t>
            </a:r>
          </a:p>
          <a:p>
            <a:endParaRPr lang="en-US" sz="1200" dirty="0"/>
          </a:p>
          <a:p>
            <a:r>
              <a:rPr lang="en-US" sz="1200" dirty="0"/>
              <a:t>Customer independent</a:t>
            </a:r>
          </a:p>
        </p:txBody>
      </p:sp>
    </p:spTree>
    <p:extLst>
      <p:ext uri="{BB962C8B-B14F-4D97-AF65-F5344CB8AC3E}">
        <p14:creationId xmlns:p14="http://schemas.microsoft.com/office/powerpoint/2010/main" val="298015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5" grpId="0"/>
      <p:bldP spid="16" grpId="0"/>
      <p:bldP spid="17" grpId="0" animBg="1"/>
      <p:bldP spid="24" grpId="0" animBg="1"/>
      <p:bldP spid="44" grpId="0"/>
      <p:bldP spid="56" grpId="0"/>
      <p:bldP spid="106" grpId="0" animBg="1"/>
      <p:bldP spid="127" grpId="0" animBg="1"/>
      <p:bldP spid="149" grpId="0" animBg="1"/>
      <p:bldP spid="171" grpId="0"/>
      <p:bldP spid="174" grpId="0"/>
      <p:bldP spid="277" grpId="0"/>
    </p:bldLst>
  </p:timing>
</p:sld>
</file>

<file path=ppt/theme/theme1.xml><?xml version="1.0" encoding="utf-8"?>
<a:theme xmlns:a="http://schemas.openxmlformats.org/drawingml/2006/main" name="8_Office Theme">
  <a:themeElements>
    <a:clrScheme name="Casenet">
      <a:dk1>
        <a:srgbClr val="162934"/>
      </a:dk1>
      <a:lt1>
        <a:sysClr val="window" lastClr="FFFFFF"/>
      </a:lt1>
      <a:dk2>
        <a:srgbClr val="004F5A"/>
      </a:dk2>
      <a:lt2>
        <a:srgbClr val="E7E6E6"/>
      </a:lt2>
      <a:accent1>
        <a:srgbClr val="004F5A"/>
      </a:accent1>
      <a:accent2>
        <a:srgbClr val="004F5A"/>
      </a:accent2>
      <a:accent3>
        <a:srgbClr val="F58025"/>
      </a:accent3>
      <a:accent4>
        <a:srgbClr val="B9AB96"/>
      </a:accent4>
      <a:accent5>
        <a:srgbClr val="92A5A4"/>
      </a:accent5>
      <a:accent6>
        <a:srgbClr val="887E6E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9_Widescreen_NEW_Casenet.potx" id="{10FEC9AD-B61D-43D9-8E71-64962A1756F4}" vid="{78B8C3F1-054C-49E7-BFE6-E013647E7F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43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Wingdings 3</vt:lpstr>
      <vt:lpstr>8_Office Theme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Implementations Follow up discussion</dc:title>
  <dc:creator>Serena Bertola</dc:creator>
  <cp:lastModifiedBy>Lakshmikanthreddy Singareddy</cp:lastModifiedBy>
  <cp:revision>23</cp:revision>
  <dcterms:created xsi:type="dcterms:W3CDTF">2023-02-16T15:06:40Z</dcterms:created>
  <dcterms:modified xsi:type="dcterms:W3CDTF">2023-04-25T00:00:04Z</dcterms:modified>
</cp:coreProperties>
</file>