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0" r:id="rId2"/>
    <p:sldMasterId id="2147483719" r:id="rId3"/>
    <p:sldMasterId id="2147483721" r:id="rId4"/>
    <p:sldMasterId id="2147483740" r:id="rId5"/>
    <p:sldMasterId id="2147483814" r:id="rId6"/>
  </p:sldMasterIdLst>
  <p:sldIdLst>
    <p:sldId id="256" r:id="rId7"/>
    <p:sldId id="258" r:id="rId8"/>
    <p:sldId id="261" r:id="rId9"/>
    <p:sldId id="259" r:id="rId10"/>
    <p:sldId id="262" r:id="rId11"/>
    <p:sldId id="263" r:id="rId12"/>
    <p:sldId id="265" r:id="rId13"/>
    <p:sldId id="276" r:id="rId14"/>
    <p:sldId id="277" r:id="rId15"/>
    <p:sldId id="281" r:id="rId16"/>
    <p:sldId id="30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9AB19A-D3B4-4525-A1B1-2FED36A98099}">
          <p14:sldIdLst>
            <p14:sldId id="256"/>
            <p14:sldId id="258"/>
            <p14:sldId id="261"/>
            <p14:sldId id="259"/>
            <p14:sldId id="262"/>
            <p14:sldId id="263"/>
            <p14:sldId id="265"/>
            <p14:sldId id="276"/>
            <p14:sldId id="277"/>
            <p14:sldId id="281"/>
            <p14:sldId id="30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9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88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27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3044189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94917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11145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56552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50948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0"/>
            <a:ext cx="5039883"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oup 8">
            <a:extLst>
              <a:ext uri="{FF2B5EF4-FFF2-40B4-BE49-F238E27FC236}">
                <a16:creationId xmlns:a16="http://schemas.microsoft.com/office/drawing/2014/main" id="{F98C2D50-3619-48EA-833C-CBFA42C474ED}"/>
              </a:ext>
            </a:extLst>
          </p:cNvPr>
          <p:cNvGrpSpPr/>
          <p:nvPr userDrawn="1"/>
        </p:nvGrpSpPr>
        <p:grpSpPr>
          <a:xfrm rot="10800000" flipH="1" flipV="1">
            <a:off x="5688624" y="5899288"/>
            <a:ext cx="6170002" cy="862288"/>
            <a:chOff x="-711608" y="4905446"/>
            <a:chExt cx="12267395" cy="1714429"/>
          </a:xfrm>
        </p:grpSpPr>
        <p:sp>
          <p:nvSpPr>
            <p:cNvPr id="10" name="Freeform: Shape 9">
              <a:extLst>
                <a:ext uri="{FF2B5EF4-FFF2-40B4-BE49-F238E27FC236}">
                  <a16:creationId xmlns:a16="http://schemas.microsoft.com/office/drawing/2014/main" id="{6BE6F97E-237C-4F49-BF74-07AD0A30E4A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1F3C37DB-B814-413E-B87E-66D173097D3F}"/>
                </a:ext>
              </a:extLst>
            </p:cNvPr>
            <p:cNvGrpSpPr/>
            <p:nvPr/>
          </p:nvGrpSpPr>
          <p:grpSpPr>
            <a:xfrm>
              <a:off x="-711608" y="5658084"/>
              <a:ext cx="655351" cy="517912"/>
              <a:chOff x="5268098" y="5667609"/>
              <a:chExt cx="655351" cy="517912"/>
            </a:xfrm>
          </p:grpSpPr>
          <p:sp>
            <p:nvSpPr>
              <p:cNvPr id="16" name="Freeform: Shape 15">
                <a:extLst>
                  <a:ext uri="{FF2B5EF4-FFF2-40B4-BE49-F238E27FC236}">
                    <a16:creationId xmlns:a16="http://schemas.microsoft.com/office/drawing/2014/main" id="{7EB85841-20E3-4B2B-8973-E00BEF9845D4}"/>
                  </a:ext>
                </a:extLst>
              </p:cNvPr>
              <p:cNvSpPr/>
              <p:nvPr/>
            </p:nvSpPr>
            <p:spPr>
              <a:xfrm>
                <a:off x="5268098" y="5667609"/>
                <a:ext cx="517912"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0CB10DD-AABC-4EC4-BAD8-E9E469ADD706}"/>
                  </a:ext>
                </a:extLst>
              </p:cNvPr>
              <p:cNvSpPr/>
              <p:nvPr/>
            </p:nvSpPr>
            <p:spPr>
              <a:xfrm>
                <a:off x="5724922" y="5874289"/>
                <a:ext cx="198527" cy="1294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EB82D89-C9A8-4B16-9538-883DA044007E}"/>
                </a:ext>
              </a:extLst>
            </p:cNvPr>
            <p:cNvSpPr/>
            <p:nvPr/>
          </p:nvSpPr>
          <p:spPr>
            <a:xfrm>
              <a:off x="-343344" y="5898145"/>
              <a:ext cx="7817569" cy="65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8109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Images &amp; Contents Layout">
    <p:spTree>
      <p:nvGrpSpPr>
        <p:cNvPr id="1" name=""/>
        <p:cNvGrpSpPr/>
        <p:nvPr/>
      </p:nvGrpSpPr>
      <p:grpSpPr>
        <a:xfrm>
          <a:off x="0" y="0"/>
          <a:ext cx="0" cy="0"/>
          <a:chOff x="0" y="0"/>
          <a:chExt cx="0" cy="0"/>
        </a:xfrm>
      </p:grpSpPr>
      <p:sp>
        <p:nvSpPr>
          <p:cNvPr id="10" name="Picture Placeholder 10">
            <a:extLst>
              <a:ext uri="{FF2B5EF4-FFF2-40B4-BE49-F238E27FC236}">
                <a16:creationId xmlns:a16="http://schemas.microsoft.com/office/drawing/2014/main" id="{037E98C1-EDB9-4998-B244-222AB3F04CD0}"/>
              </a:ext>
            </a:extLst>
          </p:cNvPr>
          <p:cNvSpPr>
            <a:spLocks noGrp="1"/>
          </p:cNvSpPr>
          <p:nvPr>
            <p:ph type="pic" sz="quarter" idx="10" hasCustomPrompt="1"/>
          </p:nvPr>
        </p:nvSpPr>
        <p:spPr>
          <a:xfrm>
            <a:off x="0" y="1455235"/>
            <a:ext cx="12192000" cy="2908535"/>
          </a:xfrm>
          <a:prstGeom prst="rect">
            <a:avLst/>
          </a:prstGeom>
          <a:solidFill>
            <a:srgbClr val="BEBFBF">
              <a:alpha val="30000"/>
            </a:srgb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Sent to Back</a:t>
            </a:r>
            <a:endParaRPr lang="ko-KR" altLang="en-US" dirty="0"/>
          </a:p>
          <a:p>
            <a:endParaRPr lang="ko-KR" altLang="en-US" dirty="0"/>
          </a:p>
        </p:txBody>
      </p:sp>
      <p:sp>
        <p:nvSpPr>
          <p:cNvPr id="4" name="Rectangle 3"/>
          <p:cNvSpPr/>
          <p:nvPr userDrawn="1"/>
        </p:nvSpPr>
        <p:spPr>
          <a:xfrm>
            <a:off x="0" y="1255759"/>
            <a:ext cx="12192000" cy="2138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dirty="0"/>
              <a:t>                     </a:t>
            </a:r>
            <a:endParaRPr lang="ko-KR" altLang="en-US" sz="1800" dirty="0"/>
          </a:p>
        </p:txBody>
      </p:sp>
      <p:sp>
        <p:nvSpPr>
          <p:cNvPr id="11" name="Freeform: Shape 10">
            <a:extLst>
              <a:ext uri="{FF2B5EF4-FFF2-40B4-BE49-F238E27FC236}">
                <a16:creationId xmlns:a16="http://schemas.microsoft.com/office/drawing/2014/main" id="{EDA2D9C9-F129-4617-B03C-AC1669105869}"/>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68103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414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34348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캡션 있는 콘텐츠">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ADD304-27A2-4440-9E8E-8F11D3F9CA18}"/>
              </a:ext>
            </a:extLst>
          </p:cNvPr>
          <p:cNvSpPr>
            <a:spLocks noGrp="1"/>
          </p:cNvSpPr>
          <p:nvPr>
            <p:ph type="pic" idx="16" hasCustomPrompt="1"/>
          </p:nvPr>
        </p:nvSpPr>
        <p:spPr>
          <a:xfrm>
            <a:off x="0" y="0"/>
            <a:ext cx="8265502" cy="6858000"/>
          </a:xfrm>
          <a:custGeom>
            <a:avLst/>
            <a:gdLst>
              <a:gd name="connsiteX0" fmla="*/ 5195456 w 8265502"/>
              <a:gd name="connsiteY0" fmla="*/ 6338077 h 6858000"/>
              <a:gd name="connsiteX1" fmla="*/ 5918072 w 8265502"/>
              <a:gd name="connsiteY1" fmla="*/ 6338077 h 6858000"/>
              <a:gd name="connsiteX2" fmla="*/ 6178034 w 8265502"/>
              <a:gd name="connsiteY2" fmla="*/ 6858000 h 6858000"/>
              <a:gd name="connsiteX3" fmla="*/ 4935495 w 8265502"/>
              <a:gd name="connsiteY3" fmla="*/ 6858000 h 6858000"/>
              <a:gd name="connsiteX4" fmla="*/ 3119745 w 8265502"/>
              <a:gd name="connsiteY4" fmla="*/ 6338077 h 6858000"/>
              <a:gd name="connsiteX5" fmla="*/ 3842362 w 8265502"/>
              <a:gd name="connsiteY5" fmla="*/ 6338077 h 6858000"/>
              <a:gd name="connsiteX6" fmla="*/ 4102323 w 8265502"/>
              <a:gd name="connsiteY6" fmla="*/ 6858000 h 6858000"/>
              <a:gd name="connsiteX7" fmla="*/ 2859785 w 8265502"/>
              <a:gd name="connsiteY7" fmla="*/ 6858000 h 6858000"/>
              <a:gd name="connsiteX8" fmla="*/ 1044037 w 8265502"/>
              <a:gd name="connsiteY8" fmla="*/ 6338077 h 6858000"/>
              <a:gd name="connsiteX9" fmla="*/ 1766653 w 8265502"/>
              <a:gd name="connsiteY9" fmla="*/ 6338077 h 6858000"/>
              <a:gd name="connsiteX10" fmla="*/ 2026615 w 8265502"/>
              <a:gd name="connsiteY10" fmla="*/ 6858000 h 6858000"/>
              <a:gd name="connsiteX11" fmla="*/ 784076 w 8265502"/>
              <a:gd name="connsiteY11" fmla="*/ 6858000 h 6858000"/>
              <a:gd name="connsiteX12" fmla="*/ 3179 w 8265502"/>
              <a:gd name="connsiteY12" fmla="*/ 5766324 h 6858000"/>
              <a:gd name="connsiteX13" fmla="*/ 725796 w 8265502"/>
              <a:gd name="connsiteY13" fmla="*/ 5766324 h 6858000"/>
              <a:gd name="connsiteX14" fmla="*/ 999515 w 8265502"/>
              <a:gd name="connsiteY14" fmla="*/ 6313762 h 6858000"/>
              <a:gd name="connsiteX15" fmla="*/ 727396 w 8265502"/>
              <a:gd name="connsiteY15" fmla="*/ 6858000 h 6858000"/>
              <a:gd name="connsiteX16" fmla="*/ 1580 w 8265502"/>
              <a:gd name="connsiteY16" fmla="*/ 6858000 h 6858000"/>
              <a:gd name="connsiteX17" fmla="*/ 0 w 8265502"/>
              <a:gd name="connsiteY17" fmla="*/ 6854841 h 6858000"/>
              <a:gd name="connsiteX18" fmla="*/ 0 w 8265502"/>
              <a:gd name="connsiteY18" fmla="*/ 5772682 h 6858000"/>
              <a:gd name="connsiteX19" fmla="*/ 6243369 w 8265502"/>
              <a:gd name="connsiteY19" fmla="*/ 5763125 h 6858000"/>
              <a:gd name="connsiteX20" fmla="*/ 6965986 w 8265502"/>
              <a:gd name="connsiteY20" fmla="*/ 5763125 h 6858000"/>
              <a:gd name="connsiteX21" fmla="*/ 7239705 w 8265502"/>
              <a:gd name="connsiteY21" fmla="*/ 6310563 h 6858000"/>
              <a:gd name="connsiteX22" fmla="*/ 6965986 w 8265502"/>
              <a:gd name="connsiteY22" fmla="*/ 6858000 h 6858000"/>
              <a:gd name="connsiteX23" fmla="*/ 6243369 w 8265502"/>
              <a:gd name="connsiteY23" fmla="*/ 6858000 h 6858000"/>
              <a:gd name="connsiteX24" fmla="*/ 5969650 w 8265502"/>
              <a:gd name="connsiteY24" fmla="*/ 6310563 h 6858000"/>
              <a:gd name="connsiteX25" fmla="*/ 4154596 w 8265502"/>
              <a:gd name="connsiteY25" fmla="*/ 5763125 h 6858000"/>
              <a:gd name="connsiteX26" fmla="*/ 4877213 w 8265502"/>
              <a:gd name="connsiteY26" fmla="*/ 5763125 h 6858000"/>
              <a:gd name="connsiteX27" fmla="*/ 5150931 w 8265502"/>
              <a:gd name="connsiteY27" fmla="*/ 6310563 h 6858000"/>
              <a:gd name="connsiteX28" fmla="*/ 4877213 w 8265502"/>
              <a:gd name="connsiteY28" fmla="*/ 6858000 h 6858000"/>
              <a:gd name="connsiteX29" fmla="*/ 4154596 w 8265502"/>
              <a:gd name="connsiteY29" fmla="*/ 6858000 h 6858000"/>
              <a:gd name="connsiteX30" fmla="*/ 3880878 w 8265502"/>
              <a:gd name="connsiteY30" fmla="*/ 6310563 h 6858000"/>
              <a:gd name="connsiteX31" fmla="*/ 2078889 w 8265502"/>
              <a:gd name="connsiteY31" fmla="*/ 5763125 h 6858000"/>
              <a:gd name="connsiteX32" fmla="*/ 2801506 w 8265502"/>
              <a:gd name="connsiteY32" fmla="*/ 5763125 h 6858000"/>
              <a:gd name="connsiteX33" fmla="*/ 3075225 w 8265502"/>
              <a:gd name="connsiteY33" fmla="*/ 6310563 h 6858000"/>
              <a:gd name="connsiteX34" fmla="*/ 2801506 w 8265502"/>
              <a:gd name="connsiteY34" fmla="*/ 6858000 h 6858000"/>
              <a:gd name="connsiteX35" fmla="*/ 2078889 w 8265502"/>
              <a:gd name="connsiteY35" fmla="*/ 6858000 h 6858000"/>
              <a:gd name="connsiteX36" fmla="*/ 1805170 w 8265502"/>
              <a:gd name="connsiteY36" fmla="*/ 6310563 h 6858000"/>
              <a:gd name="connsiteX37" fmla="*/ 3119748 w 8265502"/>
              <a:gd name="connsiteY37" fmla="*/ 5187603 h 6858000"/>
              <a:gd name="connsiteX38" fmla="*/ 3842364 w 8265502"/>
              <a:gd name="connsiteY38" fmla="*/ 5187603 h 6858000"/>
              <a:gd name="connsiteX39" fmla="*/ 4116083 w 8265502"/>
              <a:gd name="connsiteY39" fmla="*/ 5735041 h 6858000"/>
              <a:gd name="connsiteX40" fmla="*/ 3842364 w 8265502"/>
              <a:gd name="connsiteY40" fmla="*/ 6282478 h 6858000"/>
              <a:gd name="connsiteX41" fmla="*/ 3119748 w 8265502"/>
              <a:gd name="connsiteY41" fmla="*/ 6282478 h 6858000"/>
              <a:gd name="connsiteX42" fmla="*/ 2846030 w 8265502"/>
              <a:gd name="connsiteY42" fmla="*/ 5735041 h 6858000"/>
              <a:gd name="connsiteX43" fmla="*/ 1044038 w 8265502"/>
              <a:gd name="connsiteY43" fmla="*/ 5187603 h 6858000"/>
              <a:gd name="connsiteX44" fmla="*/ 1766654 w 8265502"/>
              <a:gd name="connsiteY44" fmla="*/ 5187603 h 6858000"/>
              <a:gd name="connsiteX45" fmla="*/ 2040373 w 8265502"/>
              <a:gd name="connsiteY45" fmla="*/ 5735041 h 6858000"/>
              <a:gd name="connsiteX46" fmla="*/ 1766654 w 8265502"/>
              <a:gd name="connsiteY46" fmla="*/ 6282478 h 6858000"/>
              <a:gd name="connsiteX47" fmla="*/ 1044038 w 8265502"/>
              <a:gd name="connsiteY47" fmla="*/ 6282478 h 6858000"/>
              <a:gd name="connsiteX48" fmla="*/ 770319 w 8265502"/>
              <a:gd name="connsiteY48" fmla="*/ 5735041 h 6858000"/>
              <a:gd name="connsiteX49" fmla="*/ 4159388 w 8265502"/>
              <a:gd name="connsiteY49" fmla="*/ 4628392 h 6858000"/>
              <a:gd name="connsiteX50" fmla="*/ 4877791 w 8265502"/>
              <a:gd name="connsiteY50" fmla="*/ 4628392 h 6858000"/>
              <a:gd name="connsiteX51" fmla="*/ 5149913 w 8265502"/>
              <a:gd name="connsiteY51" fmla="*/ 5172637 h 6858000"/>
              <a:gd name="connsiteX52" fmla="*/ 4877791 w 8265502"/>
              <a:gd name="connsiteY52" fmla="*/ 5716881 h 6858000"/>
              <a:gd name="connsiteX53" fmla="*/ 4159388 w 8265502"/>
              <a:gd name="connsiteY53" fmla="*/ 5716881 h 6858000"/>
              <a:gd name="connsiteX54" fmla="*/ 3887266 w 8265502"/>
              <a:gd name="connsiteY54" fmla="*/ 5172637 h 6858000"/>
              <a:gd name="connsiteX55" fmla="*/ 2078891 w 8265502"/>
              <a:gd name="connsiteY55" fmla="*/ 4612651 h 6858000"/>
              <a:gd name="connsiteX56" fmla="*/ 2801507 w 8265502"/>
              <a:gd name="connsiteY56" fmla="*/ 4612651 h 6858000"/>
              <a:gd name="connsiteX57" fmla="*/ 3075227 w 8265502"/>
              <a:gd name="connsiteY57" fmla="*/ 5160089 h 6858000"/>
              <a:gd name="connsiteX58" fmla="*/ 2801507 w 8265502"/>
              <a:gd name="connsiteY58" fmla="*/ 5707526 h 6858000"/>
              <a:gd name="connsiteX59" fmla="*/ 2078891 w 8265502"/>
              <a:gd name="connsiteY59" fmla="*/ 5707526 h 6858000"/>
              <a:gd name="connsiteX60" fmla="*/ 1805171 w 8265502"/>
              <a:gd name="connsiteY60" fmla="*/ 5160089 h 6858000"/>
              <a:gd name="connsiteX61" fmla="*/ 3182 w 8265502"/>
              <a:gd name="connsiteY61" fmla="*/ 4612651 h 6858000"/>
              <a:gd name="connsiteX62" fmla="*/ 725798 w 8265502"/>
              <a:gd name="connsiteY62" fmla="*/ 4612651 h 6858000"/>
              <a:gd name="connsiteX63" fmla="*/ 999517 w 8265502"/>
              <a:gd name="connsiteY63" fmla="*/ 5160089 h 6858000"/>
              <a:gd name="connsiteX64" fmla="*/ 725798 w 8265502"/>
              <a:gd name="connsiteY64" fmla="*/ 5707526 h 6858000"/>
              <a:gd name="connsiteX65" fmla="*/ 3182 w 8265502"/>
              <a:gd name="connsiteY65" fmla="*/ 5707526 h 6858000"/>
              <a:gd name="connsiteX66" fmla="*/ 0 w 8265502"/>
              <a:gd name="connsiteY66" fmla="*/ 5701162 h 6858000"/>
              <a:gd name="connsiteX67" fmla="*/ 0 w 8265502"/>
              <a:gd name="connsiteY67" fmla="*/ 4619015 h 6858000"/>
              <a:gd name="connsiteX68" fmla="*/ 5195456 w 8265502"/>
              <a:gd name="connsiteY68" fmla="*/ 4037129 h 6858000"/>
              <a:gd name="connsiteX69" fmla="*/ 5918073 w 8265502"/>
              <a:gd name="connsiteY69" fmla="*/ 4037129 h 6858000"/>
              <a:gd name="connsiteX70" fmla="*/ 6191792 w 8265502"/>
              <a:gd name="connsiteY70" fmla="*/ 4584567 h 6858000"/>
              <a:gd name="connsiteX71" fmla="*/ 5918073 w 8265502"/>
              <a:gd name="connsiteY71" fmla="*/ 5132004 h 6858000"/>
              <a:gd name="connsiteX72" fmla="*/ 5195456 w 8265502"/>
              <a:gd name="connsiteY72" fmla="*/ 5132004 h 6858000"/>
              <a:gd name="connsiteX73" fmla="*/ 4921737 w 8265502"/>
              <a:gd name="connsiteY73" fmla="*/ 4584567 h 6858000"/>
              <a:gd name="connsiteX74" fmla="*/ 3119750 w 8265502"/>
              <a:gd name="connsiteY74" fmla="*/ 4037129 h 6858000"/>
              <a:gd name="connsiteX75" fmla="*/ 3842365 w 8265502"/>
              <a:gd name="connsiteY75" fmla="*/ 4037129 h 6858000"/>
              <a:gd name="connsiteX76" fmla="*/ 4116084 w 8265502"/>
              <a:gd name="connsiteY76" fmla="*/ 4584567 h 6858000"/>
              <a:gd name="connsiteX77" fmla="*/ 3842365 w 8265502"/>
              <a:gd name="connsiteY77" fmla="*/ 5132004 h 6858000"/>
              <a:gd name="connsiteX78" fmla="*/ 3119750 w 8265502"/>
              <a:gd name="connsiteY78" fmla="*/ 5132004 h 6858000"/>
              <a:gd name="connsiteX79" fmla="*/ 2846030 w 8265502"/>
              <a:gd name="connsiteY79" fmla="*/ 4584567 h 6858000"/>
              <a:gd name="connsiteX80" fmla="*/ 1044040 w 8265502"/>
              <a:gd name="connsiteY80" fmla="*/ 4037129 h 6858000"/>
              <a:gd name="connsiteX81" fmla="*/ 1766657 w 8265502"/>
              <a:gd name="connsiteY81" fmla="*/ 4037129 h 6858000"/>
              <a:gd name="connsiteX82" fmla="*/ 2040376 w 8265502"/>
              <a:gd name="connsiteY82" fmla="*/ 4584567 h 6858000"/>
              <a:gd name="connsiteX83" fmla="*/ 1766657 w 8265502"/>
              <a:gd name="connsiteY83" fmla="*/ 5132004 h 6858000"/>
              <a:gd name="connsiteX84" fmla="*/ 1044040 w 8265502"/>
              <a:gd name="connsiteY84" fmla="*/ 5132004 h 6858000"/>
              <a:gd name="connsiteX85" fmla="*/ 770321 w 8265502"/>
              <a:gd name="connsiteY85" fmla="*/ 4584567 h 6858000"/>
              <a:gd name="connsiteX86" fmla="*/ 4159387 w 8265502"/>
              <a:gd name="connsiteY86" fmla="*/ 3463221 h 6858000"/>
              <a:gd name="connsiteX87" fmla="*/ 4877790 w 8265502"/>
              <a:gd name="connsiteY87" fmla="*/ 3463221 h 6858000"/>
              <a:gd name="connsiteX88" fmla="*/ 5149912 w 8265502"/>
              <a:gd name="connsiteY88" fmla="*/ 4007466 h 6858000"/>
              <a:gd name="connsiteX89" fmla="*/ 4877790 w 8265502"/>
              <a:gd name="connsiteY89" fmla="*/ 4551710 h 6858000"/>
              <a:gd name="connsiteX90" fmla="*/ 4159387 w 8265502"/>
              <a:gd name="connsiteY90" fmla="*/ 4551710 h 6858000"/>
              <a:gd name="connsiteX91" fmla="*/ 3887265 w 8265502"/>
              <a:gd name="connsiteY91" fmla="*/ 4007466 h 6858000"/>
              <a:gd name="connsiteX92" fmla="*/ 2078891 w 8265502"/>
              <a:gd name="connsiteY92" fmla="*/ 3458978 h 6858000"/>
              <a:gd name="connsiteX93" fmla="*/ 2801507 w 8265502"/>
              <a:gd name="connsiteY93" fmla="*/ 3458978 h 6858000"/>
              <a:gd name="connsiteX94" fmla="*/ 3075227 w 8265502"/>
              <a:gd name="connsiteY94" fmla="*/ 4006416 h 6858000"/>
              <a:gd name="connsiteX95" fmla="*/ 2801507 w 8265502"/>
              <a:gd name="connsiteY95" fmla="*/ 4553853 h 6858000"/>
              <a:gd name="connsiteX96" fmla="*/ 2078891 w 8265502"/>
              <a:gd name="connsiteY96" fmla="*/ 4553853 h 6858000"/>
              <a:gd name="connsiteX97" fmla="*/ 1805171 w 8265502"/>
              <a:gd name="connsiteY97" fmla="*/ 4006416 h 6858000"/>
              <a:gd name="connsiteX98" fmla="*/ 3182 w 8265502"/>
              <a:gd name="connsiteY98" fmla="*/ 3458978 h 6858000"/>
              <a:gd name="connsiteX99" fmla="*/ 725798 w 8265502"/>
              <a:gd name="connsiteY99" fmla="*/ 3458978 h 6858000"/>
              <a:gd name="connsiteX100" fmla="*/ 999517 w 8265502"/>
              <a:gd name="connsiteY100" fmla="*/ 4006416 h 6858000"/>
              <a:gd name="connsiteX101" fmla="*/ 725798 w 8265502"/>
              <a:gd name="connsiteY101" fmla="*/ 4553853 h 6858000"/>
              <a:gd name="connsiteX102" fmla="*/ 3182 w 8265502"/>
              <a:gd name="connsiteY102" fmla="*/ 4553853 h 6858000"/>
              <a:gd name="connsiteX103" fmla="*/ 0 w 8265502"/>
              <a:gd name="connsiteY103" fmla="*/ 4547489 h 6858000"/>
              <a:gd name="connsiteX104" fmla="*/ 0 w 8265502"/>
              <a:gd name="connsiteY104" fmla="*/ 3465342 h 6858000"/>
              <a:gd name="connsiteX105" fmla="*/ 1044040 w 8265502"/>
              <a:gd name="connsiteY105" fmla="*/ 2883459 h 6858000"/>
              <a:gd name="connsiteX106" fmla="*/ 1766657 w 8265502"/>
              <a:gd name="connsiteY106" fmla="*/ 2883459 h 6858000"/>
              <a:gd name="connsiteX107" fmla="*/ 2040376 w 8265502"/>
              <a:gd name="connsiteY107" fmla="*/ 3430894 h 6858000"/>
              <a:gd name="connsiteX108" fmla="*/ 1766657 w 8265502"/>
              <a:gd name="connsiteY108" fmla="*/ 3978331 h 6858000"/>
              <a:gd name="connsiteX109" fmla="*/ 1044040 w 8265502"/>
              <a:gd name="connsiteY109" fmla="*/ 3978331 h 6858000"/>
              <a:gd name="connsiteX110" fmla="*/ 770321 w 8265502"/>
              <a:gd name="connsiteY110" fmla="*/ 3430894 h 6858000"/>
              <a:gd name="connsiteX111" fmla="*/ 3119750 w 8265502"/>
              <a:gd name="connsiteY111" fmla="*/ 2883459 h 6858000"/>
              <a:gd name="connsiteX112" fmla="*/ 3842365 w 8265502"/>
              <a:gd name="connsiteY112" fmla="*/ 2883459 h 6858000"/>
              <a:gd name="connsiteX113" fmla="*/ 4116084 w 8265502"/>
              <a:gd name="connsiteY113" fmla="*/ 3430894 h 6858000"/>
              <a:gd name="connsiteX114" fmla="*/ 3842365 w 8265502"/>
              <a:gd name="connsiteY114" fmla="*/ 3978331 h 6858000"/>
              <a:gd name="connsiteX115" fmla="*/ 3119750 w 8265502"/>
              <a:gd name="connsiteY115" fmla="*/ 3978331 h 6858000"/>
              <a:gd name="connsiteX116" fmla="*/ 2846030 w 8265502"/>
              <a:gd name="connsiteY116" fmla="*/ 3430894 h 6858000"/>
              <a:gd name="connsiteX117" fmla="*/ 3182 w 8265502"/>
              <a:gd name="connsiteY117" fmla="*/ 2305308 h 6858000"/>
              <a:gd name="connsiteX118" fmla="*/ 725799 w 8265502"/>
              <a:gd name="connsiteY118" fmla="*/ 2305308 h 6858000"/>
              <a:gd name="connsiteX119" fmla="*/ 999517 w 8265502"/>
              <a:gd name="connsiteY119" fmla="*/ 2852746 h 6858000"/>
              <a:gd name="connsiteX120" fmla="*/ 725799 w 8265502"/>
              <a:gd name="connsiteY120" fmla="*/ 3400180 h 6858000"/>
              <a:gd name="connsiteX121" fmla="*/ 3182 w 8265502"/>
              <a:gd name="connsiteY121" fmla="*/ 3400180 h 6858000"/>
              <a:gd name="connsiteX122" fmla="*/ 0 w 8265502"/>
              <a:gd name="connsiteY122" fmla="*/ 3393816 h 6858000"/>
              <a:gd name="connsiteX123" fmla="*/ 0 w 8265502"/>
              <a:gd name="connsiteY123" fmla="*/ 2311672 h 6858000"/>
              <a:gd name="connsiteX124" fmla="*/ 2078891 w 8265502"/>
              <a:gd name="connsiteY124" fmla="*/ 2305306 h 6858000"/>
              <a:gd name="connsiteX125" fmla="*/ 2801507 w 8265502"/>
              <a:gd name="connsiteY125" fmla="*/ 2305306 h 6858000"/>
              <a:gd name="connsiteX126" fmla="*/ 3075227 w 8265502"/>
              <a:gd name="connsiteY126" fmla="*/ 2852744 h 6858000"/>
              <a:gd name="connsiteX127" fmla="*/ 2801507 w 8265502"/>
              <a:gd name="connsiteY127" fmla="*/ 3400179 h 6858000"/>
              <a:gd name="connsiteX128" fmla="*/ 2078891 w 8265502"/>
              <a:gd name="connsiteY128" fmla="*/ 3400179 h 6858000"/>
              <a:gd name="connsiteX129" fmla="*/ 1805171 w 8265502"/>
              <a:gd name="connsiteY129" fmla="*/ 2852744 h 6858000"/>
              <a:gd name="connsiteX130" fmla="*/ 4154597 w 8265502"/>
              <a:gd name="connsiteY130" fmla="*/ 2305305 h 6858000"/>
              <a:gd name="connsiteX131" fmla="*/ 4877214 w 8265502"/>
              <a:gd name="connsiteY131" fmla="*/ 2305305 h 6858000"/>
              <a:gd name="connsiteX132" fmla="*/ 5150933 w 8265502"/>
              <a:gd name="connsiteY132" fmla="*/ 2852744 h 6858000"/>
              <a:gd name="connsiteX133" fmla="*/ 4877214 w 8265502"/>
              <a:gd name="connsiteY133" fmla="*/ 3400179 h 6858000"/>
              <a:gd name="connsiteX134" fmla="*/ 4154597 w 8265502"/>
              <a:gd name="connsiteY134" fmla="*/ 3400179 h 6858000"/>
              <a:gd name="connsiteX135" fmla="*/ 3880879 w 8265502"/>
              <a:gd name="connsiteY135" fmla="*/ 2852744 h 6858000"/>
              <a:gd name="connsiteX136" fmla="*/ 5202046 w 8265502"/>
              <a:gd name="connsiteY136" fmla="*/ 1738266 h 6858000"/>
              <a:gd name="connsiteX137" fmla="*/ 5920449 w 8265502"/>
              <a:gd name="connsiteY137" fmla="*/ 1738266 h 6858000"/>
              <a:gd name="connsiteX138" fmla="*/ 6192571 w 8265502"/>
              <a:gd name="connsiteY138" fmla="*/ 2282511 h 6858000"/>
              <a:gd name="connsiteX139" fmla="*/ 5920449 w 8265502"/>
              <a:gd name="connsiteY139" fmla="*/ 2826755 h 6858000"/>
              <a:gd name="connsiteX140" fmla="*/ 5202046 w 8265502"/>
              <a:gd name="connsiteY140" fmla="*/ 2826755 h 6858000"/>
              <a:gd name="connsiteX141" fmla="*/ 4929924 w 8265502"/>
              <a:gd name="connsiteY141" fmla="*/ 2282511 h 6858000"/>
              <a:gd name="connsiteX142" fmla="*/ 1044040 w 8265502"/>
              <a:gd name="connsiteY142" fmla="*/ 1729785 h 6858000"/>
              <a:gd name="connsiteX143" fmla="*/ 1766657 w 8265502"/>
              <a:gd name="connsiteY143" fmla="*/ 1729785 h 6858000"/>
              <a:gd name="connsiteX144" fmla="*/ 2040376 w 8265502"/>
              <a:gd name="connsiteY144" fmla="*/ 2277224 h 6858000"/>
              <a:gd name="connsiteX145" fmla="*/ 1766657 w 8265502"/>
              <a:gd name="connsiteY145" fmla="*/ 2824659 h 6858000"/>
              <a:gd name="connsiteX146" fmla="*/ 1044040 w 8265502"/>
              <a:gd name="connsiteY146" fmla="*/ 2824659 h 6858000"/>
              <a:gd name="connsiteX147" fmla="*/ 770321 w 8265502"/>
              <a:gd name="connsiteY147" fmla="*/ 2277224 h 6858000"/>
              <a:gd name="connsiteX148" fmla="*/ 3119750 w 8265502"/>
              <a:gd name="connsiteY148" fmla="*/ 1729784 h 6858000"/>
              <a:gd name="connsiteX149" fmla="*/ 3842365 w 8265502"/>
              <a:gd name="connsiteY149" fmla="*/ 1729784 h 6858000"/>
              <a:gd name="connsiteX150" fmla="*/ 4116084 w 8265502"/>
              <a:gd name="connsiteY150" fmla="*/ 2277222 h 6858000"/>
              <a:gd name="connsiteX151" fmla="*/ 3842365 w 8265502"/>
              <a:gd name="connsiteY151" fmla="*/ 2824659 h 6858000"/>
              <a:gd name="connsiteX152" fmla="*/ 3119750 w 8265502"/>
              <a:gd name="connsiteY152" fmla="*/ 2824659 h 6858000"/>
              <a:gd name="connsiteX153" fmla="*/ 2846030 w 8265502"/>
              <a:gd name="connsiteY153" fmla="*/ 2277222 h 6858000"/>
              <a:gd name="connsiteX154" fmla="*/ 3182 w 8265502"/>
              <a:gd name="connsiteY154" fmla="*/ 1151633 h 6858000"/>
              <a:gd name="connsiteX155" fmla="*/ 725799 w 8265502"/>
              <a:gd name="connsiteY155" fmla="*/ 1151633 h 6858000"/>
              <a:gd name="connsiteX156" fmla="*/ 999517 w 8265502"/>
              <a:gd name="connsiteY156" fmla="*/ 1699071 h 6858000"/>
              <a:gd name="connsiteX157" fmla="*/ 725799 w 8265502"/>
              <a:gd name="connsiteY157" fmla="*/ 2246508 h 6858000"/>
              <a:gd name="connsiteX158" fmla="*/ 3182 w 8265502"/>
              <a:gd name="connsiteY158" fmla="*/ 2246508 h 6858000"/>
              <a:gd name="connsiteX159" fmla="*/ 0 w 8265502"/>
              <a:gd name="connsiteY159" fmla="*/ 2240144 h 6858000"/>
              <a:gd name="connsiteX160" fmla="*/ 0 w 8265502"/>
              <a:gd name="connsiteY160" fmla="*/ 1157997 h 6858000"/>
              <a:gd name="connsiteX161" fmla="*/ 2078891 w 8265502"/>
              <a:gd name="connsiteY161" fmla="*/ 1151632 h 6858000"/>
              <a:gd name="connsiteX162" fmla="*/ 2801507 w 8265502"/>
              <a:gd name="connsiteY162" fmla="*/ 1151632 h 6858000"/>
              <a:gd name="connsiteX163" fmla="*/ 3075227 w 8265502"/>
              <a:gd name="connsiteY163" fmla="*/ 1699069 h 6858000"/>
              <a:gd name="connsiteX164" fmla="*/ 2801507 w 8265502"/>
              <a:gd name="connsiteY164" fmla="*/ 2246507 h 6858000"/>
              <a:gd name="connsiteX165" fmla="*/ 2078891 w 8265502"/>
              <a:gd name="connsiteY165" fmla="*/ 2246507 h 6858000"/>
              <a:gd name="connsiteX166" fmla="*/ 1805172 w 8265502"/>
              <a:gd name="connsiteY166" fmla="*/ 1699069 h 6858000"/>
              <a:gd name="connsiteX167" fmla="*/ 4154597 w 8265502"/>
              <a:gd name="connsiteY167" fmla="*/ 1151631 h 6858000"/>
              <a:gd name="connsiteX168" fmla="*/ 4877214 w 8265502"/>
              <a:gd name="connsiteY168" fmla="*/ 1151631 h 6858000"/>
              <a:gd name="connsiteX169" fmla="*/ 5150933 w 8265502"/>
              <a:gd name="connsiteY169" fmla="*/ 1699069 h 6858000"/>
              <a:gd name="connsiteX170" fmla="*/ 4877214 w 8265502"/>
              <a:gd name="connsiteY170" fmla="*/ 2246506 h 6858000"/>
              <a:gd name="connsiteX171" fmla="*/ 4154597 w 8265502"/>
              <a:gd name="connsiteY171" fmla="*/ 2246506 h 6858000"/>
              <a:gd name="connsiteX172" fmla="*/ 3880879 w 8265502"/>
              <a:gd name="connsiteY172" fmla="*/ 1699069 h 6858000"/>
              <a:gd name="connsiteX173" fmla="*/ 1044040 w 8265502"/>
              <a:gd name="connsiteY173" fmla="*/ 576110 h 6858000"/>
              <a:gd name="connsiteX174" fmla="*/ 1766657 w 8265502"/>
              <a:gd name="connsiteY174" fmla="*/ 576110 h 6858000"/>
              <a:gd name="connsiteX175" fmla="*/ 2040377 w 8265502"/>
              <a:gd name="connsiteY175" fmla="*/ 1123549 h 6858000"/>
              <a:gd name="connsiteX176" fmla="*/ 1766657 w 8265502"/>
              <a:gd name="connsiteY176" fmla="*/ 1670985 h 6858000"/>
              <a:gd name="connsiteX177" fmla="*/ 1044040 w 8265502"/>
              <a:gd name="connsiteY177" fmla="*/ 1670985 h 6858000"/>
              <a:gd name="connsiteX178" fmla="*/ 770321 w 8265502"/>
              <a:gd name="connsiteY178" fmla="*/ 1123549 h 6858000"/>
              <a:gd name="connsiteX179" fmla="*/ 3119750 w 8265502"/>
              <a:gd name="connsiteY179" fmla="*/ 576109 h 6858000"/>
              <a:gd name="connsiteX180" fmla="*/ 3842365 w 8265502"/>
              <a:gd name="connsiteY180" fmla="*/ 576109 h 6858000"/>
              <a:gd name="connsiteX181" fmla="*/ 4116084 w 8265502"/>
              <a:gd name="connsiteY181" fmla="*/ 1123547 h 6858000"/>
              <a:gd name="connsiteX182" fmla="*/ 3842365 w 8265502"/>
              <a:gd name="connsiteY182" fmla="*/ 1670984 h 6858000"/>
              <a:gd name="connsiteX183" fmla="*/ 3119750 w 8265502"/>
              <a:gd name="connsiteY183" fmla="*/ 1670984 h 6858000"/>
              <a:gd name="connsiteX184" fmla="*/ 2846030 w 8265502"/>
              <a:gd name="connsiteY184" fmla="*/ 1123547 h 6858000"/>
              <a:gd name="connsiteX185" fmla="*/ 5195456 w 8265502"/>
              <a:gd name="connsiteY185" fmla="*/ 576108 h 6858000"/>
              <a:gd name="connsiteX186" fmla="*/ 5918073 w 8265502"/>
              <a:gd name="connsiteY186" fmla="*/ 576108 h 6858000"/>
              <a:gd name="connsiteX187" fmla="*/ 6191792 w 8265502"/>
              <a:gd name="connsiteY187" fmla="*/ 1123546 h 6858000"/>
              <a:gd name="connsiteX188" fmla="*/ 5918073 w 8265502"/>
              <a:gd name="connsiteY188" fmla="*/ 1670983 h 6858000"/>
              <a:gd name="connsiteX189" fmla="*/ 5195456 w 8265502"/>
              <a:gd name="connsiteY189" fmla="*/ 1670983 h 6858000"/>
              <a:gd name="connsiteX190" fmla="*/ 4921737 w 8265502"/>
              <a:gd name="connsiteY190" fmla="*/ 1123546 h 6858000"/>
              <a:gd name="connsiteX191" fmla="*/ 7025576 w 8265502"/>
              <a:gd name="connsiteY191" fmla="*/ 0 h 6858000"/>
              <a:gd name="connsiteX192" fmla="*/ 8265502 w 8265502"/>
              <a:gd name="connsiteY192" fmla="*/ 0 h 6858000"/>
              <a:gd name="connsiteX193" fmla="*/ 8006847 w 8265502"/>
              <a:gd name="connsiteY193" fmla="*/ 517308 h 6858000"/>
              <a:gd name="connsiteX194" fmla="*/ 7284230 w 8265502"/>
              <a:gd name="connsiteY194" fmla="*/ 517308 h 6858000"/>
              <a:gd name="connsiteX195" fmla="*/ 6242345 w 8265502"/>
              <a:gd name="connsiteY195" fmla="*/ 0 h 6858000"/>
              <a:gd name="connsiteX196" fmla="*/ 6967007 w 8265502"/>
              <a:gd name="connsiteY196" fmla="*/ 0 h 6858000"/>
              <a:gd name="connsiteX197" fmla="*/ 7239703 w 8265502"/>
              <a:gd name="connsiteY197" fmla="*/ 545393 h 6858000"/>
              <a:gd name="connsiteX198" fmla="*/ 6965984 w 8265502"/>
              <a:gd name="connsiteY198" fmla="*/ 1092830 h 6858000"/>
              <a:gd name="connsiteX199" fmla="*/ 6243367 w 8265502"/>
              <a:gd name="connsiteY199" fmla="*/ 1092830 h 6858000"/>
              <a:gd name="connsiteX200" fmla="*/ 5969648 w 8265502"/>
              <a:gd name="connsiteY200" fmla="*/ 545393 h 6858000"/>
              <a:gd name="connsiteX201" fmla="*/ 4936801 w 8265502"/>
              <a:gd name="connsiteY201" fmla="*/ 0 h 6858000"/>
              <a:gd name="connsiteX202" fmla="*/ 6176728 w 8265502"/>
              <a:gd name="connsiteY202" fmla="*/ 0 h 6858000"/>
              <a:gd name="connsiteX203" fmla="*/ 5918073 w 8265502"/>
              <a:gd name="connsiteY203" fmla="*/ 517309 h 6858000"/>
              <a:gd name="connsiteX204" fmla="*/ 5195456 w 8265502"/>
              <a:gd name="connsiteY204" fmla="*/ 517309 h 6858000"/>
              <a:gd name="connsiteX205" fmla="*/ 4153576 w 8265502"/>
              <a:gd name="connsiteY205" fmla="*/ 0 h 6858000"/>
              <a:gd name="connsiteX206" fmla="*/ 4878236 w 8265502"/>
              <a:gd name="connsiteY206" fmla="*/ 0 h 6858000"/>
              <a:gd name="connsiteX207" fmla="*/ 5150933 w 8265502"/>
              <a:gd name="connsiteY207" fmla="*/ 545395 h 6858000"/>
              <a:gd name="connsiteX208" fmla="*/ 4877214 w 8265502"/>
              <a:gd name="connsiteY208" fmla="*/ 1092832 h 6858000"/>
              <a:gd name="connsiteX209" fmla="*/ 4154597 w 8265502"/>
              <a:gd name="connsiteY209" fmla="*/ 1092832 h 6858000"/>
              <a:gd name="connsiteX210" fmla="*/ 3880879 w 8265502"/>
              <a:gd name="connsiteY210" fmla="*/ 545395 h 6858000"/>
              <a:gd name="connsiteX211" fmla="*/ 2861095 w 8265502"/>
              <a:gd name="connsiteY211" fmla="*/ 0 h 6858000"/>
              <a:gd name="connsiteX212" fmla="*/ 4101020 w 8265502"/>
              <a:gd name="connsiteY212" fmla="*/ 0 h 6858000"/>
              <a:gd name="connsiteX213" fmla="*/ 3842365 w 8265502"/>
              <a:gd name="connsiteY213" fmla="*/ 517310 h 6858000"/>
              <a:gd name="connsiteX214" fmla="*/ 3119750 w 8265502"/>
              <a:gd name="connsiteY214" fmla="*/ 517310 h 6858000"/>
              <a:gd name="connsiteX215" fmla="*/ 2077870 w 8265502"/>
              <a:gd name="connsiteY215" fmla="*/ 0 h 6858000"/>
              <a:gd name="connsiteX216" fmla="*/ 2802528 w 8265502"/>
              <a:gd name="connsiteY216" fmla="*/ 0 h 6858000"/>
              <a:gd name="connsiteX217" fmla="*/ 3075227 w 8265502"/>
              <a:gd name="connsiteY217" fmla="*/ 545396 h 6858000"/>
              <a:gd name="connsiteX218" fmla="*/ 2801507 w 8265502"/>
              <a:gd name="connsiteY218" fmla="*/ 1092833 h 6858000"/>
              <a:gd name="connsiteX219" fmla="*/ 2078891 w 8265502"/>
              <a:gd name="connsiteY219" fmla="*/ 1092833 h 6858000"/>
              <a:gd name="connsiteX220" fmla="*/ 1805172 w 8265502"/>
              <a:gd name="connsiteY220" fmla="*/ 545396 h 6858000"/>
              <a:gd name="connsiteX221" fmla="*/ 785384 w 8265502"/>
              <a:gd name="connsiteY221" fmla="*/ 0 h 6858000"/>
              <a:gd name="connsiteX222" fmla="*/ 2025315 w 8265502"/>
              <a:gd name="connsiteY222" fmla="*/ 0 h 6858000"/>
              <a:gd name="connsiteX223" fmla="*/ 1766657 w 8265502"/>
              <a:gd name="connsiteY223" fmla="*/ 517311 h 6858000"/>
              <a:gd name="connsiteX224" fmla="*/ 1044040 w 8265502"/>
              <a:gd name="connsiteY224" fmla="*/ 517311 h 6858000"/>
              <a:gd name="connsiteX225" fmla="*/ 2162 w 8265502"/>
              <a:gd name="connsiteY225" fmla="*/ 0 h 6858000"/>
              <a:gd name="connsiteX226" fmla="*/ 726820 w 8265502"/>
              <a:gd name="connsiteY226" fmla="*/ 0 h 6858000"/>
              <a:gd name="connsiteX227" fmla="*/ 999517 w 8265502"/>
              <a:gd name="connsiteY227" fmla="*/ 545397 h 6858000"/>
              <a:gd name="connsiteX228" fmla="*/ 725799 w 8265502"/>
              <a:gd name="connsiteY228" fmla="*/ 1092834 h 6858000"/>
              <a:gd name="connsiteX229" fmla="*/ 3182 w 8265502"/>
              <a:gd name="connsiteY229" fmla="*/ 1092834 h 6858000"/>
              <a:gd name="connsiteX230" fmla="*/ 0 w 8265502"/>
              <a:gd name="connsiteY230" fmla="*/ 1086470 h 6858000"/>
              <a:gd name="connsiteX231" fmla="*/ 0 w 8265502"/>
              <a:gd name="connsiteY231" fmla="*/ 4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8265502" h="6858000">
                <a:moveTo>
                  <a:pt x="5195456" y="6338077"/>
                </a:moveTo>
                <a:lnTo>
                  <a:pt x="5918072" y="6338077"/>
                </a:lnTo>
                <a:lnTo>
                  <a:pt x="6178034" y="6858000"/>
                </a:lnTo>
                <a:lnTo>
                  <a:pt x="4935495" y="6858000"/>
                </a:lnTo>
                <a:close/>
                <a:moveTo>
                  <a:pt x="3119745" y="6338077"/>
                </a:moveTo>
                <a:lnTo>
                  <a:pt x="3842362" y="6338077"/>
                </a:lnTo>
                <a:lnTo>
                  <a:pt x="4102323" y="6858000"/>
                </a:lnTo>
                <a:lnTo>
                  <a:pt x="2859785" y="6858000"/>
                </a:lnTo>
                <a:close/>
                <a:moveTo>
                  <a:pt x="1044037" y="6338077"/>
                </a:moveTo>
                <a:lnTo>
                  <a:pt x="1766653" y="6338077"/>
                </a:lnTo>
                <a:lnTo>
                  <a:pt x="2026615" y="6858000"/>
                </a:lnTo>
                <a:lnTo>
                  <a:pt x="784076" y="6858000"/>
                </a:lnTo>
                <a:close/>
                <a:moveTo>
                  <a:pt x="3179" y="5766324"/>
                </a:moveTo>
                <a:lnTo>
                  <a:pt x="725796" y="5766324"/>
                </a:lnTo>
                <a:lnTo>
                  <a:pt x="999515" y="6313762"/>
                </a:lnTo>
                <a:lnTo>
                  <a:pt x="727396" y="6858000"/>
                </a:lnTo>
                <a:lnTo>
                  <a:pt x="1580" y="6858000"/>
                </a:lnTo>
                <a:lnTo>
                  <a:pt x="0" y="6854841"/>
                </a:lnTo>
                <a:lnTo>
                  <a:pt x="0" y="5772682"/>
                </a:lnTo>
                <a:close/>
                <a:moveTo>
                  <a:pt x="6243369" y="5763125"/>
                </a:moveTo>
                <a:lnTo>
                  <a:pt x="6965986" y="5763125"/>
                </a:lnTo>
                <a:lnTo>
                  <a:pt x="7239705" y="6310563"/>
                </a:lnTo>
                <a:lnTo>
                  <a:pt x="6965986" y="6858000"/>
                </a:lnTo>
                <a:lnTo>
                  <a:pt x="6243369" y="6858000"/>
                </a:lnTo>
                <a:lnTo>
                  <a:pt x="5969650" y="6310563"/>
                </a:lnTo>
                <a:close/>
                <a:moveTo>
                  <a:pt x="4154596" y="5763125"/>
                </a:moveTo>
                <a:lnTo>
                  <a:pt x="4877213" y="5763125"/>
                </a:lnTo>
                <a:lnTo>
                  <a:pt x="5150931" y="6310563"/>
                </a:lnTo>
                <a:lnTo>
                  <a:pt x="4877213" y="6858000"/>
                </a:lnTo>
                <a:lnTo>
                  <a:pt x="4154596" y="6858000"/>
                </a:lnTo>
                <a:lnTo>
                  <a:pt x="3880878" y="6310563"/>
                </a:lnTo>
                <a:close/>
                <a:moveTo>
                  <a:pt x="2078889" y="5763125"/>
                </a:moveTo>
                <a:lnTo>
                  <a:pt x="2801506" y="5763125"/>
                </a:lnTo>
                <a:lnTo>
                  <a:pt x="3075225" y="6310563"/>
                </a:lnTo>
                <a:lnTo>
                  <a:pt x="2801506" y="6858000"/>
                </a:lnTo>
                <a:lnTo>
                  <a:pt x="2078889" y="6858000"/>
                </a:lnTo>
                <a:lnTo>
                  <a:pt x="1805170" y="6310563"/>
                </a:lnTo>
                <a:close/>
                <a:moveTo>
                  <a:pt x="3119748" y="5187603"/>
                </a:moveTo>
                <a:lnTo>
                  <a:pt x="3842364" y="5187603"/>
                </a:lnTo>
                <a:lnTo>
                  <a:pt x="4116083" y="5735041"/>
                </a:lnTo>
                <a:lnTo>
                  <a:pt x="3842364" y="6282478"/>
                </a:lnTo>
                <a:lnTo>
                  <a:pt x="3119748" y="6282478"/>
                </a:lnTo>
                <a:lnTo>
                  <a:pt x="2846030" y="5735041"/>
                </a:lnTo>
                <a:close/>
                <a:moveTo>
                  <a:pt x="1044038" y="5187603"/>
                </a:moveTo>
                <a:lnTo>
                  <a:pt x="1766654" y="5187603"/>
                </a:lnTo>
                <a:lnTo>
                  <a:pt x="2040373" y="5735041"/>
                </a:lnTo>
                <a:lnTo>
                  <a:pt x="1766654" y="6282478"/>
                </a:lnTo>
                <a:lnTo>
                  <a:pt x="1044038" y="6282478"/>
                </a:lnTo>
                <a:lnTo>
                  <a:pt x="770319" y="5735041"/>
                </a:lnTo>
                <a:close/>
                <a:moveTo>
                  <a:pt x="4159388" y="4628392"/>
                </a:moveTo>
                <a:lnTo>
                  <a:pt x="4877791" y="4628392"/>
                </a:lnTo>
                <a:lnTo>
                  <a:pt x="5149913" y="5172637"/>
                </a:lnTo>
                <a:lnTo>
                  <a:pt x="4877791" y="5716881"/>
                </a:lnTo>
                <a:lnTo>
                  <a:pt x="4159388" y="5716881"/>
                </a:lnTo>
                <a:lnTo>
                  <a:pt x="3887266" y="5172637"/>
                </a:lnTo>
                <a:close/>
                <a:moveTo>
                  <a:pt x="2078891" y="4612651"/>
                </a:moveTo>
                <a:lnTo>
                  <a:pt x="2801507" y="4612651"/>
                </a:lnTo>
                <a:lnTo>
                  <a:pt x="3075227" y="5160089"/>
                </a:lnTo>
                <a:lnTo>
                  <a:pt x="2801507" y="5707526"/>
                </a:lnTo>
                <a:lnTo>
                  <a:pt x="2078891" y="5707526"/>
                </a:lnTo>
                <a:lnTo>
                  <a:pt x="1805171" y="5160089"/>
                </a:lnTo>
                <a:close/>
                <a:moveTo>
                  <a:pt x="3182" y="4612651"/>
                </a:moveTo>
                <a:lnTo>
                  <a:pt x="725798" y="4612651"/>
                </a:lnTo>
                <a:lnTo>
                  <a:pt x="999517" y="5160089"/>
                </a:lnTo>
                <a:lnTo>
                  <a:pt x="725798" y="5707526"/>
                </a:lnTo>
                <a:lnTo>
                  <a:pt x="3182" y="5707526"/>
                </a:lnTo>
                <a:lnTo>
                  <a:pt x="0" y="5701162"/>
                </a:lnTo>
                <a:lnTo>
                  <a:pt x="0" y="4619015"/>
                </a:lnTo>
                <a:close/>
                <a:moveTo>
                  <a:pt x="5195456" y="4037129"/>
                </a:moveTo>
                <a:lnTo>
                  <a:pt x="5918073" y="4037129"/>
                </a:lnTo>
                <a:lnTo>
                  <a:pt x="6191792" y="4584567"/>
                </a:lnTo>
                <a:lnTo>
                  <a:pt x="5918073" y="5132004"/>
                </a:lnTo>
                <a:lnTo>
                  <a:pt x="5195456" y="5132004"/>
                </a:lnTo>
                <a:lnTo>
                  <a:pt x="4921737" y="4584567"/>
                </a:lnTo>
                <a:close/>
                <a:moveTo>
                  <a:pt x="3119750" y="4037129"/>
                </a:moveTo>
                <a:lnTo>
                  <a:pt x="3842365" y="4037129"/>
                </a:lnTo>
                <a:lnTo>
                  <a:pt x="4116084" y="4584567"/>
                </a:lnTo>
                <a:lnTo>
                  <a:pt x="3842365" y="5132004"/>
                </a:lnTo>
                <a:lnTo>
                  <a:pt x="3119750" y="5132004"/>
                </a:lnTo>
                <a:lnTo>
                  <a:pt x="2846030" y="4584567"/>
                </a:lnTo>
                <a:close/>
                <a:moveTo>
                  <a:pt x="1044040" y="4037129"/>
                </a:moveTo>
                <a:lnTo>
                  <a:pt x="1766657" y="4037129"/>
                </a:lnTo>
                <a:lnTo>
                  <a:pt x="2040376" y="4584567"/>
                </a:lnTo>
                <a:lnTo>
                  <a:pt x="1766657" y="5132004"/>
                </a:lnTo>
                <a:lnTo>
                  <a:pt x="1044040" y="5132004"/>
                </a:lnTo>
                <a:lnTo>
                  <a:pt x="770321" y="4584567"/>
                </a:lnTo>
                <a:close/>
                <a:moveTo>
                  <a:pt x="4159387" y="3463221"/>
                </a:moveTo>
                <a:lnTo>
                  <a:pt x="4877790" y="3463221"/>
                </a:lnTo>
                <a:lnTo>
                  <a:pt x="5149912" y="4007466"/>
                </a:lnTo>
                <a:lnTo>
                  <a:pt x="4877790" y="4551710"/>
                </a:lnTo>
                <a:lnTo>
                  <a:pt x="4159387" y="4551710"/>
                </a:lnTo>
                <a:lnTo>
                  <a:pt x="3887265" y="4007466"/>
                </a:lnTo>
                <a:close/>
                <a:moveTo>
                  <a:pt x="2078891" y="3458978"/>
                </a:moveTo>
                <a:lnTo>
                  <a:pt x="2801507" y="3458978"/>
                </a:lnTo>
                <a:lnTo>
                  <a:pt x="3075227" y="4006416"/>
                </a:lnTo>
                <a:lnTo>
                  <a:pt x="2801507" y="4553853"/>
                </a:lnTo>
                <a:lnTo>
                  <a:pt x="2078891" y="4553853"/>
                </a:lnTo>
                <a:lnTo>
                  <a:pt x="1805171" y="4006416"/>
                </a:lnTo>
                <a:close/>
                <a:moveTo>
                  <a:pt x="3182" y="3458978"/>
                </a:moveTo>
                <a:lnTo>
                  <a:pt x="725798" y="3458978"/>
                </a:lnTo>
                <a:lnTo>
                  <a:pt x="999517" y="4006416"/>
                </a:lnTo>
                <a:lnTo>
                  <a:pt x="725798" y="4553853"/>
                </a:lnTo>
                <a:lnTo>
                  <a:pt x="3182" y="4553853"/>
                </a:lnTo>
                <a:lnTo>
                  <a:pt x="0" y="4547489"/>
                </a:lnTo>
                <a:lnTo>
                  <a:pt x="0" y="3465342"/>
                </a:lnTo>
                <a:close/>
                <a:moveTo>
                  <a:pt x="1044040" y="2883459"/>
                </a:moveTo>
                <a:lnTo>
                  <a:pt x="1766657" y="2883459"/>
                </a:lnTo>
                <a:lnTo>
                  <a:pt x="2040376" y="3430894"/>
                </a:lnTo>
                <a:lnTo>
                  <a:pt x="1766657" y="3978331"/>
                </a:lnTo>
                <a:lnTo>
                  <a:pt x="1044040" y="3978331"/>
                </a:lnTo>
                <a:lnTo>
                  <a:pt x="770321" y="3430894"/>
                </a:lnTo>
                <a:close/>
                <a:moveTo>
                  <a:pt x="3119750" y="2883459"/>
                </a:moveTo>
                <a:lnTo>
                  <a:pt x="3842365" y="2883459"/>
                </a:lnTo>
                <a:lnTo>
                  <a:pt x="4116084" y="3430894"/>
                </a:lnTo>
                <a:lnTo>
                  <a:pt x="3842365" y="3978331"/>
                </a:lnTo>
                <a:lnTo>
                  <a:pt x="3119750" y="3978331"/>
                </a:lnTo>
                <a:lnTo>
                  <a:pt x="2846030" y="3430894"/>
                </a:lnTo>
                <a:close/>
                <a:moveTo>
                  <a:pt x="3182" y="2305308"/>
                </a:moveTo>
                <a:lnTo>
                  <a:pt x="725799" y="2305308"/>
                </a:lnTo>
                <a:lnTo>
                  <a:pt x="999517" y="2852746"/>
                </a:lnTo>
                <a:lnTo>
                  <a:pt x="725799" y="3400180"/>
                </a:lnTo>
                <a:lnTo>
                  <a:pt x="3182" y="3400180"/>
                </a:lnTo>
                <a:lnTo>
                  <a:pt x="0" y="3393816"/>
                </a:lnTo>
                <a:lnTo>
                  <a:pt x="0" y="2311672"/>
                </a:lnTo>
                <a:close/>
                <a:moveTo>
                  <a:pt x="2078891" y="2305306"/>
                </a:moveTo>
                <a:lnTo>
                  <a:pt x="2801507" y="2305306"/>
                </a:lnTo>
                <a:lnTo>
                  <a:pt x="3075227" y="2852744"/>
                </a:lnTo>
                <a:lnTo>
                  <a:pt x="2801507" y="3400179"/>
                </a:lnTo>
                <a:lnTo>
                  <a:pt x="2078891" y="3400179"/>
                </a:lnTo>
                <a:lnTo>
                  <a:pt x="1805171" y="2852744"/>
                </a:lnTo>
                <a:close/>
                <a:moveTo>
                  <a:pt x="4154597" y="2305305"/>
                </a:moveTo>
                <a:lnTo>
                  <a:pt x="4877214" y="2305305"/>
                </a:lnTo>
                <a:lnTo>
                  <a:pt x="5150933" y="2852744"/>
                </a:lnTo>
                <a:lnTo>
                  <a:pt x="4877214" y="3400179"/>
                </a:lnTo>
                <a:lnTo>
                  <a:pt x="4154597" y="3400179"/>
                </a:lnTo>
                <a:lnTo>
                  <a:pt x="3880879" y="2852744"/>
                </a:lnTo>
                <a:close/>
                <a:moveTo>
                  <a:pt x="5202046" y="1738266"/>
                </a:moveTo>
                <a:lnTo>
                  <a:pt x="5920449" y="1738266"/>
                </a:lnTo>
                <a:lnTo>
                  <a:pt x="6192571" y="2282511"/>
                </a:lnTo>
                <a:lnTo>
                  <a:pt x="5920449" y="2826755"/>
                </a:lnTo>
                <a:lnTo>
                  <a:pt x="5202046" y="2826755"/>
                </a:lnTo>
                <a:lnTo>
                  <a:pt x="4929924" y="2282511"/>
                </a:lnTo>
                <a:close/>
                <a:moveTo>
                  <a:pt x="1044040" y="1729785"/>
                </a:moveTo>
                <a:lnTo>
                  <a:pt x="1766657" y="1729785"/>
                </a:lnTo>
                <a:lnTo>
                  <a:pt x="2040376" y="2277224"/>
                </a:lnTo>
                <a:lnTo>
                  <a:pt x="1766657" y="2824659"/>
                </a:lnTo>
                <a:lnTo>
                  <a:pt x="1044040" y="2824659"/>
                </a:lnTo>
                <a:lnTo>
                  <a:pt x="770321" y="2277224"/>
                </a:lnTo>
                <a:close/>
                <a:moveTo>
                  <a:pt x="3119750" y="1729784"/>
                </a:moveTo>
                <a:lnTo>
                  <a:pt x="3842365" y="1729784"/>
                </a:lnTo>
                <a:lnTo>
                  <a:pt x="4116084" y="2277222"/>
                </a:lnTo>
                <a:lnTo>
                  <a:pt x="3842365" y="2824659"/>
                </a:lnTo>
                <a:lnTo>
                  <a:pt x="3119750" y="2824659"/>
                </a:lnTo>
                <a:lnTo>
                  <a:pt x="2846030" y="2277222"/>
                </a:lnTo>
                <a:close/>
                <a:moveTo>
                  <a:pt x="3182" y="1151633"/>
                </a:moveTo>
                <a:lnTo>
                  <a:pt x="725799" y="1151633"/>
                </a:lnTo>
                <a:lnTo>
                  <a:pt x="999517" y="1699071"/>
                </a:lnTo>
                <a:lnTo>
                  <a:pt x="725799" y="2246508"/>
                </a:lnTo>
                <a:lnTo>
                  <a:pt x="3182" y="2246508"/>
                </a:lnTo>
                <a:lnTo>
                  <a:pt x="0" y="2240144"/>
                </a:lnTo>
                <a:lnTo>
                  <a:pt x="0" y="1157997"/>
                </a:lnTo>
                <a:close/>
                <a:moveTo>
                  <a:pt x="2078891" y="1151632"/>
                </a:moveTo>
                <a:lnTo>
                  <a:pt x="2801507" y="1151632"/>
                </a:lnTo>
                <a:lnTo>
                  <a:pt x="3075227" y="1699069"/>
                </a:lnTo>
                <a:lnTo>
                  <a:pt x="2801507" y="2246507"/>
                </a:lnTo>
                <a:lnTo>
                  <a:pt x="2078891" y="2246507"/>
                </a:lnTo>
                <a:lnTo>
                  <a:pt x="1805172" y="1699069"/>
                </a:lnTo>
                <a:close/>
                <a:moveTo>
                  <a:pt x="4154597" y="1151631"/>
                </a:moveTo>
                <a:lnTo>
                  <a:pt x="4877214" y="1151631"/>
                </a:lnTo>
                <a:lnTo>
                  <a:pt x="5150933" y="1699069"/>
                </a:lnTo>
                <a:lnTo>
                  <a:pt x="4877214" y="2246506"/>
                </a:lnTo>
                <a:lnTo>
                  <a:pt x="4154597" y="2246506"/>
                </a:lnTo>
                <a:lnTo>
                  <a:pt x="3880879" y="1699069"/>
                </a:lnTo>
                <a:close/>
                <a:moveTo>
                  <a:pt x="1044040" y="576110"/>
                </a:moveTo>
                <a:lnTo>
                  <a:pt x="1766657" y="576110"/>
                </a:lnTo>
                <a:lnTo>
                  <a:pt x="2040377" y="1123549"/>
                </a:lnTo>
                <a:lnTo>
                  <a:pt x="1766657" y="1670985"/>
                </a:lnTo>
                <a:lnTo>
                  <a:pt x="1044040" y="1670985"/>
                </a:lnTo>
                <a:lnTo>
                  <a:pt x="770321" y="1123549"/>
                </a:lnTo>
                <a:close/>
                <a:moveTo>
                  <a:pt x="3119750" y="576109"/>
                </a:moveTo>
                <a:lnTo>
                  <a:pt x="3842365" y="576109"/>
                </a:lnTo>
                <a:lnTo>
                  <a:pt x="4116084" y="1123547"/>
                </a:lnTo>
                <a:lnTo>
                  <a:pt x="3842365" y="1670984"/>
                </a:lnTo>
                <a:lnTo>
                  <a:pt x="3119750" y="1670984"/>
                </a:lnTo>
                <a:lnTo>
                  <a:pt x="2846030" y="1123547"/>
                </a:lnTo>
                <a:close/>
                <a:moveTo>
                  <a:pt x="5195456" y="576108"/>
                </a:moveTo>
                <a:lnTo>
                  <a:pt x="5918073" y="576108"/>
                </a:lnTo>
                <a:lnTo>
                  <a:pt x="6191792" y="1123546"/>
                </a:lnTo>
                <a:lnTo>
                  <a:pt x="5918073" y="1670983"/>
                </a:lnTo>
                <a:lnTo>
                  <a:pt x="5195456" y="1670983"/>
                </a:lnTo>
                <a:lnTo>
                  <a:pt x="4921737" y="1123546"/>
                </a:lnTo>
                <a:close/>
                <a:moveTo>
                  <a:pt x="7025576" y="0"/>
                </a:moveTo>
                <a:lnTo>
                  <a:pt x="8265502" y="0"/>
                </a:lnTo>
                <a:lnTo>
                  <a:pt x="8006847" y="517308"/>
                </a:lnTo>
                <a:lnTo>
                  <a:pt x="7284230" y="517308"/>
                </a:lnTo>
                <a:close/>
                <a:moveTo>
                  <a:pt x="6242345" y="0"/>
                </a:moveTo>
                <a:lnTo>
                  <a:pt x="6967007" y="0"/>
                </a:lnTo>
                <a:lnTo>
                  <a:pt x="7239703" y="545393"/>
                </a:lnTo>
                <a:lnTo>
                  <a:pt x="6965984" y="1092830"/>
                </a:lnTo>
                <a:lnTo>
                  <a:pt x="6243367" y="1092830"/>
                </a:lnTo>
                <a:lnTo>
                  <a:pt x="5969648" y="545393"/>
                </a:lnTo>
                <a:close/>
                <a:moveTo>
                  <a:pt x="4936801" y="0"/>
                </a:moveTo>
                <a:lnTo>
                  <a:pt x="6176728" y="0"/>
                </a:lnTo>
                <a:lnTo>
                  <a:pt x="5918073" y="517309"/>
                </a:lnTo>
                <a:lnTo>
                  <a:pt x="5195456" y="517309"/>
                </a:lnTo>
                <a:close/>
                <a:moveTo>
                  <a:pt x="4153576" y="0"/>
                </a:moveTo>
                <a:lnTo>
                  <a:pt x="4878236" y="0"/>
                </a:lnTo>
                <a:lnTo>
                  <a:pt x="5150933" y="545395"/>
                </a:lnTo>
                <a:lnTo>
                  <a:pt x="4877214" y="1092832"/>
                </a:lnTo>
                <a:lnTo>
                  <a:pt x="4154597" y="1092832"/>
                </a:lnTo>
                <a:lnTo>
                  <a:pt x="3880879" y="545395"/>
                </a:lnTo>
                <a:close/>
                <a:moveTo>
                  <a:pt x="2861095" y="0"/>
                </a:moveTo>
                <a:lnTo>
                  <a:pt x="4101020" y="0"/>
                </a:lnTo>
                <a:lnTo>
                  <a:pt x="3842365" y="517310"/>
                </a:lnTo>
                <a:lnTo>
                  <a:pt x="3119750" y="517310"/>
                </a:lnTo>
                <a:close/>
                <a:moveTo>
                  <a:pt x="2077870" y="0"/>
                </a:moveTo>
                <a:lnTo>
                  <a:pt x="2802528" y="0"/>
                </a:lnTo>
                <a:lnTo>
                  <a:pt x="3075227" y="545396"/>
                </a:lnTo>
                <a:lnTo>
                  <a:pt x="2801507" y="1092833"/>
                </a:lnTo>
                <a:lnTo>
                  <a:pt x="2078891" y="1092833"/>
                </a:lnTo>
                <a:lnTo>
                  <a:pt x="1805172" y="545396"/>
                </a:lnTo>
                <a:close/>
                <a:moveTo>
                  <a:pt x="785384" y="0"/>
                </a:moveTo>
                <a:lnTo>
                  <a:pt x="2025315" y="0"/>
                </a:lnTo>
                <a:lnTo>
                  <a:pt x="1766657" y="517311"/>
                </a:lnTo>
                <a:lnTo>
                  <a:pt x="1044040" y="517311"/>
                </a:lnTo>
                <a:close/>
                <a:moveTo>
                  <a:pt x="2162" y="0"/>
                </a:moveTo>
                <a:lnTo>
                  <a:pt x="726820" y="0"/>
                </a:lnTo>
                <a:lnTo>
                  <a:pt x="999517" y="545397"/>
                </a:lnTo>
                <a:lnTo>
                  <a:pt x="725799" y="1092834"/>
                </a:lnTo>
                <a:lnTo>
                  <a:pt x="3182" y="1092834"/>
                </a:lnTo>
                <a:lnTo>
                  <a:pt x="0" y="1086470"/>
                </a:lnTo>
                <a:lnTo>
                  <a:pt x="0" y="432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6599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306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248093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3076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250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13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44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6747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23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783B8-B908-4329-9600-AC2DA71FDD85}" type="datetimeFigureOut">
              <a:rPr lang="en-US" smtClean="0"/>
              <a:t>08-Jun-25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B5302-A3AC-48AB-AF5F-8EC396DB5373}" type="slidenum">
              <a:rPr lang="en-US" smtClean="0"/>
              <a:t>‹#›</a:t>
            </a:fld>
            <a:endParaRPr lang="en-US"/>
          </a:p>
        </p:txBody>
      </p:sp>
    </p:spTree>
    <p:extLst>
      <p:ext uri="{BB962C8B-B14F-4D97-AF65-F5344CB8AC3E}">
        <p14:creationId xmlns:p14="http://schemas.microsoft.com/office/powerpoint/2010/main" val="428824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382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062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5305185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675475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886809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77042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210611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0"/>
            <a:ext cx="5039883"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oup 8">
            <a:extLst>
              <a:ext uri="{FF2B5EF4-FFF2-40B4-BE49-F238E27FC236}">
                <a16:creationId xmlns:a16="http://schemas.microsoft.com/office/drawing/2014/main" id="{F98C2D50-3619-48EA-833C-CBFA42C474ED}"/>
              </a:ext>
            </a:extLst>
          </p:cNvPr>
          <p:cNvGrpSpPr/>
          <p:nvPr userDrawn="1"/>
        </p:nvGrpSpPr>
        <p:grpSpPr>
          <a:xfrm rot="10800000" flipH="1" flipV="1">
            <a:off x="5688624" y="5899288"/>
            <a:ext cx="6170002" cy="862288"/>
            <a:chOff x="-711608" y="4905446"/>
            <a:chExt cx="12267395" cy="1714429"/>
          </a:xfrm>
        </p:grpSpPr>
        <p:sp>
          <p:nvSpPr>
            <p:cNvPr id="10" name="Freeform: Shape 9">
              <a:extLst>
                <a:ext uri="{FF2B5EF4-FFF2-40B4-BE49-F238E27FC236}">
                  <a16:creationId xmlns:a16="http://schemas.microsoft.com/office/drawing/2014/main" id="{6BE6F97E-237C-4F49-BF74-07AD0A30E4A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1F3C37DB-B814-413E-B87E-66D173097D3F}"/>
                </a:ext>
              </a:extLst>
            </p:cNvPr>
            <p:cNvGrpSpPr/>
            <p:nvPr/>
          </p:nvGrpSpPr>
          <p:grpSpPr>
            <a:xfrm>
              <a:off x="-711608" y="5658084"/>
              <a:ext cx="655351" cy="517912"/>
              <a:chOff x="5268098" y="5667609"/>
              <a:chExt cx="655351" cy="517912"/>
            </a:xfrm>
          </p:grpSpPr>
          <p:sp>
            <p:nvSpPr>
              <p:cNvPr id="16" name="Freeform: Shape 15">
                <a:extLst>
                  <a:ext uri="{FF2B5EF4-FFF2-40B4-BE49-F238E27FC236}">
                    <a16:creationId xmlns:a16="http://schemas.microsoft.com/office/drawing/2014/main" id="{7EB85841-20E3-4B2B-8973-E00BEF9845D4}"/>
                  </a:ext>
                </a:extLst>
              </p:cNvPr>
              <p:cNvSpPr/>
              <p:nvPr/>
            </p:nvSpPr>
            <p:spPr>
              <a:xfrm>
                <a:off x="5268098" y="5667609"/>
                <a:ext cx="517912"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0CB10DD-AABC-4EC4-BAD8-E9E469ADD706}"/>
                  </a:ext>
                </a:extLst>
              </p:cNvPr>
              <p:cNvSpPr/>
              <p:nvPr/>
            </p:nvSpPr>
            <p:spPr>
              <a:xfrm>
                <a:off x="5724922" y="5874289"/>
                <a:ext cx="198527" cy="1294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EB82D89-C9A8-4B16-9538-883DA044007E}"/>
                </a:ext>
              </a:extLst>
            </p:cNvPr>
            <p:cNvSpPr/>
            <p:nvPr/>
          </p:nvSpPr>
          <p:spPr>
            <a:xfrm>
              <a:off x="-343344" y="5898145"/>
              <a:ext cx="7817569" cy="65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6721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6_Images &amp; Contents Layout">
    <p:spTree>
      <p:nvGrpSpPr>
        <p:cNvPr id="1" name=""/>
        <p:cNvGrpSpPr/>
        <p:nvPr/>
      </p:nvGrpSpPr>
      <p:grpSpPr>
        <a:xfrm>
          <a:off x="0" y="0"/>
          <a:ext cx="0" cy="0"/>
          <a:chOff x="0" y="0"/>
          <a:chExt cx="0" cy="0"/>
        </a:xfrm>
      </p:grpSpPr>
      <p:sp>
        <p:nvSpPr>
          <p:cNvPr id="10" name="Picture Placeholder 10">
            <a:extLst>
              <a:ext uri="{FF2B5EF4-FFF2-40B4-BE49-F238E27FC236}">
                <a16:creationId xmlns:a16="http://schemas.microsoft.com/office/drawing/2014/main" id="{037E98C1-EDB9-4998-B244-222AB3F04CD0}"/>
              </a:ext>
            </a:extLst>
          </p:cNvPr>
          <p:cNvSpPr>
            <a:spLocks noGrp="1"/>
          </p:cNvSpPr>
          <p:nvPr>
            <p:ph type="pic" sz="quarter" idx="10" hasCustomPrompt="1"/>
          </p:nvPr>
        </p:nvSpPr>
        <p:spPr>
          <a:xfrm>
            <a:off x="0" y="1455235"/>
            <a:ext cx="12192000" cy="2908535"/>
          </a:xfrm>
          <a:prstGeom prst="rect">
            <a:avLst/>
          </a:prstGeom>
          <a:solidFill>
            <a:srgbClr val="BEBFBF">
              <a:alpha val="30000"/>
            </a:srgb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Sent to Back</a:t>
            </a:r>
            <a:endParaRPr lang="ko-KR" altLang="en-US" dirty="0"/>
          </a:p>
          <a:p>
            <a:endParaRPr lang="ko-KR" altLang="en-US" dirty="0"/>
          </a:p>
        </p:txBody>
      </p:sp>
      <p:sp>
        <p:nvSpPr>
          <p:cNvPr id="4" name="Rectangle 3"/>
          <p:cNvSpPr/>
          <p:nvPr userDrawn="1"/>
        </p:nvSpPr>
        <p:spPr>
          <a:xfrm>
            <a:off x="0" y="1255759"/>
            <a:ext cx="12192000" cy="2138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dirty="0"/>
              <a:t>                     </a:t>
            </a:r>
            <a:endParaRPr lang="ko-KR" altLang="en-US" sz="1800" dirty="0"/>
          </a:p>
        </p:txBody>
      </p:sp>
      <p:sp>
        <p:nvSpPr>
          <p:cNvPr id="11" name="Freeform: Shape 10">
            <a:extLst>
              <a:ext uri="{FF2B5EF4-FFF2-40B4-BE49-F238E27FC236}">
                <a16:creationId xmlns:a16="http://schemas.microsoft.com/office/drawing/2014/main" id="{EDA2D9C9-F129-4617-B03C-AC1669105869}"/>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9336749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00878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30320778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캡션 있는 콘텐츠">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ADD304-27A2-4440-9E8E-8F11D3F9CA18}"/>
              </a:ext>
            </a:extLst>
          </p:cNvPr>
          <p:cNvSpPr>
            <a:spLocks noGrp="1"/>
          </p:cNvSpPr>
          <p:nvPr>
            <p:ph type="pic" idx="16" hasCustomPrompt="1"/>
          </p:nvPr>
        </p:nvSpPr>
        <p:spPr>
          <a:xfrm>
            <a:off x="0" y="0"/>
            <a:ext cx="8265502" cy="6858000"/>
          </a:xfrm>
          <a:custGeom>
            <a:avLst/>
            <a:gdLst>
              <a:gd name="connsiteX0" fmla="*/ 5195456 w 8265502"/>
              <a:gd name="connsiteY0" fmla="*/ 6338077 h 6858000"/>
              <a:gd name="connsiteX1" fmla="*/ 5918072 w 8265502"/>
              <a:gd name="connsiteY1" fmla="*/ 6338077 h 6858000"/>
              <a:gd name="connsiteX2" fmla="*/ 6178034 w 8265502"/>
              <a:gd name="connsiteY2" fmla="*/ 6858000 h 6858000"/>
              <a:gd name="connsiteX3" fmla="*/ 4935495 w 8265502"/>
              <a:gd name="connsiteY3" fmla="*/ 6858000 h 6858000"/>
              <a:gd name="connsiteX4" fmla="*/ 3119745 w 8265502"/>
              <a:gd name="connsiteY4" fmla="*/ 6338077 h 6858000"/>
              <a:gd name="connsiteX5" fmla="*/ 3842362 w 8265502"/>
              <a:gd name="connsiteY5" fmla="*/ 6338077 h 6858000"/>
              <a:gd name="connsiteX6" fmla="*/ 4102323 w 8265502"/>
              <a:gd name="connsiteY6" fmla="*/ 6858000 h 6858000"/>
              <a:gd name="connsiteX7" fmla="*/ 2859785 w 8265502"/>
              <a:gd name="connsiteY7" fmla="*/ 6858000 h 6858000"/>
              <a:gd name="connsiteX8" fmla="*/ 1044037 w 8265502"/>
              <a:gd name="connsiteY8" fmla="*/ 6338077 h 6858000"/>
              <a:gd name="connsiteX9" fmla="*/ 1766653 w 8265502"/>
              <a:gd name="connsiteY9" fmla="*/ 6338077 h 6858000"/>
              <a:gd name="connsiteX10" fmla="*/ 2026615 w 8265502"/>
              <a:gd name="connsiteY10" fmla="*/ 6858000 h 6858000"/>
              <a:gd name="connsiteX11" fmla="*/ 784076 w 8265502"/>
              <a:gd name="connsiteY11" fmla="*/ 6858000 h 6858000"/>
              <a:gd name="connsiteX12" fmla="*/ 3179 w 8265502"/>
              <a:gd name="connsiteY12" fmla="*/ 5766324 h 6858000"/>
              <a:gd name="connsiteX13" fmla="*/ 725796 w 8265502"/>
              <a:gd name="connsiteY13" fmla="*/ 5766324 h 6858000"/>
              <a:gd name="connsiteX14" fmla="*/ 999515 w 8265502"/>
              <a:gd name="connsiteY14" fmla="*/ 6313762 h 6858000"/>
              <a:gd name="connsiteX15" fmla="*/ 727396 w 8265502"/>
              <a:gd name="connsiteY15" fmla="*/ 6858000 h 6858000"/>
              <a:gd name="connsiteX16" fmla="*/ 1580 w 8265502"/>
              <a:gd name="connsiteY16" fmla="*/ 6858000 h 6858000"/>
              <a:gd name="connsiteX17" fmla="*/ 0 w 8265502"/>
              <a:gd name="connsiteY17" fmla="*/ 6854841 h 6858000"/>
              <a:gd name="connsiteX18" fmla="*/ 0 w 8265502"/>
              <a:gd name="connsiteY18" fmla="*/ 5772682 h 6858000"/>
              <a:gd name="connsiteX19" fmla="*/ 6243369 w 8265502"/>
              <a:gd name="connsiteY19" fmla="*/ 5763125 h 6858000"/>
              <a:gd name="connsiteX20" fmla="*/ 6965986 w 8265502"/>
              <a:gd name="connsiteY20" fmla="*/ 5763125 h 6858000"/>
              <a:gd name="connsiteX21" fmla="*/ 7239705 w 8265502"/>
              <a:gd name="connsiteY21" fmla="*/ 6310563 h 6858000"/>
              <a:gd name="connsiteX22" fmla="*/ 6965986 w 8265502"/>
              <a:gd name="connsiteY22" fmla="*/ 6858000 h 6858000"/>
              <a:gd name="connsiteX23" fmla="*/ 6243369 w 8265502"/>
              <a:gd name="connsiteY23" fmla="*/ 6858000 h 6858000"/>
              <a:gd name="connsiteX24" fmla="*/ 5969650 w 8265502"/>
              <a:gd name="connsiteY24" fmla="*/ 6310563 h 6858000"/>
              <a:gd name="connsiteX25" fmla="*/ 4154596 w 8265502"/>
              <a:gd name="connsiteY25" fmla="*/ 5763125 h 6858000"/>
              <a:gd name="connsiteX26" fmla="*/ 4877213 w 8265502"/>
              <a:gd name="connsiteY26" fmla="*/ 5763125 h 6858000"/>
              <a:gd name="connsiteX27" fmla="*/ 5150931 w 8265502"/>
              <a:gd name="connsiteY27" fmla="*/ 6310563 h 6858000"/>
              <a:gd name="connsiteX28" fmla="*/ 4877213 w 8265502"/>
              <a:gd name="connsiteY28" fmla="*/ 6858000 h 6858000"/>
              <a:gd name="connsiteX29" fmla="*/ 4154596 w 8265502"/>
              <a:gd name="connsiteY29" fmla="*/ 6858000 h 6858000"/>
              <a:gd name="connsiteX30" fmla="*/ 3880878 w 8265502"/>
              <a:gd name="connsiteY30" fmla="*/ 6310563 h 6858000"/>
              <a:gd name="connsiteX31" fmla="*/ 2078889 w 8265502"/>
              <a:gd name="connsiteY31" fmla="*/ 5763125 h 6858000"/>
              <a:gd name="connsiteX32" fmla="*/ 2801506 w 8265502"/>
              <a:gd name="connsiteY32" fmla="*/ 5763125 h 6858000"/>
              <a:gd name="connsiteX33" fmla="*/ 3075225 w 8265502"/>
              <a:gd name="connsiteY33" fmla="*/ 6310563 h 6858000"/>
              <a:gd name="connsiteX34" fmla="*/ 2801506 w 8265502"/>
              <a:gd name="connsiteY34" fmla="*/ 6858000 h 6858000"/>
              <a:gd name="connsiteX35" fmla="*/ 2078889 w 8265502"/>
              <a:gd name="connsiteY35" fmla="*/ 6858000 h 6858000"/>
              <a:gd name="connsiteX36" fmla="*/ 1805170 w 8265502"/>
              <a:gd name="connsiteY36" fmla="*/ 6310563 h 6858000"/>
              <a:gd name="connsiteX37" fmla="*/ 3119748 w 8265502"/>
              <a:gd name="connsiteY37" fmla="*/ 5187603 h 6858000"/>
              <a:gd name="connsiteX38" fmla="*/ 3842364 w 8265502"/>
              <a:gd name="connsiteY38" fmla="*/ 5187603 h 6858000"/>
              <a:gd name="connsiteX39" fmla="*/ 4116083 w 8265502"/>
              <a:gd name="connsiteY39" fmla="*/ 5735041 h 6858000"/>
              <a:gd name="connsiteX40" fmla="*/ 3842364 w 8265502"/>
              <a:gd name="connsiteY40" fmla="*/ 6282478 h 6858000"/>
              <a:gd name="connsiteX41" fmla="*/ 3119748 w 8265502"/>
              <a:gd name="connsiteY41" fmla="*/ 6282478 h 6858000"/>
              <a:gd name="connsiteX42" fmla="*/ 2846030 w 8265502"/>
              <a:gd name="connsiteY42" fmla="*/ 5735041 h 6858000"/>
              <a:gd name="connsiteX43" fmla="*/ 1044038 w 8265502"/>
              <a:gd name="connsiteY43" fmla="*/ 5187603 h 6858000"/>
              <a:gd name="connsiteX44" fmla="*/ 1766654 w 8265502"/>
              <a:gd name="connsiteY44" fmla="*/ 5187603 h 6858000"/>
              <a:gd name="connsiteX45" fmla="*/ 2040373 w 8265502"/>
              <a:gd name="connsiteY45" fmla="*/ 5735041 h 6858000"/>
              <a:gd name="connsiteX46" fmla="*/ 1766654 w 8265502"/>
              <a:gd name="connsiteY46" fmla="*/ 6282478 h 6858000"/>
              <a:gd name="connsiteX47" fmla="*/ 1044038 w 8265502"/>
              <a:gd name="connsiteY47" fmla="*/ 6282478 h 6858000"/>
              <a:gd name="connsiteX48" fmla="*/ 770319 w 8265502"/>
              <a:gd name="connsiteY48" fmla="*/ 5735041 h 6858000"/>
              <a:gd name="connsiteX49" fmla="*/ 4159388 w 8265502"/>
              <a:gd name="connsiteY49" fmla="*/ 4628392 h 6858000"/>
              <a:gd name="connsiteX50" fmla="*/ 4877791 w 8265502"/>
              <a:gd name="connsiteY50" fmla="*/ 4628392 h 6858000"/>
              <a:gd name="connsiteX51" fmla="*/ 5149913 w 8265502"/>
              <a:gd name="connsiteY51" fmla="*/ 5172637 h 6858000"/>
              <a:gd name="connsiteX52" fmla="*/ 4877791 w 8265502"/>
              <a:gd name="connsiteY52" fmla="*/ 5716881 h 6858000"/>
              <a:gd name="connsiteX53" fmla="*/ 4159388 w 8265502"/>
              <a:gd name="connsiteY53" fmla="*/ 5716881 h 6858000"/>
              <a:gd name="connsiteX54" fmla="*/ 3887266 w 8265502"/>
              <a:gd name="connsiteY54" fmla="*/ 5172637 h 6858000"/>
              <a:gd name="connsiteX55" fmla="*/ 2078891 w 8265502"/>
              <a:gd name="connsiteY55" fmla="*/ 4612651 h 6858000"/>
              <a:gd name="connsiteX56" fmla="*/ 2801507 w 8265502"/>
              <a:gd name="connsiteY56" fmla="*/ 4612651 h 6858000"/>
              <a:gd name="connsiteX57" fmla="*/ 3075227 w 8265502"/>
              <a:gd name="connsiteY57" fmla="*/ 5160089 h 6858000"/>
              <a:gd name="connsiteX58" fmla="*/ 2801507 w 8265502"/>
              <a:gd name="connsiteY58" fmla="*/ 5707526 h 6858000"/>
              <a:gd name="connsiteX59" fmla="*/ 2078891 w 8265502"/>
              <a:gd name="connsiteY59" fmla="*/ 5707526 h 6858000"/>
              <a:gd name="connsiteX60" fmla="*/ 1805171 w 8265502"/>
              <a:gd name="connsiteY60" fmla="*/ 5160089 h 6858000"/>
              <a:gd name="connsiteX61" fmla="*/ 3182 w 8265502"/>
              <a:gd name="connsiteY61" fmla="*/ 4612651 h 6858000"/>
              <a:gd name="connsiteX62" fmla="*/ 725798 w 8265502"/>
              <a:gd name="connsiteY62" fmla="*/ 4612651 h 6858000"/>
              <a:gd name="connsiteX63" fmla="*/ 999517 w 8265502"/>
              <a:gd name="connsiteY63" fmla="*/ 5160089 h 6858000"/>
              <a:gd name="connsiteX64" fmla="*/ 725798 w 8265502"/>
              <a:gd name="connsiteY64" fmla="*/ 5707526 h 6858000"/>
              <a:gd name="connsiteX65" fmla="*/ 3182 w 8265502"/>
              <a:gd name="connsiteY65" fmla="*/ 5707526 h 6858000"/>
              <a:gd name="connsiteX66" fmla="*/ 0 w 8265502"/>
              <a:gd name="connsiteY66" fmla="*/ 5701162 h 6858000"/>
              <a:gd name="connsiteX67" fmla="*/ 0 w 8265502"/>
              <a:gd name="connsiteY67" fmla="*/ 4619015 h 6858000"/>
              <a:gd name="connsiteX68" fmla="*/ 5195456 w 8265502"/>
              <a:gd name="connsiteY68" fmla="*/ 4037129 h 6858000"/>
              <a:gd name="connsiteX69" fmla="*/ 5918073 w 8265502"/>
              <a:gd name="connsiteY69" fmla="*/ 4037129 h 6858000"/>
              <a:gd name="connsiteX70" fmla="*/ 6191792 w 8265502"/>
              <a:gd name="connsiteY70" fmla="*/ 4584567 h 6858000"/>
              <a:gd name="connsiteX71" fmla="*/ 5918073 w 8265502"/>
              <a:gd name="connsiteY71" fmla="*/ 5132004 h 6858000"/>
              <a:gd name="connsiteX72" fmla="*/ 5195456 w 8265502"/>
              <a:gd name="connsiteY72" fmla="*/ 5132004 h 6858000"/>
              <a:gd name="connsiteX73" fmla="*/ 4921737 w 8265502"/>
              <a:gd name="connsiteY73" fmla="*/ 4584567 h 6858000"/>
              <a:gd name="connsiteX74" fmla="*/ 3119750 w 8265502"/>
              <a:gd name="connsiteY74" fmla="*/ 4037129 h 6858000"/>
              <a:gd name="connsiteX75" fmla="*/ 3842365 w 8265502"/>
              <a:gd name="connsiteY75" fmla="*/ 4037129 h 6858000"/>
              <a:gd name="connsiteX76" fmla="*/ 4116084 w 8265502"/>
              <a:gd name="connsiteY76" fmla="*/ 4584567 h 6858000"/>
              <a:gd name="connsiteX77" fmla="*/ 3842365 w 8265502"/>
              <a:gd name="connsiteY77" fmla="*/ 5132004 h 6858000"/>
              <a:gd name="connsiteX78" fmla="*/ 3119750 w 8265502"/>
              <a:gd name="connsiteY78" fmla="*/ 5132004 h 6858000"/>
              <a:gd name="connsiteX79" fmla="*/ 2846030 w 8265502"/>
              <a:gd name="connsiteY79" fmla="*/ 4584567 h 6858000"/>
              <a:gd name="connsiteX80" fmla="*/ 1044040 w 8265502"/>
              <a:gd name="connsiteY80" fmla="*/ 4037129 h 6858000"/>
              <a:gd name="connsiteX81" fmla="*/ 1766657 w 8265502"/>
              <a:gd name="connsiteY81" fmla="*/ 4037129 h 6858000"/>
              <a:gd name="connsiteX82" fmla="*/ 2040376 w 8265502"/>
              <a:gd name="connsiteY82" fmla="*/ 4584567 h 6858000"/>
              <a:gd name="connsiteX83" fmla="*/ 1766657 w 8265502"/>
              <a:gd name="connsiteY83" fmla="*/ 5132004 h 6858000"/>
              <a:gd name="connsiteX84" fmla="*/ 1044040 w 8265502"/>
              <a:gd name="connsiteY84" fmla="*/ 5132004 h 6858000"/>
              <a:gd name="connsiteX85" fmla="*/ 770321 w 8265502"/>
              <a:gd name="connsiteY85" fmla="*/ 4584567 h 6858000"/>
              <a:gd name="connsiteX86" fmla="*/ 4159387 w 8265502"/>
              <a:gd name="connsiteY86" fmla="*/ 3463221 h 6858000"/>
              <a:gd name="connsiteX87" fmla="*/ 4877790 w 8265502"/>
              <a:gd name="connsiteY87" fmla="*/ 3463221 h 6858000"/>
              <a:gd name="connsiteX88" fmla="*/ 5149912 w 8265502"/>
              <a:gd name="connsiteY88" fmla="*/ 4007466 h 6858000"/>
              <a:gd name="connsiteX89" fmla="*/ 4877790 w 8265502"/>
              <a:gd name="connsiteY89" fmla="*/ 4551710 h 6858000"/>
              <a:gd name="connsiteX90" fmla="*/ 4159387 w 8265502"/>
              <a:gd name="connsiteY90" fmla="*/ 4551710 h 6858000"/>
              <a:gd name="connsiteX91" fmla="*/ 3887265 w 8265502"/>
              <a:gd name="connsiteY91" fmla="*/ 4007466 h 6858000"/>
              <a:gd name="connsiteX92" fmla="*/ 2078891 w 8265502"/>
              <a:gd name="connsiteY92" fmla="*/ 3458978 h 6858000"/>
              <a:gd name="connsiteX93" fmla="*/ 2801507 w 8265502"/>
              <a:gd name="connsiteY93" fmla="*/ 3458978 h 6858000"/>
              <a:gd name="connsiteX94" fmla="*/ 3075227 w 8265502"/>
              <a:gd name="connsiteY94" fmla="*/ 4006416 h 6858000"/>
              <a:gd name="connsiteX95" fmla="*/ 2801507 w 8265502"/>
              <a:gd name="connsiteY95" fmla="*/ 4553853 h 6858000"/>
              <a:gd name="connsiteX96" fmla="*/ 2078891 w 8265502"/>
              <a:gd name="connsiteY96" fmla="*/ 4553853 h 6858000"/>
              <a:gd name="connsiteX97" fmla="*/ 1805171 w 8265502"/>
              <a:gd name="connsiteY97" fmla="*/ 4006416 h 6858000"/>
              <a:gd name="connsiteX98" fmla="*/ 3182 w 8265502"/>
              <a:gd name="connsiteY98" fmla="*/ 3458978 h 6858000"/>
              <a:gd name="connsiteX99" fmla="*/ 725798 w 8265502"/>
              <a:gd name="connsiteY99" fmla="*/ 3458978 h 6858000"/>
              <a:gd name="connsiteX100" fmla="*/ 999517 w 8265502"/>
              <a:gd name="connsiteY100" fmla="*/ 4006416 h 6858000"/>
              <a:gd name="connsiteX101" fmla="*/ 725798 w 8265502"/>
              <a:gd name="connsiteY101" fmla="*/ 4553853 h 6858000"/>
              <a:gd name="connsiteX102" fmla="*/ 3182 w 8265502"/>
              <a:gd name="connsiteY102" fmla="*/ 4553853 h 6858000"/>
              <a:gd name="connsiteX103" fmla="*/ 0 w 8265502"/>
              <a:gd name="connsiteY103" fmla="*/ 4547489 h 6858000"/>
              <a:gd name="connsiteX104" fmla="*/ 0 w 8265502"/>
              <a:gd name="connsiteY104" fmla="*/ 3465342 h 6858000"/>
              <a:gd name="connsiteX105" fmla="*/ 1044040 w 8265502"/>
              <a:gd name="connsiteY105" fmla="*/ 2883459 h 6858000"/>
              <a:gd name="connsiteX106" fmla="*/ 1766657 w 8265502"/>
              <a:gd name="connsiteY106" fmla="*/ 2883459 h 6858000"/>
              <a:gd name="connsiteX107" fmla="*/ 2040376 w 8265502"/>
              <a:gd name="connsiteY107" fmla="*/ 3430894 h 6858000"/>
              <a:gd name="connsiteX108" fmla="*/ 1766657 w 8265502"/>
              <a:gd name="connsiteY108" fmla="*/ 3978331 h 6858000"/>
              <a:gd name="connsiteX109" fmla="*/ 1044040 w 8265502"/>
              <a:gd name="connsiteY109" fmla="*/ 3978331 h 6858000"/>
              <a:gd name="connsiteX110" fmla="*/ 770321 w 8265502"/>
              <a:gd name="connsiteY110" fmla="*/ 3430894 h 6858000"/>
              <a:gd name="connsiteX111" fmla="*/ 3119750 w 8265502"/>
              <a:gd name="connsiteY111" fmla="*/ 2883459 h 6858000"/>
              <a:gd name="connsiteX112" fmla="*/ 3842365 w 8265502"/>
              <a:gd name="connsiteY112" fmla="*/ 2883459 h 6858000"/>
              <a:gd name="connsiteX113" fmla="*/ 4116084 w 8265502"/>
              <a:gd name="connsiteY113" fmla="*/ 3430894 h 6858000"/>
              <a:gd name="connsiteX114" fmla="*/ 3842365 w 8265502"/>
              <a:gd name="connsiteY114" fmla="*/ 3978331 h 6858000"/>
              <a:gd name="connsiteX115" fmla="*/ 3119750 w 8265502"/>
              <a:gd name="connsiteY115" fmla="*/ 3978331 h 6858000"/>
              <a:gd name="connsiteX116" fmla="*/ 2846030 w 8265502"/>
              <a:gd name="connsiteY116" fmla="*/ 3430894 h 6858000"/>
              <a:gd name="connsiteX117" fmla="*/ 3182 w 8265502"/>
              <a:gd name="connsiteY117" fmla="*/ 2305308 h 6858000"/>
              <a:gd name="connsiteX118" fmla="*/ 725799 w 8265502"/>
              <a:gd name="connsiteY118" fmla="*/ 2305308 h 6858000"/>
              <a:gd name="connsiteX119" fmla="*/ 999517 w 8265502"/>
              <a:gd name="connsiteY119" fmla="*/ 2852746 h 6858000"/>
              <a:gd name="connsiteX120" fmla="*/ 725799 w 8265502"/>
              <a:gd name="connsiteY120" fmla="*/ 3400180 h 6858000"/>
              <a:gd name="connsiteX121" fmla="*/ 3182 w 8265502"/>
              <a:gd name="connsiteY121" fmla="*/ 3400180 h 6858000"/>
              <a:gd name="connsiteX122" fmla="*/ 0 w 8265502"/>
              <a:gd name="connsiteY122" fmla="*/ 3393816 h 6858000"/>
              <a:gd name="connsiteX123" fmla="*/ 0 w 8265502"/>
              <a:gd name="connsiteY123" fmla="*/ 2311672 h 6858000"/>
              <a:gd name="connsiteX124" fmla="*/ 2078891 w 8265502"/>
              <a:gd name="connsiteY124" fmla="*/ 2305306 h 6858000"/>
              <a:gd name="connsiteX125" fmla="*/ 2801507 w 8265502"/>
              <a:gd name="connsiteY125" fmla="*/ 2305306 h 6858000"/>
              <a:gd name="connsiteX126" fmla="*/ 3075227 w 8265502"/>
              <a:gd name="connsiteY126" fmla="*/ 2852744 h 6858000"/>
              <a:gd name="connsiteX127" fmla="*/ 2801507 w 8265502"/>
              <a:gd name="connsiteY127" fmla="*/ 3400179 h 6858000"/>
              <a:gd name="connsiteX128" fmla="*/ 2078891 w 8265502"/>
              <a:gd name="connsiteY128" fmla="*/ 3400179 h 6858000"/>
              <a:gd name="connsiteX129" fmla="*/ 1805171 w 8265502"/>
              <a:gd name="connsiteY129" fmla="*/ 2852744 h 6858000"/>
              <a:gd name="connsiteX130" fmla="*/ 4154597 w 8265502"/>
              <a:gd name="connsiteY130" fmla="*/ 2305305 h 6858000"/>
              <a:gd name="connsiteX131" fmla="*/ 4877214 w 8265502"/>
              <a:gd name="connsiteY131" fmla="*/ 2305305 h 6858000"/>
              <a:gd name="connsiteX132" fmla="*/ 5150933 w 8265502"/>
              <a:gd name="connsiteY132" fmla="*/ 2852744 h 6858000"/>
              <a:gd name="connsiteX133" fmla="*/ 4877214 w 8265502"/>
              <a:gd name="connsiteY133" fmla="*/ 3400179 h 6858000"/>
              <a:gd name="connsiteX134" fmla="*/ 4154597 w 8265502"/>
              <a:gd name="connsiteY134" fmla="*/ 3400179 h 6858000"/>
              <a:gd name="connsiteX135" fmla="*/ 3880879 w 8265502"/>
              <a:gd name="connsiteY135" fmla="*/ 2852744 h 6858000"/>
              <a:gd name="connsiteX136" fmla="*/ 5202046 w 8265502"/>
              <a:gd name="connsiteY136" fmla="*/ 1738266 h 6858000"/>
              <a:gd name="connsiteX137" fmla="*/ 5920449 w 8265502"/>
              <a:gd name="connsiteY137" fmla="*/ 1738266 h 6858000"/>
              <a:gd name="connsiteX138" fmla="*/ 6192571 w 8265502"/>
              <a:gd name="connsiteY138" fmla="*/ 2282511 h 6858000"/>
              <a:gd name="connsiteX139" fmla="*/ 5920449 w 8265502"/>
              <a:gd name="connsiteY139" fmla="*/ 2826755 h 6858000"/>
              <a:gd name="connsiteX140" fmla="*/ 5202046 w 8265502"/>
              <a:gd name="connsiteY140" fmla="*/ 2826755 h 6858000"/>
              <a:gd name="connsiteX141" fmla="*/ 4929924 w 8265502"/>
              <a:gd name="connsiteY141" fmla="*/ 2282511 h 6858000"/>
              <a:gd name="connsiteX142" fmla="*/ 1044040 w 8265502"/>
              <a:gd name="connsiteY142" fmla="*/ 1729785 h 6858000"/>
              <a:gd name="connsiteX143" fmla="*/ 1766657 w 8265502"/>
              <a:gd name="connsiteY143" fmla="*/ 1729785 h 6858000"/>
              <a:gd name="connsiteX144" fmla="*/ 2040376 w 8265502"/>
              <a:gd name="connsiteY144" fmla="*/ 2277224 h 6858000"/>
              <a:gd name="connsiteX145" fmla="*/ 1766657 w 8265502"/>
              <a:gd name="connsiteY145" fmla="*/ 2824659 h 6858000"/>
              <a:gd name="connsiteX146" fmla="*/ 1044040 w 8265502"/>
              <a:gd name="connsiteY146" fmla="*/ 2824659 h 6858000"/>
              <a:gd name="connsiteX147" fmla="*/ 770321 w 8265502"/>
              <a:gd name="connsiteY147" fmla="*/ 2277224 h 6858000"/>
              <a:gd name="connsiteX148" fmla="*/ 3119750 w 8265502"/>
              <a:gd name="connsiteY148" fmla="*/ 1729784 h 6858000"/>
              <a:gd name="connsiteX149" fmla="*/ 3842365 w 8265502"/>
              <a:gd name="connsiteY149" fmla="*/ 1729784 h 6858000"/>
              <a:gd name="connsiteX150" fmla="*/ 4116084 w 8265502"/>
              <a:gd name="connsiteY150" fmla="*/ 2277222 h 6858000"/>
              <a:gd name="connsiteX151" fmla="*/ 3842365 w 8265502"/>
              <a:gd name="connsiteY151" fmla="*/ 2824659 h 6858000"/>
              <a:gd name="connsiteX152" fmla="*/ 3119750 w 8265502"/>
              <a:gd name="connsiteY152" fmla="*/ 2824659 h 6858000"/>
              <a:gd name="connsiteX153" fmla="*/ 2846030 w 8265502"/>
              <a:gd name="connsiteY153" fmla="*/ 2277222 h 6858000"/>
              <a:gd name="connsiteX154" fmla="*/ 3182 w 8265502"/>
              <a:gd name="connsiteY154" fmla="*/ 1151633 h 6858000"/>
              <a:gd name="connsiteX155" fmla="*/ 725799 w 8265502"/>
              <a:gd name="connsiteY155" fmla="*/ 1151633 h 6858000"/>
              <a:gd name="connsiteX156" fmla="*/ 999517 w 8265502"/>
              <a:gd name="connsiteY156" fmla="*/ 1699071 h 6858000"/>
              <a:gd name="connsiteX157" fmla="*/ 725799 w 8265502"/>
              <a:gd name="connsiteY157" fmla="*/ 2246508 h 6858000"/>
              <a:gd name="connsiteX158" fmla="*/ 3182 w 8265502"/>
              <a:gd name="connsiteY158" fmla="*/ 2246508 h 6858000"/>
              <a:gd name="connsiteX159" fmla="*/ 0 w 8265502"/>
              <a:gd name="connsiteY159" fmla="*/ 2240144 h 6858000"/>
              <a:gd name="connsiteX160" fmla="*/ 0 w 8265502"/>
              <a:gd name="connsiteY160" fmla="*/ 1157997 h 6858000"/>
              <a:gd name="connsiteX161" fmla="*/ 2078891 w 8265502"/>
              <a:gd name="connsiteY161" fmla="*/ 1151632 h 6858000"/>
              <a:gd name="connsiteX162" fmla="*/ 2801507 w 8265502"/>
              <a:gd name="connsiteY162" fmla="*/ 1151632 h 6858000"/>
              <a:gd name="connsiteX163" fmla="*/ 3075227 w 8265502"/>
              <a:gd name="connsiteY163" fmla="*/ 1699069 h 6858000"/>
              <a:gd name="connsiteX164" fmla="*/ 2801507 w 8265502"/>
              <a:gd name="connsiteY164" fmla="*/ 2246507 h 6858000"/>
              <a:gd name="connsiteX165" fmla="*/ 2078891 w 8265502"/>
              <a:gd name="connsiteY165" fmla="*/ 2246507 h 6858000"/>
              <a:gd name="connsiteX166" fmla="*/ 1805172 w 8265502"/>
              <a:gd name="connsiteY166" fmla="*/ 1699069 h 6858000"/>
              <a:gd name="connsiteX167" fmla="*/ 4154597 w 8265502"/>
              <a:gd name="connsiteY167" fmla="*/ 1151631 h 6858000"/>
              <a:gd name="connsiteX168" fmla="*/ 4877214 w 8265502"/>
              <a:gd name="connsiteY168" fmla="*/ 1151631 h 6858000"/>
              <a:gd name="connsiteX169" fmla="*/ 5150933 w 8265502"/>
              <a:gd name="connsiteY169" fmla="*/ 1699069 h 6858000"/>
              <a:gd name="connsiteX170" fmla="*/ 4877214 w 8265502"/>
              <a:gd name="connsiteY170" fmla="*/ 2246506 h 6858000"/>
              <a:gd name="connsiteX171" fmla="*/ 4154597 w 8265502"/>
              <a:gd name="connsiteY171" fmla="*/ 2246506 h 6858000"/>
              <a:gd name="connsiteX172" fmla="*/ 3880879 w 8265502"/>
              <a:gd name="connsiteY172" fmla="*/ 1699069 h 6858000"/>
              <a:gd name="connsiteX173" fmla="*/ 1044040 w 8265502"/>
              <a:gd name="connsiteY173" fmla="*/ 576110 h 6858000"/>
              <a:gd name="connsiteX174" fmla="*/ 1766657 w 8265502"/>
              <a:gd name="connsiteY174" fmla="*/ 576110 h 6858000"/>
              <a:gd name="connsiteX175" fmla="*/ 2040377 w 8265502"/>
              <a:gd name="connsiteY175" fmla="*/ 1123549 h 6858000"/>
              <a:gd name="connsiteX176" fmla="*/ 1766657 w 8265502"/>
              <a:gd name="connsiteY176" fmla="*/ 1670985 h 6858000"/>
              <a:gd name="connsiteX177" fmla="*/ 1044040 w 8265502"/>
              <a:gd name="connsiteY177" fmla="*/ 1670985 h 6858000"/>
              <a:gd name="connsiteX178" fmla="*/ 770321 w 8265502"/>
              <a:gd name="connsiteY178" fmla="*/ 1123549 h 6858000"/>
              <a:gd name="connsiteX179" fmla="*/ 3119750 w 8265502"/>
              <a:gd name="connsiteY179" fmla="*/ 576109 h 6858000"/>
              <a:gd name="connsiteX180" fmla="*/ 3842365 w 8265502"/>
              <a:gd name="connsiteY180" fmla="*/ 576109 h 6858000"/>
              <a:gd name="connsiteX181" fmla="*/ 4116084 w 8265502"/>
              <a:gd name="connsiteY181" fmla="*/ 1123547 h 6858000"/>
              <a:gd name="connsiteX182" fmla="*/ 3842365 w 8265502"/>
              <a:gd name="connsiteY182" fmla="*/ 1670984 h 6858000"/>
              <a:gd name="connsiteX183" fmla="*/ 3119750 w 8265502"/>
              <a:gd name="connsiteY183" fmla="*/ 1670984 h 6858000"/>
              <a:gd name="connsiteX184" fmla="*/ 2846030 w 8265502"/>
              <a:gd name="connsiteY184" fmla="*/ 1123547 h 6858000"/>
              <a:gd name="connsiteX185" fmla="*/ 5195456 w 8265502"/>
              <a:gd name="connsiteY185" fmla="*/ 576108 h 6858000"/>
              <a:gd name="connsiteX186" fmla="*/ 5918073 w 8265502"/>
              <a:gd name="connsiteY186" fmla="*/ 576108 h 6858000"/>
              <a:gd name="connsiteX187" fmla="*/ 6191792 w 8265502"/>
              <a:gd name="connsiteY187" fmla="*/ 1123546 h 6858000"/>
              <a:gd name="connsiteX188" fmla="*/ 5918073 w 8265502"/>
              <a:gd name="connsiteY188" fmla="*/ 1670983 h 6858000"/>
              <a:gd name="connsiteX189" fmla="*/ 5195456 w 8265502"/>
              <a:gd name="connsiteY189" fmla="*/ 1670983 h 6858000"/>
              <a:gd name="connsiteX190" fmla="*/ 4921737 w 8265502"/>
              <a:gd name="connsiteY190" fmla="*/ 1123546 h 6858000"/>
              <a:gd name="connsiteX191" fmla="*/ 7025576 w 8265502"/>
              <a:gd name="connsiteY191" fmla="*/ 0 h 6858000"/>
              <a:gd name="connsiteX192" fmla="*/ 8265502 w 8265502"/>
              <a:gd name="connsiteY192" fmla="*/ 0 h 6858000"/>
              <a:gd name="connsiteX193" fmla="*/ 8006847 w 8265502"/>
              <a:gd name="connsiteY193" fmla="*/ 517308 h 6858000"/>
              <a:gd name="connsiteX194" fmla="*/ 7284230 w 8265502"/>
              <a:gd name="connsiteY194" fmla="*/ 517308 h 6858000"/>
              <a:gd name="connsiteX195" fmla="*/ 6242345 w 8265502"/>
              <a:gd name="connsiteY195" fmla="*/ 0 h 6858000"/>
              <a:gd name="connsiteX196" fmla="*/ 6967007 w 8265502"/>
              <a:gd name="connsiteY196" fmla="*/ 0 h 6858000"/>
              <a:gd name="connsiteX197" fmla="*/ 7239703 w 8265502"/>
              <a:gd name="connsiteY197" fmla="*/ 545393 h 6858000"/>
              <a:gd name="connsiteX198" fmla="*/ 6965984 w 8265502"/>
              <a:gd name="connsiteY198" fmla="*/ 1092830 h 6858000"/>
              <a:gd name="connsiteX199" fmla="*/ 6243367 w 8265502"/>
              <a:gd name="connsiteY199" fmla="*/ 1092830 h 6858000"/>
              <a:gd name="connsiteX200" fmla="*/ 5969648 w 8265502"/>
              <a:gd name="connsiteY200" fmla="*/ 545393 h 6858000"/>
              <a:gd name="connsiteX201" fmla="*/ 4936801 w 8265502"/>
              <a:gd name="connsiteY201" fmla="*/ 0 h 6858000"/>
              <a:gd name="connsiteX202" fmla="*/ 6176728 w 8265502"/>
              <a:gd name="connsiteY202" fmla="*/ 0 h 6858000"/>
              <a:gd name="connsiteX203" fmla="*/ 5918073 w 8265502"/>
              <a:gd name="connsiteY203" fmla="*/ 517309 h 6858000"/>
              <a:gd name="connsiteX204" fmla="*/ 5195456 w 8265502"/>
              <a:gd name="connsiteY204" fmla="*/ 517309 h 6858000"/>
              <a:gd name="connsiteX205" fmla="*/ 4153576 w 8265502"/>
              <a:gd name="connsiteY205" fmla="*/ 0 h 6858000"/>
              <a:gd name="connsiteX206" fmla="*/ 4878236 w 8265502"/>
              <a:gd name="connsiteY206" fmla="*/ 0 h 6858000"/>
              <a:gd name="connsiteX207" fmla="*/ 5150933 w 8265502"/>
              <a:gd name="connsiteY207" fmla="*/ 545395 h 6858000"/>
              <a:gd name="connsiteX208" fmla="*/ 4877214 w 8265502"/>
              <a:gd name="connsiteY208" fmla="*/ 1092832 h 6858000"/>
              <a:gd name="connsiteX209" fmla="*/ 4154597 w 8265502"/>
              <a:gd name="connsiteY209" fmla="*/ 1092832 h 6858000"/>
              <a:gd name="connsiteX210" fmla="*/ 3880879 w 8265502"/>
              <a:gd name="connsiteY210" fmla="*/ 545395 h 6858000"/>
              <a:gd name="connsiteX211" fmla="*/ 2861095 w 8265502"/>
              <a:gd name="connsiteY211" fmla="*/ 0 h 6858000"/>
              <a:gd name="connsiteX212" fmla="*/ 4101020 w 8265502"/>
              <a:gd name="connsiteY212" fmla="*/ 0 h 6858000"/>
              <a:gd name="connsiteX213" fmla="*/ 3842365 w 8265502"/>
              <a:gd name="connsiteY213" fmla="*/ 517310 h 6858000"/>
              <a:gd name="connsiteX214" fmla="*/ 3119750 w 8265502"/>
              <a:gd name="connsiteY214" fmla="*/ 517310 h 6858000"/>
              <a:gd name="connsiteX215" fmla="*/ 2077870 w 8265502"/>
              <a:gd name="connsiteY215" fmla="*/ 0 h 6858000"/>
              <a:gd name="connsiteX216" fmla="*/ 2802528 w 8265502"/>
              <a:gd name="connsiteY216" fmla="*/ 0 h 6858000"/>
              <a:gd name="connsiteX217" fmla="*/ 3075227 w 8265502"/>
              <a:gd name="connsiteY217" fmla="*/ 545396 h 6858000"/>
              <a:gd name="connsiteX218" fmla="*/ 2801507 w 8265502"/>
              <a:gd name="connsiteY218" fmla="*/ 1092833 h 6858000"/>
              <a:gd name="connsiteX219" fmla="*/ 2078891 w 8265502"/>
              <a:gd name="connsiteY219" fmla="*/ 1092833 h 6858000"/>
              <a:gd name="connsiteX220" fmla="*/ 1805172 w 8265502"/>
              <a:gd name="connsiteY220" fmla="*/ 545396 h 6858000"/>
              <a:gd name="connsiteX221" fmla="*/ 785384 w 8265502"/>
              <a:gd name="connsiteY221" fmla="*/ 0 h 6858000"/>
              <a:gd name="connsiteX222" fmla="*/ 2025315 w 8265502"/>
              <a:gd name="connsiteY222" fmla="*/ 0 h 6858000"/>
              <a:gd name="connsiteX223" fmla="*/ 1766657 w 8265502"/>
              <a:gd name="connsiteY223" fmla="*/ 517311 h 6858000"/>
              <a:gd name="connsiteX224" fmla="*/ 1044040 w 8265502"/>
              <a:gd name="connsiteY224" fmla="*/ 517311 h 6858000"/>
              <a:gd name="connsiteX225" fmla="*/ 2162 w 8265502"/>
              <a:gd name="connsiteY225" fmla="*/ 0 h 6858000"/>
              <a:gd name="connsiteX226" fmla="*/ 726820 w 8265502"/>
              <a:gd name="connsiteY226" fmla="*/ 0 h 6858000"/>
              <a:gd name="connsiteX227" fmla="*/ 999517 w 8265502"/>
              <a:gd name="connsiteY227" fmla="*/ 545397 h 6858000"/>
              <a:gd name="connsiteX228" fmla="*/ 725799 w 8265502"/>
              <a:gd name="connsiteY228" fmla="*/ 1092834 h 6858000"/>
              <a:gd name="connsiteX229" fmla="*/ 3182 w 8265502"/>
              <a:gd name="connsiteY229" fmla="*/ 1092834 h 6858000"/>
              <a:gd name="connsiteX230" fmla="*/ 0 w 8265502"/>
              <a:gd name="connsiteY230" fmla="*/ 1086470 h 6858000"/>
              <a:gd name="connsiteX231" fmla="*/ 0 w 8265502"/>
              <a:gd name="connsiteY231" fmla="*/ 4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8265502" h="6858000">
                <a:moveTo>
                  <a:pt x="5195456" y="6338077"/>
                </a:moveTo>
                <a:lnTo>
                  <a:pt x="5918072" y="6338077"/>
                </a:lnTo>
                <a:lnTo>
                  <a:pt x="6178034" y="6858000"/>
                </a:lnTo>
                <a:lnTo>
                  <a:pt x="4935495" y="6858000"/>
                </a:lnTo>
                <a:close/>
                <a:moveTo>
                  <a:pt x="3119745" y="6338077"/>
                </a:moveTo>
                <a:lnTo>
                  <a:pt x="3842362" y="6338077"/>
                </a:lnTo>
                <a:lnTo>
                  <a:pt x="4102323" y="6858000"/>
                </a:lnTo>
                <a:lnTo>
                  <a:pt x="2859785" y="6858000"/>
                </a:lnTo>
                <a:close/>
                <a:moveTo>
                  <a:pt x="1044037" y="6338077"/>
                </a:moveTo>
                <a:lnTo>
                  <a:pt x="1766653" y="6338077"/>
                </a:lnTo>
                <a:lnTo>
                  <a:pt x="2026615" y="6858000"/>
                </a:lnTo>
                <a:lnTo>
                  <a:pt x="784076" y="6858000"/>
                </a:lnTo>
                <a:close/>
                <a:moveTo>
                  <a:pt x="3179" y="5766324"/>
                </a:moveTo>
                <a:lnTo>
                  <a:pt x="725796" y="5766324"/>
                </a:lnTo>
                <a:lnTo>
                  <a:pt x="999515" y="6313762"/>
                </a:lnTo>
                <a:lnTo>
                  <a:pt x="727396" y="6858000"/>
                </a:lnTo>
                <a:lnTo>
                  <a:pt x="1580" y="6858000"/>
                </a:lnTo>
                <a:lnTo>
                  <a:pt x="0" y="6854841"/>
                </a:lnTo>
                <a:lnTo>
                  <a:pt x="0" y="5772682"/>
                </a:lnTo>
                <a:close/>
                <a:moveTo>
                  <a:pt x="6243369" y="5763125"/>
                </a:moveTo>
                <a:lnTo>
                  <a:pt x="6965986" y="5763125"/>
                </a:lnTo>
                <a:lnTo>
                  <a:pt x="7239705" y="6310563"/>
                </a:lnTo>
                <a:lnTo>
                  <a:pt x="6965986" y="6858000"/>
                </a:lnTo>
                <a:lnTo>
                  <a:pt x="6243369" y="6858000"/>
                </a:lnTo>
                <a:lnTo>
                  <a:pt x="5969650" y="6310563"/>
                </a:lnTo>
                <a:close/>
                <a:moveTo>
                  <a:pt x="4154596" y="5763125"/>
                </a:moveTo>
                <a:lnTo>
                  <a:pt x="4877213" y="5763125"/>
                </a:lnTo>
                <a:lnTo>
                  <a:pt x="5150931" y="6310563"/>
                </a:lnTo>
                <a:lnTo>
                  <a:pt x="4877213" y="6858000"/>
                </a:lnTo>
                <a:lnTo>
                  <a:pt x="4154596" y="6858000"/>
                </a:lnTo>
                <a:lnTo>
                  <a:pt x="3880878" y="6310563"/>
                </a:lnTo>
                <a:close/>
                <a:moveTo>
                  <a:pt x="2078889" y="5763125"/>
                </a:moveTo>
                <a:lnTo>
                  <a:pt x="2801506" y="5763125"/>
                </a:lnTo>
                <a:lnTo>
                  <a:pt x="3075225" y="6310563"/>
                </a:lnTo>
                <a:lnTo>
                  <a:pt x="2801506" y="6858000"/>
                </a:lnTo>
                <a:lnTo>
                  <a:pt x="2078889" y="6858000"/>
                </a:lnTo>
                <a:lnTo>
                  <a:pt x="1805170" y="6310563"/>
                </a:lnTo>
                <a:close/>
                <a:moveTo>
                  <a:pt x="3119748" y="5187603"/>
                </a:moveTo>
                <a:lnTo>
                  <a:pt x="3842364" y="5187603"/>
                </a:lnTo>
                <a:lnTo>
                  <a:pt x="4116083" y="5735041"/>
                </a:lnTo>
                <a:lnTo>
                  <a:pt x="3842364" y="6282478"/>
                </a:lnTo>
                <a:lnTo>
                  <a:pt x="3119748" y="6282478"/>
                </a:lnTo>
                <a:lnTo>
                  <a:pt x="2846030" y="5735041"/>
                </a:lnTo>
                <a:close/>
                <a:moveTo>
                  <a:pt x="1044038" y="5187603"/>
                </a:moveTo>
                <a:lnTo>
                  <a:pt x="1766654" y="5187603"/>
                </a:lnTo>
                <a:lnTo>
                  <a:pt x="2040373" y="5735041"/>
                </a:lnTo>
                <a:lnTo>
                  <a:pt x="1766654" y="6282478"/>
                </a:lnTo>
                <a:lnTo>
                  <a:pt x="1044038" y="6282478"/>
                </a:lnTo>
                <a:lnTo>
                  <a:pt x="770319" y="5735041"/>
                </a:lnTo>
                <a:close/>
                <a:moveTo>
                  <a:pt x="4159388" y="4628392"/>
                </a:moveTo>
                <a:lnTo>
                  <a:pt x="4877791" y="4628392"/>
                </a:lnTo>
                <a:lnTo>
                  <a:pt x="5149913" y="5172637"/>
                </a:lnTo>
                <a:lnTo>
                  <a:pt x="4877791" y="5716881"/>
                </a:lnTo>
                <a:lnTo>
                  <a:pt x="4159388" y="5716881"/>
                </a:lnTo>
                <a:lnTo>
                  <a:pt x="3887266" y="5172637"/>
                </a:lnTo>
                <a:close/>
                <a:moveTo>
                  <a:pt x="2078891" y="4612651"/>
                </a:moveTo>
                <a:lnTo>
                  <a:pt x="2801507" y="4612651"/>
                </a:lnTo>
                <a:lnTo>
                  <a:pt x="3075227" y="5160089"/>
                </a:lnTo>
                <a:lnTo>
                  <a:pt x="2801507" y="5707526"/>
                </a:lnTo>
                <a:lnTo>
                  <a:pt x="2078891" y="5707526"/>
                </a:lnTo>
                <a:lnTo>
                  <a:pt x="1805171" y="5160089"/>
                </a:lnTo>
                <a:close/>
                <a:moveTo>
                  <a:pt x="3182" y="4612651"/>
                </a:moveTo>
                <a:lnTo>
                  <a:pt x="725798" y="4612651"/>
                </a:lnTo>
                <a:lnTo>
                  <a:pt x="999517" y="5160089"/>
                </a:lnTo>
                <a:lnTo>
                  <a:pt x="725798" y="5707526"/>
                </a:lnTo>
                <a:lnTo>
                  <a:pt x="3182" y="5707526"/>
                </a:lnTo>
                <a:lnTo>
                  <a:pt x="0" y="5701162"/>
                </a:lnTo>
                <a:lnTo>
                  <a:pt x="0" y="4619015"/>
                </a:lnTo>
                <a:close/>
                <a:moveTo>
                  <a:pt x="5195456" y="4037129"/>
                </a:moveTo>
                <a:lnTo>
                  <a:pt x="5918073" y="4037129"/>
                </a:lnTo>
                <a:lnTo>
                  <a:pt x="6191792" y="4584567"/>
                </a:lnTo>
                <a:lnTo>
                  <a:pt x="5918073" y="5132004"/>
                </a:lnTo>
                <a:lnTo>
                  <a:pt x="5195456" y="5132004"/>
                </a:lnTo>
                <a:lnTo>
                  <a:pt x="4921737" y="4584567"/>
                </a:lnTo>
                <a:close/>
                <a:moveTo>
                  <a:pt x="3119750" y="4037129"/>
                </a:moveTo>
                <a:lnTo>
                  <a:pt x="3842365" y="4037129"/>
                </a:lnTo>
                <a:lnTo>
                  <a:pt x="4116084" y="4584567"/>
                </a:lnTo>
                <a:lnTo>
                  <a:pt x="3842365" y="5132004"/>
                </a:lnTo>
                <a:lnTo>
                  <a:pt x="3119750" y="5132004"/>
                </a:lnTo>
                <a:lnTo>
                  <a:pt x="2846030" y="4584567"/>
                </a:lnTo>
                <a:close/>
                <a:moveTo>
                  <a:pt x="1044040" y="4037129"/>
                </a:moveTo>
                <a:lnTo>
                  <a:pt x="1766657" y="4037129"/>
                </a:lnTo>
                <a:lnTo>
                  <a:pt x="2040376" y="4584567"/>
                </a:lnTo>
                <a:lnTo>
                  <a:pt x="1766657" y="5132004"/>
                </a:lnTo>
                <a:lnTo>
                  <a:pt x="1044040" y="5132004"/>
                </a:lnTo>
                <a:lnTo>
                  <a:pt x="770321" y="4584567"/>
                </a:lnTo>
                <a:close/>
                <a:moveTo>
                  <a:pt x="4159387" y="3463221"/>
                </a:moveTo>
                <a:lnTo>
                  <a:pt x="4877790" y="3463221"/>
                </a:lnTo>
                <a:lnTo>
                  <a:pt x="5149912" y="4007466"/>
                </a:lnTo>
                <a:lnTo>
                  <a:pt x="4877790" y="4551710"/>
                </a:lnTo>
                <a:lnTo>
                  <a:pt x="4159387" y="4551710"/>
                </a:lnTo>
                <a:lnTo>
                  <a:pt x="3887265" y="4007466"/>
                </a:lnTo>
                <a:close/>
                <a:moveTo>
                  <a:pt x="2078891" y="3458978"/>
                </a:moveTo>
                <a:lnTo>
                  <a:pt x="2801507" y="3458978"/>
                </a:lnTo>
                <a:lnTo>
                  <a:pt x="3075227" y="4006416"/>
                </a:lnTo>
                <a:lnTo>
                  <a:pt x="2801507" y="4553853"/>
                </a:lnTo>
                <a:lnTo>
                  <a:pt x="2078891" y="4553853"/>
                </a:lnTo>
                <a:lnTo>
                  <a:pt x="1805171" y="4006416"/>
                </a:lnTo>
                <a:close/>
                <a:moveTo>
                  <a:pt x="3182" y="3458978"/>
                </a:moveTo>
                <a:lnTo>
                  <a:pt x="725798" y="3458978"/>
                </a:lnTo>
                <a:lnTo>
                  <a:pt x="999517" y="4006416"/>
                </a:lnTo>
                <a:lnTo>
                  <a:pt x="725798" y="4553853"/>
                </a:lnTo>
                <a:lnTo>
                  <a:pt x="3182" y="4553853"/>
                </a:lnTo>
                <a:lnTo>
                  <a:pt x="0" y="4547489"/>
                </a:lnTo>
                <a:lnTo>
                  <a:pt x="0" y="3465342"/>
                </a:lnTo>
                <a:close/>
                <a:moveTo>
                  <a:pt x="1044040" y="2883459"/>
                </a:moveTo>
                <a:lnTo>
                  <a:pt x="1766657" y="2883459"/>
                </a:lnTo>
                <a:lnTo>
                  <a:pt x="2040376" y="3430894"/>
                </a:lnTo>
                <a:lnTo>
                  <a:pt x="1766657" y="3978331"/>
                </a:lnTo>
                <a:lnTo>
                  <a:pt x="1044040" y="3978331"/>
                </a:lnTo>
                <a:lnTo>
                  <a:pt x="770321" y="3430894"/>
                </a:lnTo>
                <a:close/>
                <a:moveTo>
                  <a:pt x="3119750" y="2883459"/>
                </a:moveTo>
                <a:lnTo>
                  <a:pt x="3842365" y="2883459"/>
                </a:lnTo>
                <a:lnTo>
                  <a:pt x="4116084" y="3430894"/>
                </a:lnTo>
                <a:lnTo>
                  <a:pt x="3842365" y="3978331"/>
                </a:lnTo>
                <a:lnTo>
                  <a:pt x="3119750" y="3978331"/>
                </a:lnTo>
                <a:lnTo>
                  <a:pt x="2846030" y="3430894"/>
                </a:lnTo>
                <a:close/>
                <a:moveTo>
                  <a:pt x="3182" y="2305308"/>
                </a:moveTo>
                <a:lnTo>
                  <a:pt x="725799" y="2305308"/>
                </a:lnTo>
                <a:lnTo>
                  <a:pt x="999517" y="2852746"/>
                </a:lnTo>
                <a:lnTo>
                  <a:pt x="725799" y="3400180"/>
                </a:lnTo>
                <a:lnTo>
                  <a:pt x="3182" y="3400180"/>
                </a:lnTo>
                <a:lnTo>
                  <a:pt x="0" y="3393816"/>
                </a:lnTo>
                <a:lnTo>
                  <a:pt x="0" y="2311672"/>
                </a:lnTo>
                <a:close/>
                <a:moveTo>
                  <a:pt x="2078891" y="2305306"/>
                </a:moveTo>
                <a:lnTo>
                  <a:pt x="2801507" y="2305306"/>
                </a:lnTo>
                <a:lnTo>
                  <a:pt x="3075227" y="2852744"/>
                </a:lnTo>
                <a:lnTo>
                  <a:pt x="2801507" y="3400179"/>
                </a:lnTo>
                <a:lnTo>
                  <a:pt x="2078891" y="3400179"/>
                </a:lnTo>
                <a:lnTo>
                  <a:pt x="1805171" y="2852744"/>
                </a:lnTo>
                <a:close/>
                <a:moveTo>
                  <a:pt x="4154597" y="2305305"/>
                </a:moveTo>
                <a:lnTo>
                  <a:pt x="4877214" y="2305305"/>
                </a:lnTo>
                <a:lnTo>
                  <a:pt x="5150933" y="2852744"/>
                </a:lnTo>
                <a:lnTo>
                  <a:pt x="4877214" y="3400179"/>
                </a:lnTo>
                <a:lnTo>
                  <a:pt x="4154597" y="3400179"/>
                </a:lnTo>
                <a:lnTo>
                  <a:pt x="3880879" y="2852744"/>
                </a:lnTo>
                <a:close/>
                <a:moveTo>
                  <a:pt x="5202046" y="1738266"/>
                </a:moveTo>
                <a:lnTo>
                  <a:pt x="5920449" y="1738266"/>
                </a:lnTo>
                <a:lnTo>
                  <a:pt x="6192571" y="2282511"/>
                </a:lnTo>
                <a:lnTo>
                  <a:pt x="5920449" y="2826755"/>
                </a:lnTo>
                <a:lnTo>
                  <a:pt x="5202046" y="2826755"/>
                </a:lnTo>
                <a:lnTo>
                  <a:pt x="4929924" y="2282511"/>
                </a:lnTo>
                <a:close/>
                <a:moveTo>
                  <a:pt x="1044040" y="1729785"/>
                </a:moveTo>
                <a:lnTo>
                  <a:pt x="1766657" y="1729785"/>
                </a:lnTo>
                <a:lnTo>
                  <a:pt x="2040376" y="2277224"/>
                </a:lnTo>
                <a:lnTo>
                  <a:pt x="1766657" y="2824659"/>
                </a:lnTo>
                <a:lnTo>
                  <a:pt x="1044040" y="2824659"/>
                </a:lnTo>
                <a:lnTo>
                  <a:pt x="770321" y="2277224"/>
                </a:lnTo>
                <a:close/>
                <a:moveTo>
                  <a:pt x="3119750" y="1729784"/>
                </a:moveTo>
                <a:lnTo>
                  <a:pt x="3842365" y="1729784"/>
                </a:lnTo>
                <a:lnTo>
                  <a:pt x="4116084" y="2277222"/>
                </a:lnTo>
                <a:lnTo>
                  <a:pt x="3842365" y="2824659"/>
                </a:lnTo>
                <a:lnTo>
                  <a:pt x="3119750" y="2824659"/>
                </a:lnTo>
                <a:lnTo>
                  <a:pt x="2846030" y="2277222"/>
                </a:lnTo>
                <a:close/>
                <a:moveTo>
                  <a:pt x="3182" y="1151633"/>
                </a:moveTo>
                <a:lnTo>
                  <a:pt x="725799" y="1151633"/>
                </a:lnTo>
                <a:lnTo>
                  <a:pt x="999517" y="1699071"/>
                </a:lnTo>
                <a:lnTo>
                  <a:pt x="725799" y="2246508"/>
                </a:lnTo>
                <a:lnTo>
                  <a:pt x="3182" y="2246508"/>
                </a:lnTo>
                <a:lnTo>
                  <a:pt x="0" y="2240144"/>
                </a:lnTo>
                <a:lnTo>
                  <a:pt x="0" y="1157997"/>
                </a:lnTo>
                <a:close/>
                <a:moveTo>
                  <a:pt x="2078891" y="1151632"/>
                </a:moveTo>
                <a:lnTo>
                  <a:pt x="2801507" y="1151632"/>
                </a:lnTo>
                <a:lnTo>
                  <a:pt x="3075227" y="1699069"/>
                </a:lnTo>
                <a:lnTo>
                  <a:pt x="2801507" y="2246507"/>
                </a:lnTo>
                <a:lnTo>
                  <a:pt x="2078891" y="2246507"/>
                </a:lnTo>
                <a:lnTo>
                  <a:pt x="1805172" y="1699069"/>
                </a:lnTo>
                <a:close/>
                <a:moveTo>
                  <a:pt x="4154597" y="1151631"/>
                </a:moveTo>
                <a:lnTo>
                  <a:pt x="4877214" y="1151631"/>
                </a:lnTo>
                <a:lnTo>
                  <a:pt x="5150933" y="1699069"/>
                </a:lnTo>
                <a:lnTo>
                  <a:pt x="4877214" y="2246506"/>
                </a:lnTo>
                <a:lnTo>
                  <a:pt x="4154597" y="2246506"/>
                </a:lnTo>
                <a:lnTo>
                  <a:pt x="3880879" y="1699069"/>
                </a:lnTo>
                <a:close/>
                <a:moveTo>
                  <a:pt x="1044040" y="576110"/>
                </a:moveTo>
                <a:lnTo>
                  <a:pt x="1766657" y="576110"/>
                </a:lnTo>
                <a:lnTo>
                  <a:pt x="2040377" y="1123549"/>
                </a:lnTo>
                <a:lnTo>
                  <a:pt x="1766657" y="1670985"/>
                </a:lnTo>
                <a:lnTo>
                  <a:pt x="1044040" y="1670985"/>
                </a:lnTo>
                <a:lnTo>
                  <a:pt x="770321" y="1123549"/>
                </a:lnTo>
                <a:close/>
                <a:moveTo>
                  <a:pt x="3119750" y="576109"/>
                </a:moveTo>
                <a:lnTo>
                  <a:pt x="3842365" y="576109"/>
                </a:lnTo>
                <a:lnTo>
                  <a:pt x="4116084" y="1123547"/>
                </a:lnTo>
                <a:lnTo>
                  <a:pt x="3842365" y="1670984"/>
                </a:lnTo>
                <a:lnTo>
                  <a:pt x="3119750" y="1670984"/>
                </a:lnTo>
                <a:lnTo>
                  <a:pt x="2846030" y="1123547"/>
                </a:lnTo>
                <a:close/>
                <a:moveTo>
                  <a:pt x="5195456" y="576108"/>
                </a:moveTo>
                <a:lnTo>
                  <a:pt x="5918073" y="576108"/>
                </a:lnTo>
                <a:lnTo>
                  <a:pt x="6191792" y="1123546"/>
                </a:lnTo>
                <a:lnTo>
                  <a:pt x="5918073" y="1670983"/>
                </a:lnTo>
                <a:lnTo>
                  <a:pt x="5195456" y="1670983"/>
                </a:lnTo>
                <a:lnTo>
                  <a:pt x="4921737" y="1123546"/>
                </a:lnTo>
                <a:close/>
                <a:moveTo>
                  <a:pt x="7025576" y="0"/>
                </a:moveTo>
                <a:lnTo>
                  <a:pt x="8265502" y="0"/>
                </a:lnTo>
                <a:lnTo>
                  <a:pt x="8006847" y="517308"/>
                </a:lnTo>
                <a:lnTo>
                  <a:pt x="7284230" y="517308"/>
                </a:lnTo>
                <a:close/>
                <a:moveTo>
                  <a:pt x="6242345" y="0"/>
                </a:moveTo>
                <a:lnTo>
                  <a:pt x="6967007" y="0"/>
                </a:lnTo>
                <a:lnTo>
                  <a:pt x="7239703" y="545393"/>
                </a:lnTo>
                <a:lnTo>
                  <a:pt x="6965984" y="1092830"/>
                </a:lnTo>
                <a:lnTo>
                  <a:pt x="6243367" y="1092830"/>
                </a:lnTo>
                <a:lnTo>
                  <a:pt x="5969648" y="545393"/>
                </a:lnTo>
                <a:close/>
                <a:moveTo>
                  <a:pt x="4936801" y="0"/>
                </a:moveTo>
                <a:lnTo>
                  <a:pt x="6176728" y="0"/>
                </a:lnTo>
                <a:lnTo>
                  <a:pt x="5918073" y="517309"/>
                </a:lnTo>
                <a:lnTo>
                  <a:pt x="5195456" y="517309"/>
                </a:lnTo>
                <a:close/>
                <a:moveTo>
                  <a:pt x="4153576" y="0"/>
                </a:moveTo>
                <a:lnTo>
                  <a:pt x="4878236" y="0"/>
                </a:lnTo>
                <a:lnTo>
                  <a:pt x="5150933" y="545395"/>
                </a:lnTo>
                <a:lnTo>
                  <a:pt x="4877214" y="1092832"/>
                </a:lnTo>
                <a:lnTo>
                  <a:pt x="4154597" y="1092832"/>
                </a:lnTo>
                <a:lnTo>
                  <a:pt x="3880879" y="545395"/>
                </a:lnTo>
                <a:close/>
                <a:moveTo>
                  <a:pt x="2861095" y="0"/>
                </a:moveTo>
                <a:lnTo>
                  <a:pt x="4101020" y="0"/>
                </a:lnTo>
                <a:lnTo>
                  <a:pt x="3842365" y="517310"/>
                </a:lnTo>
                <a:lnTo>
                  <a:pt x="3119750" y="517310"/>
                </a:lnTo>
                <a:close/>
                <a:moveTo>
                  <a:pt x="2077870" y="0"/>
                </a:moveTo>
                <a:lnTo>
                  <a:pt x="2802528" y="0"/>
                </a:lnTo>
                <a:lnTo>
                  <a:pt x="3075227" y="545396"/>
                </a:lnTo>
                <a:lnTo>
                  <a:pt x="2801507" y="1092833"/>
                </a:lnTo>
                <a:lnTo>
                  <a:pt x="2078891" y="1092833"/>
                </a:lnTo>
                <a:lnTo>
                  <a:pt x="1805172" y="545396"/>
                </a:lnTo>
                <a:close/>
                <a:moveTo>
                  <a:pt x="785384" y="0"/>
                </a:moveTo>
                <a:lnTo>
                  <a:pt x="2025315" y="0"/>
                </a:lnTo>
                <a:lnTo>
                  <a:pt x="1766657" y="517311"/>
                </a:lnTo>
                <a:lnTo>
                  <a:pt x="1044040" y="517311"/>
                </a:lnTo>
                <a:close/>
                <a:moveTo>
                  <a:pt x="2162" y="0"/>
                </a:moveTo>
                <a:lnTo>
                  <a:pt x="726820" y="0"/>
                </a:lnTo>
                <a:lnTo>
                  <a:pt x="999517" y="545397"/>
                </a:lnTo>
                <a:lnTo>
                  <a:pt x="725799" y="1092834"/>
                </a:lnTo>
                <a:lnTo>
                  <a:pt x="3182" y="1092834"/>
                </a:lnTo>
                <a:lnTo>
                  <a:pt x="0" y="1086470"/>
                </a:lnTo>
                <a:lnTo>
                  <a:pt x="0" y="432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02404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5284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783B8-B908-4329-9600-AC2DA71FDD85}" type="datetimeFigureOut">
              <a:rPr lang="en-US" smtClean="0"/>
              <a:t>08-Jun-25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B5302-A3AC-48AB-AF5F-8EC396DB5373}" type="slidenum">
              <a:rPr lang="en-US" smtClean="0"/>
              <a:t>‹#›</a:t>
            </a:fld>
            <a:endParaRPr lang="en-US"/>
          </a:p>
        </p:txBody>
      </p:sp>
    </p:spTree>
    <p:extLst>
      <p:ext uri="{BB962C8B-B14F-4D97-AF65-F5344CB8AC3E}">
        <p14:creationId xmlns:p14="http://schemas.microsoft.com/office/powerpoint/2010/main" val="22358054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5760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4113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9776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60817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73773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954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35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04340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29654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8893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0394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45417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705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08-Jun-25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6451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08-Jun-25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4757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01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08-Jun-25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021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92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29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24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49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6.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8070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127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36208"/>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20394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501654"/>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08-Jun-25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86584265"/>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919163"/>
            <a:ext cx="9001462" cy="2387600"/>
          </a:xfrm>
        </p:spPr>
        <p:txBody>
          <a:bodyPr/>
          <a:lstStyle/>
          <a:p>
            <a:r>
              <a:rPr lang="en-US" dirty="0" err="1"/>
              <a:t>ExcelSense</a:t>
            </a:r>
            <a:r>
              <a:rPr lang="en-US" dirty="0"/>
              <a:t>: Your AI Assistant for Instant Insights</a:t>
            </a:r>
          </a:p>
        </p:txBody>
      </p:sp>
      <p:sp>
        <p:nvSpPr>
          <p:cNvPr id="3" name="Subtitle 2"/>
          <p:cNvSpPr>
            <a:spLocks noGrp="1"/>
          </p:cNvSpPr>
          <p:nvPr>
            <p:ph type="subTitle" idx="1"/>
          </p:nvPr>
        </p:nvSpPr>
        <p:spPr>
          <a:xfrm>
            <a:off x="1595270" y="3417310"/>
            <a:ext cx="9001462" cy="1655762"/>
          </a:xfrm>
        </p:spPr>
        <p:txBody>
          <a:bodyPr/>
          <a:lstStyle/>
          <a:p>
            <a:r>
              <a:rPr lang="en-US" dirty="0"/>
              <a:t>Empowering you to query, analyze, and visualize Excel data—just by asking.</a:t>
            </a:r>
          </a:p>
        </p:txBody>
      </p:sp>
      <p:sp>
        <p:nvSpPr>
          <p:cNvPr id="4" name="TextBox 3"/>
          <p:cNvSpPr txBox="1"/>
          <p:nvPr/>
        </p:nvSpPr>
        <p:spPr>
          <a:xfrm>
            <a:off x="7666181" y="4636655"/>
            <a:ext cx="4156363" cy="646331"/>
          </a:xfrm>
          <a:prstGeom prst="rect">
            <a:avLst/>
          </a:prstGeom>
          <a:noFill/>
        </p:spPr>
        <p:txBody>
          <a:bodyPr wrap="square" rtlCol="0">
            <a:spAutoFit/>
          </a:bodyPr>
          <a:lstStyle/>
          <a:p>
            <a:r>
              <a:rPr lang="en-US" dirty="0" smtClean="0"/>
              <a:t>KOMMURI KANAKA SAI LAKSHMI</a:t>
            </a:r>
          </a:p>
          <a:p>
            <a:r>
              <a:rPr lang="en-US" dirty="0" smtClean="0"/>
              <a:t>lakshmikommuri82@gmail.com</a:t>
            </a:r>
            <a:endParaRPr lang="en-US" dirty="0"/>
          </a:p>
        </p:txBody>
      </p:sp>
    </p:spTree>
    <p:extLst>
      <p:ext uri="{BB962C8B-B14F-4D97-AF65-F5344CB8AC3E}">
        <p14:creationId xmlns:p14="http://schemas.microsoft.com/office/powerpoint/2010/main" val="187439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B081-3D8D-1D7F-3341-DC915252A918}"/>
              </a:ext>
            </a:extLst>
          </p:cNvPr>
          <p:cNvSpPr>
            <a:spLocks noGrp="1"/>
          </p:cNvSpPr>
          <p:nvPr>
            <p:ph type="title"/>
          </p:nvPr>
        </p:nvSpPr>
        <p:spPr>
          <a:xfrm>
            <a:off x="913795" y="0"/>
            <a:ext cx="10012824" cy="1326321"/>
          </a:xfrm>
        </p:spPr>
        <p:txBody>
          <a:bodyPr>
            <a:normAutofit/>
          </a:bodyPr>
          <a:lstStyle/>
          <a:p>
            <a:r>
              <a:rPr lang="en-IN" sz="3200" u="sng" dirty="0" smtClean="0">
                <a:latin typeface="Times New Roman" panose="02020603050405020304" pitchFamily="18" charset="0"/>
                <a:cs typeface="Times New Roman" panose="02020603050405020304" pitchFamily="18" charset="0"/>
              </a:rPr>
              <a:t>MODEL</a:t>
            </a:r>
            <a:endParaRPr lang="en-IN" sz="3200" u="sng"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BBBEC6B-3A20-5503-1334-DF0148F0F621}"/>
              </a:ext>
            </a:extLst>
          </p:cNvPr>
          <p:cNvSpPr>
            <a:spLocks noGrp="1"/>
          </p:cNvSpPr>
          <p:nvPr>
            <p:ph idx="1"/>
          </p:nvPr>
        </p:nvSpPr>
        <p:spPr>
          <a:xfrm>
            <a:off x="147367" y="1181662"/>
            <a:ext cx="11960506" cy="5588591"/>
          </a:xfrm>
        </p:spPr>
        <p:txBody>
          <a:bodyPr/>
          <a:lstStyle/>
          <a:p>
            <a:pPr marL="0" indent="0" algn="ctr">
              <a:buNone/>
            </a:pPr>
            <a:r>
              <a:rPr lang="en-IN" sz="2800" b="1" dirty="0">
                <a:effectLst/>
                <a:latin typeface="Times New Roman" panose="02020603050405020304" pitchFamily="18" charset="0"/>
                <a:cs typeface="Times New Roman" panose="02020603050405020304" pitchFamily="18" charset="0"/>
              </a:rPr>
              <a:t>GPT (Generative </a:t>
            </a:r>
            <a:r>
              <a:rPr lang="en-IN" sz="2800" b="1" dirty="0" err="1">
                <a:effectLst/>
                <a:latin typeface="Times New Roman" panose="02020603050405020304" pitchFamily="18" charset="0"/>
                <a:cs typeface="Times New Roman" panose="02020603050405020304" pitchFamily="18" charset="0"/>
              </a:rPr>
              <a:t>Pretrained</a:t>
            </a:r>
            <a:r>
              <a:rPr lang="en-IN" sz="2800" b="1" dirty="0">
                <a:effectLst/>
                <a:latin typeface="Times New Roman" panose="02020603050405020304" pitchFamily="18" charset="0"/>
                <a:cs typeface="Times New Roman" panose="02020603050405020304" pitchFamily="18" charset="0"/>
              </a:rPr>
              <a:t> Transformer) </a:t>
            </a:r>
            <a:endParaRPr lang="en-IN" sz="2800" b="1" dirty="0" smtClean="0">
              <a:effectLst/>
              <a:latin typeface="Times New Roman" panose="02020603050405020304" pitchFamily="18" charset="0"/>
              <a:cs typeface="Times New Roman" panose="02020603050405020304" pitchFamily="18" charset="0"/>
            </a:endParaRPr>
          </a:p>
          <a:p>
            <a:pPr marL="0" indent="0">
              <a:buNone/>
            </a:pPr>
            <a:r>
              <a:rPr lang="en-IN" b="1" u="sng" dirty="0" smtClean="0">
                <a:effectLst/>
                <a:latin typeface="Times New Roman" panose="02020603050405020304" pitchFamily="18" charset="0"/>
                <a:cs typeface="Times New Roman" panose="02020603050405020304" pitchFamily="18" charset="0"/>
              </a:rPr>
              <a:t>About this Model:</a:t>
            </a:r>
          </a:p>
          <a:p>
            <a:pPr marL="0" indent="0">
              <a:buNone/>
            </a:pPr>
            <a:r>
              <a:rPr lang="en-US" dirty="0"/>
              <a:t>The project uses </a:t>
            </a:r>
            <a:r>
              <a:rPr lang="en-US" b="1" dirty="0" err="1"/>
              <a:t>OpenAI’s</a:t>
            </a:r>
            <a:r>
              <a:rPr lang="en-US" b="1" dirty="0"/>
              <a:t> GPT (e.g., GPT-3.5 or GPT-4)</a:t>
            </a:r>
            <a:r>
              <a:rPr lang="en-US" dirty="0"/>
              <a:t> — a powerful </a:t>
            </a:r>
            <a:r>
              <a:rPr lang="en-US" b="1" dirty="0" err="1"/>
              <a:t>pretrained</a:t>
            </a:r>
            <a:r>
              <a:rPr lang="en-US" b="1" dirty="0"/>
              <a:t> transformer-based large language model</a:t>
            </a:r>
            <a:r>
              <a:rPr lang="en-US" dirty="0"/>
              <a:t> — to interpret and respond to natural language queries. GPT is capable of understanding context, reasoning with structured data, and generating human-like </a:t>
            </a:r>
            <a:r>
              <a:rPr lang="en-US" dirty="0" smtClean="0"/>
              <a:t>responses </a:t>
            </a:r>
            <a:r>
              <a:rPr lang="en-US" dirty="0"/>
              <a:t>or code snippets to process Excel files</a:t>
            </a:r>
            <a:r>
              <a:rPr lang="en-US" dirty="0" smtClean="0"/>
              <a:t>.</a:t>
            </a:r>
          </a:p>
          <a:p>
            <a:pPr marL="0" indent="0">
              <a:buNone/>
            </a:pPr>
            <a:r>
              <a:rPr lang="en-US" dirty="0"/>
              <a:t>Example in Your </a:t>
            </a:r>
            <a:r>
              <a:rPr lang="en-US" dirty="0" smtClean="0"/>
              <a:t>Project</a:t>
            </a:r>
          </a:p>
          <a:p>
            <a:pPr marL="0" indent="0">
              <a:buNone/>
            </a:pPr>
            <a:r>
              <a:rPr lang="en-US" dirty="0">
                <a:effectLst/>
                <a:latin typeface="Times New Roman" panose="02020603050405020304" pitchFamily="18" charset="0"/>
                <a:cs typeface="Times New Roman" panose="02020603050405020304" pitchFamily="18" charset="0"/>
              </a:rPr>
              <a:t>What is the average salary of employees in the Sales department</a:t>
            </a:r>
            <a:r>
              <a:rPr lang="en-US" dirty="0" smtClean="0">
                <a:effectLst/>
                <a:latin typeface="Times New Roman" panose="02020603050405020304" pitchFamily="18" charset="0"/>
                <a:cs typeface="Times New Roman" panose="02020603050405020304" pitchFamily="18" charset="0"/>
              </a:rPr>
              <a:t>?</a:t>
            </a:r>
          </a:p>
          <a:p>
            <a:pPr marL="0" indent="0">
              <a:buNone/>
            </a:pPr>
            <a:r>
              <a:rPr lang="en-US" dirty="0" smtClean="0">
                <a:effectLst/>
                <a:latin typeface="Times New Roman" panose="02020603050405020304" pitchFamily="18" charset="0"/>
                <a:cs typeface="Times New Roman" panose="02020603050405020304" pitchFamily="18" charset="0"/>
              </a:rPr>
              <a:t>Ti</a:t>
            </a:r>
            <a:r>
              <a:rPr lang="en-US" dirty="0" smtClean="0">
                <a:effectLst/>
                <a:latin typeface="Times New Roman" panose="02020603050405020304" pitchFamily="18" charset="0"/>
                <a:cs typeface="Times New Roman" panose="02020603050405020304" pitchFamily="18" charset="0"/>
              </a:rPr>
              <a:t>me:</a:t>
            </a:r>
          </a:p>
          <a:p>
            <a:pPr marL="0" indent="0">
              <a:buNone/>
            </a:pPr>
            <a:r>
              <a:rPr lang="en-US" dirty="0" err="1">
                <a:effectLst/>
                <a:latin typeface="Times New Roman" panose="02020603050405020304" pitchFamily="18" charset="0"/>
                <a:cs typeface="Times New Roman" panose="02020603050405020304" pitchFamily="18" charset="0"/>
              </a:rPr>
              <a:t>avg_salary</a:t>
            </a:r>
            <a:r>
              <a:rPr lang="en-US" dirty="0">
                <a:effectLst/>
                <a:latin typeface="Times New Roman" panose="02020603050405020304" pitchFamily="18" charset="0"/>
                <a:cs typeface="Times New Roman" panose="02020603050405020304" pitchFamily="18" charset="0"/>
              </a:rPr>
              <a:t> = </a:t>
            </a:r>
            <a:r>
              <a:rPr lang="en-US" dirty="0" err="1">
                <a:effectLst/>
                <a:latin typeface="Times New Roman" panose="02020603050405020304" pitchFamily="18" charset="0"/>
                <a:cs typeface="Times New Roman" panose="02020603050405020304" pitchFamily="18" charset="0"/>
              </a:rPr>
              <a:t>df</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df</a:t>
            </a:r>
            <a:r>
              <a:rPr lang="en-US" dirty="0">
                <a:effectLst/>
                <a:latin typeface="Times New Roman" panose="02020603050405020304" pitchFamily="18" charset="0"/>
                <a:cs typeface="Times New Roman" panose="02020603050405020304" pitchFamily="18" charset="0"/>
              </a:rPr>
              <a:t>['department'] == 'Sales']['salary'].mean()</a:t>
            </a:r>
          </a:p>
          <a:p>
            <a:pPr marL="0" indent="0">
              <a:buNone/>
            </a:pPr>
            <a:r>
              <a:rPr lang="en-US" dirty="0">
                <a:effectLst/>
                <a:latin typeface="Times New Roman" panose="02020603050405020304" pitchFamily="18" charset="0"/>
                <a:cs typeface="Times New Roman" panose="02020603050405020304" pitchFamily="18" charset="0"/>
              </a:rPr>
              <a:t>print(</a:t>
            </a:r>
            <a:r>
              <a:rPr lang="en-US" dirty="0" err="1">
                <a:effectLst/>
                <a:latin typeface="Times New Roman" panose="02020603050405020304" pitchFamily="18" charset="0"/>
                <a:cs typeface="Times New Roman" panose="02020603050405020304" pitchFamily="18" charset="0"/>
              </a:rPr>
              <a:t>f"The</a:t>
            </a:r>
            <a:r>
              <a:rPr lang="en-US" dirty="0">
                <a:effectLst/>
                <a:latin typeface="Times New Roman" panose="02020603050405020304" pitchFamily="18" charset="0"/>
                <a:cs typeface="Times New Roman" panose="02020603050405020304" pitchFamily="18" charset="0"/>
              </a:rPr>
              <a:t> average salary in Sales is {avg_salary:.2f}")</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11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EB3A-6B01-18AB-25A7-98BFE10A6470}"/>
              </a:ext>
            </a:extLst>
          </p:cNvPr>
          <p:cNvSpPr>
            <a:spLocks noGrp="1"/>
          </p:cNvSpPr>
          <p:nvPr>
            <p:ph type="title"/>
          </p:nvPr>
        </p:nvSpPr>
        <p:spPr/>
        <p:txBody>
          <a:bodyPr/>
          <a:lstStyle/>
          <a:p>
            <a:r>
              <a:rPr lang="en-US" u="sng" dirty="0"/>
              <a:t>Advantage of Using </a:t>
            </a:r>
            <a:r>
              <a:rPr lang="en-US" u="sng" dirty="0" smtClean="0"/>
              <a:t>GPT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92A87B-13D9-32E0-1854-614048EE55E5}"/>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Handles diverse query types (statistical summaries, filters, comparisons, chart requests)</a:t>
            </a:r>
          </a:p>
          <a:p>
            <a:r>
              <a:rPr lang="en-US" sz="2800" dirty="0">
                <a:latin typeface="Times New Roman" panose="02020603050405020304" pitchFamily="18" charset="0"/>
                <a:cs typeface="Times New Roman" panose="02020603050405020304" pitchFamily="18" charset="0"/>
              </a:rPr>
              <a:t>No manual rule-based programming required</a:t>
            </a:r>
          </a:p>
          <a:p>
            <a:r>
              <a:rPr lang="en-US" sz="2800" dirty="0">
                <a:latin typeface="Times New Roman" panose="02020603050405020304" pitchFamily="18" charset="0"/>
                <a:cs typeface="Times New Roman" panose="02020603050405020304" pitchFamily="18" charset="0"/>
              </a:rPr>
              <a:t>Speaks natural language fluently and interprets intent accurately</a:t>
            </a:r>
          </a:p>
          <a:p>
            <a:r>
              <a:rPr lang="en-IN" sz="2800" b="0" i="0" dirty="0" smtClean="0">
                <a:solidFill>
                  <a:srgbClr val="374151"/>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782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378" y="586654"/>
            <a:ext cx="9001462" cy="2387600"/>
          </a:xfrm>
        </p:spPr>
        <p:txBody>
          <a:bodyPr/>
          <a:lstStyle/>
          <a:p>
            <a:r>
              <a:rPr lang="en-US" dirty="0"/>
              <a:t>Thank you </a:t>
            </a: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26523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729673"/>
            <a:ext cx="10353762" cy="5152059"/>
          </a:xfrm>
        </p:spPr>
        <p:txBody>
          <a:bodyPr>
            <a:noAutofit/>
          </a:bodyPr>
          <a:lstStyle/>
          <a:p>
            <a:pPr algn="just"/>
            <a:r>
              <a:rPr lang="en-US" sz="2000" b="0" cap="none" dirty="0" smtClean="0">
                <a:effectLst/>
                <a:latin typeface="Times New Roman" panose="02020603050405020304" pitchFamily="18" charset="0"/>
                <a:cs typeface="Times New Roman" panose="02020603050405020304" pitchFamily="18" charset="0"/>
              </a:rPr>
              <a:t>In today's data-driven enterprises, timely access to insights is critical for effective decision-making. However, many business users lack the technical skills to filter, analyze, and visualize complex excel reports independently. </a:t>
            </a:r>
            <a:r>
              <a:rPr lang="en-US" sz="2000" b="0" i="1" cap="none" dirty="0" err="1" smtClean="0">
                <a:effectLst/>
                <a:latin typeface="Times New Roman" panose="02020603050405020304" pitchFamily="18" charset="0"/>
                <a:cs typeface="Times New Roman" panose="02020603050405020304" pitchFamily="18" charset="0"/>
              </a:rPr>
              <a:t>Excelsense</a:t>
            </a:r>
            <a:r>
              <a:rPr lang="en-US" sz="2000" b="0" cap="none" dirty="0" smtClean="0">
                <a:effectLst/>
                <a:latin typeface="Times New Roman" panose="02020603050405020304" pitchFamily="18" charset="0"/>
                <a:cs typeface="Times New Roman" panose="02020603050405020304" pitchFamily="18" charset="0"/>
              </a:rPr>
              <a:t> is an </a:t>
            </a:r>
            <a:r>
              <a:rPr lang="en-US" sz="2000" b="0" cap="none" dirty="0" err="1" smtClean="0">
                <a:effectLst/>
                <a:latin typeface="Times New Roman" panose="02020603050405020304" pitchFamily="18" charset="0"/>
                <a:cs typeface="Times New Roman" panose="02020603050405020304" pitchFamily="18" charset="0"/>
              </a:rPr>
              <a:t>ai</a:t>
            </a:r>
            <a:r>
              <a:rPr lang="en-US" sz="2000" b="0" cap="none" dirty="0" smtClean="0">
                <a:effectLst/>
                <a:latin typeface="Times New Roman" panose="02020603050405020304" pitchFamily="18" charset="0"/>
                <a:cs typeface="Times New Roman" panose="02020603050405020304" pitchFamily="18" charset="0"/>
              </a:rPr>
              <a:t>-powered conversational assistant designed to bridge this gap. Leveraging natural language processing (NLP) and large language models (</a:t>
            </a:r>
            <a:r>
              <a:rPr lang="en-US" sz="2000" b="0" cap="none" dirty="0" err="1" smtClean="0">
                <a:effectLst/>
                <a:latin typeface="Times New Roman" panose="02020603050405020304" pitchFamily="18" charset="0"/>
                <a:cs typeface="Times New Roman" panose="02020603050405020304" pitchFamily="18" charset="0"/>
              </a:rPr>
              <a:t>llms</a:t>
            </a:r>
            <a:r>
              <a:rPr lang="en-US" sz="2000" b="0" cap="none" dirty="0" smtClean="0">
                <a:effectLst/>
                <a:latin typeface="Times New Roman" panose="02020603050405020304" pitchFamily="18" charset="0"/>
                <a:cs typeface="Times New Roman" panose="02020603050405020304" pitchFamily="18" charset="0"/>
              </a:rPr>
              <a:t>), </a:t>
            </a:r>
            <a:r>
              <a:rPr lang="en-US" sz="2000" b="0" cap="none" dirty="0" err="1" smtClean="0">
                <a:effectLst/>
                <a:latin typeface="Times New Roman" panose="02020603050405020304" pitchFamily="18" charset="0"/>
                <a:cs typeface="Times New Roman" panose="02020603050405020304" pitchFamily="18" charset="0"/>
              </a:rPr>
              <a:t>excelsense</a:t>
            </a:r>
            <a:r>
              <a:rPr lang="en-US" sz="2000" b="0" cap="none" dirty="0" smtClean="0">
                <a:effectLst/>
                <a:latin typeface="Times New Roman" panose="02020603050405020304" pitchFamily="18" charset="0"/>
                <a:cs typeface="Times New Roman" panose="02020603050405020304" pitchFamily="18" charset="0"/>
              </a:rPr>
              <a:t> allows users to interact with their excel spreadsheets using plain </a:t>
            </a:r>
            <a:r>
              <a:rPr lang="en-US" sz="2000" b="0" cap="none" dirty="0" err="1" smtClean="0">
                <a:effectLst/>
                <a:latin typeface="Times New Roman" panose="02020603050405020304" pitchFamily="18" charset="0"/>
                <a:cs typeface="Times New Roman" panose="02020603050405020304" pitchFamily="18" charset="0"/>
              </a:rPr>
              <a:t>english</a:t>
            </a:r>
            <a:r>
              <a:rPr lang="en-US" sz="2000" b="0" cap="none" dirty="0" smtClean="0">
                <a:effectLst/>
                <a:latin typeface="Times New Roman" panose="02020603050405020304" pitchFamily="18" charset="0"/>
                <a:cs typeface="Times New Roman" panose="02020603050405020304" pitchFamily="18" charset="0"/>
              </a:rPr>
              <a:t> queries. This project demonstrates the integration of structured data parsing, intelligent reasoning, and user-centric design to deliver an intuitive solution for business analytics.</a:t>
            </a:r>
            <a:r>
              <a:rPr lang="en-US" sz="1800" dirty="0"/>
              <a:t/>
            </a:r>
            <a:br>
              <a:rPr lang="en-US" sz="1800" dirty="0"/>
            </a:br>
            <a:r>
              <a:rPr lang="en-US" sz="1800" b="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1800" b="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1800" b="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765610" y="452581"/>
            <a:ext cx="10650131" cy="932873"/>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865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14" y="489527"/>
            <a:ext cx="10353761" cy="1071418"/>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493439" y="1413163"/>
            <a:ext cx="11282925" cy="480131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system is a </a:t>
            </a:r>
            <a:r>
              <a:rPr lang="en-US" b="1" dirty="0">
                <a:latin typeface="Times New Roman" panose="02020603050405020304" pitchFamily="18" charset="0"/>
                <a:cs typeface="Times New Roman" panose="02020603050405020304" pitchFamily="18" charset="0"/>
              </a:rPr>
              <a:t>web-based AI </a:t>
            </a:r>
            <a:r>
              <a:rPr lang="en-US" b="1"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that allows business users to interact with Excel spreadsheets using </a:t>
            </a:r>
            <a:r>
              <a:rPr lang="en-US" b="1" dirty="0">
                <a:latin typeface="Times New Roman" panose="02020603050405020304" pitchFamily="18" charset="0"/>
                <a:cs typeface="Times New Roman" panose="02020603050405020304" pitchFamily="18" charset="0"/>
              </a:rPr>
              <a:t>natural language queries</a:t>
            </a:r>
            <a:r>
              <a:rPr lang="en-US" dirty="0">
                <a:latin typeface="Times New Roman" panose="02020603050405020304" pitchFamily="18" charset="0"/>
                <a:cs typeface="Times New Roman" panose="02020603050405020304" pitchFamily="18" charset="0"/>
              </a:rPr>
              <a:t>. It eliminates the need for manual filtering or coding by processing the data automatically and returning the required insight in the form of </a:t>
            </a:r>
            <a:r>
              <a:rPr lang="en-US" b="1" dirty="0">
                <a:latin typeface="Times New Roman" panose="02020603050405020304" pitchFamily="18" charset="0"/>
                <a:cs typeface="Times New Roman" panose="02020603050405020304" pitchFamily="18" charset="0"/>
              </a:rPr>
              <a:t>text, tables, or charts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This assistant is built using Python, Streamlit, and </a:t>
            </a:r>
            <a:r>
              <a:rPr lang="en-US" dirty="0" err="1">
                <a:latin typeface="Times New Roman" panose="02020603050405020304" pitchFamily="18" charset="0"/>
                <a:cs typeface="Times New Roman" panose="02020603050405020304" pitchFamily="18" charset="0"/>
              </a:rPr>
              <a:t>OpenAI’s</a:t>
            </a:r>
            <a:r>
              <a:rPr lang="en-US" dirty="0">
                <a:latin typeface="Times New Roman" panose="02020603050405020304" pitchFamily="18" charset="0"/>
                <a:cs typeface="Times New Roman" panose="02020603050405020304" pitchFamily="18" charset="0"/>
              </a:rPr>
              <a:t> language models. </a:t>
            </a:r>
            <a:endParaRPr lang="en-US" dirty="0" smtClean="0">
              <a:latin typeface="Times New Roman" panose="02020603050405020304" pitchFamily="18" charset="0"/>
              <a:cs typeface="Times New Roman" panose="02020603050405020304" pitchFamily="18" charset="0"/>
            </a:endParaRPr>
          </a:p>
          <a:p>
            <a:pPr algn="just"/>
            <a:endParaRPr lang="en-US" b="1" dirty="0" smtClean="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ADVANTAGES</a:t>
            </a:r>
            <a:endParaRPr lang="en-US" b="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Schema-Free Flexibility: </a:t>
            </a:r>
            <a:r>
              <a:rPr lang="en-US" dirty="0">
                <a:latin typeface="Times New Roman" panose="02020603050405020304" pitchFamily="18" charset="0"/>
                <a:cs typeface="Times New Roman" panose="02020603050405020304" pitchFamily="18" charset="0"/>
              </a:rPr>
              <a:t>The assistant works with any Excel schema — no need to predefine column names or structures. It uses intelligent logic to understand and process uploaded files.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24/7 Accessibility – </a:t>
            </a:r>
            <a:r>
              <a:rPr lang="en-US" dirty="0">
                <a:latin typeface="Times New Roman" panose="02020603050405020304" pitchFamily="18" charset="0"/>
                <a:cs typeface="Times New Roman" panose="02020603050405020304" pitchFamily="18" charset="0"/>
              </a:rPr>
              <a:t>Users can access the system anytime and anywhere, making healthcare more convenient and efficient.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Faster Insights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Users don’t need to know Excel formulas or write SQL/Python code. Just type a question like </a:t>
            </a:r>
            <a:r>
              <a:rPr lang="en-US" i="1" dirty="0">
                <a:latin typeface="Times New Roman" panose="02020603050405020304" pitchFamily="18" charset="0"/>
                <a:cs typeface="Times New Roman" panose="02020603050405020304" pitchFamily="18" charset="0"/>
              </a:rPr>
              <a:t>“What is the average salary?”</a:t>
            </a:r>
            <a:r>
              <a:rPr lang="en-US" dirty="0">
                <a:latin typeface="Times New Roman" panose="02020603050405020304" pitchFamily="18" charset="0"/>
                <a:cs typeface="Times New Roman" panose="02020603050405020304" pitchFamily="18" charset="0"/>
              </a:rPr>
              <a:t> and get the answer instantly.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AI-Powered Accuracy – </a:t>
            </a:r>
            <a:r>
              <a:rPr lang="en-US" dirty="0">
                <a:latin typeface="Times New Roman" panose="02020603050405020304" pitchFamily="18" charset="0"/>
                <a:cs typeface="Times New Roman" panose="02020603050405020304" pitchFamily="18" charset="0"/>
              </a:rPr>
              <a:t>Uses machine learning models to improve prediction accuracy over time by learning from medical data.</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Visual-Driven </a:t>
            </a:r>
            <a:r>
              <a:rPr lang="en-US" b="1" dirty="0" smtClean="0">
                <a:latin typeface="Times New Roman" panose="02020603050405020304" pitchFamily="18" charset="0"/>
                <a:cs typeface="Times New Roman" panose="02020603050405020304" pitchFamily="18" charset="0"/>
              </a:rPr>
              <a:t>Analysis</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Automatically generates charts (bar, line, histogram) for trend, group, or distribution-based questions — helping users understand patterns at a </a:t>
            </a:r>
            <a:r>
              <a:rPr lang="en-US" dirty="0" err="1">
                <a:latin typeface="Times New Roman" panose="02020603050405020304" pitchFamily="18" charset="0"/>
                <a:cs typeface="Times New Roman" panose="02020603050405020304" pitchFamily="18" charset="0"/>
              </a:rPr>
              <a:t>glance.</a:t>
            </a:r>
            <a:r>
              <a:rPr lang="en-US" b="1" dirty="0" err="1" smtClean="0">
                <a:latin typeface="Times New Roman" panose="02020603050405020304" pitchFamily="18" charset="0"/>
                <a:cs typeface="Times New Roman" panose="02020603050405020304" pitchFamily="18" charset="0"/>
              </a:rPr>
              <a:t>User</a:t>
            </a:r>
            <a:r>
              <a:rPr lang="en-US" b="1" dirty="0" smtClean="0">
                <a:latin typeface="Times New Roman" panose="02020603050405020304" pitchFamily="18" charset="0"/>
                <a:cs typeface="Times New Roman" panose="02020603050405020304" pitchFamily="18" charset="0"/>
              </a:rPr>
              <a:t>-Friendly </a:t>
            </a:r>
            <a:r>
              <a:rPr lang="en-US" b="1" dirty="0">
                <a:latin typeface="Times New Roman" panose="02020603050405020304" pitchFamily="18" charset="0"/>
                <a:cs typeface="Times New Roman" panose="02020603050405020304" pitchFamily="18" charset="0"/>
              </a:rPr>
              <a:t>Interface – </a:t>
            </a:r>
            <a:r>
              <a:rPr lang="en-US" dirty="0">
                <a:latin typeface="Times New Roman" panose="02020603050405020304" pitchFamily="18" charset="0"/>
                <a:cs typeface="Times New Roman" panose="02020603050405020304" pitchFamily="18" charset="0"/>
              </a:rPr>
              <a:t>The system provides a simple and intuitive design, making it easy for anyone to use.</a:t>
            </a:r>
          </a:p>
        </p:txBody>
      </p:sp>
    </p:spTree>
    <p:extLst>
      <p:ext uri="{BB962C8B-B14F-4D97-AF65-F5344CB8AC3E}">
        <p14:creationId xmlns:p14="http://schemas.microsoft.com/office/powerpoint/2010/main" val="345699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609601"/>
            <a:ext cx="10353762" cy="905163"/>
          </a:xfrm>
        </p:spPr>
        <p:txBody>
          <a:bodyPr/>
          <a:lstStyle/>
          <a:p>
            <a:r>
              <a:rPr lang="en-US" dirty="0">
                <a:latin typeface="Times New Roman" panose="02020603050405020304" pitchFamily="18" charset="0"/>
                <a:cs typeface="Times New Roman" panose="02020603050405020304" pitchFamily="18" charset="0"/>
              </a:rPr>
              <a:t>HARDWARE REQUIREMENTS</a:t>
            </a:r>
          </a:p>
        </p:txBody>
      </p:sp>
      <p:sp>
        <p:nvSpPr>
          <p:cNvPr id="5" name="Text Placeholder 4"/>
          <p:cNvSpPr>
            <a:spLocks noGrp="1"/>
          </p:cNvSpPr>
          <p:nvPr>
            <p:ph type="body" sz="half" idx="2"/>
          </p:nvPr>
        </p:nvSpPr>
        <p:spPr>
          <a:xfrm>
            <a:off x="913795" y="1514764"/>
            <a:ext cx="10353761" cy="4950690"/>
          </a:xfrm>
        </p:spPr>
        <p:txBody>
          <a:bodyPr/>
          <a:lstStyle/>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	Intel Core i7</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8 GB</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256 GB SSD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15” COLOR</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Keyboard		:	STANDARD 102 KEYS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Mouse		:	3 BUTTON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4916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4905" y="591127"/>
            <a:ext cx="10116440" cy="817273"/>
          </a:xfrm>
        </p:spPr>
        <p:txBody>
          <a:bodyPr>
            <a:normAutofit/>
          </a:bodyPr>
          <a:lstStyle/>
          <a:p>
            <a:r>
              <a:rPr lang="en-US" sz="3200" dirty="0">
                <a:latin typeface="Times New Roman" panose="02020603050405020304" pitchFamily="18" charset="0"/>
                <a:cs typeface="Times New Roman" panose="02020603050405020304" pitchFamily="18" charset="0"/>
              </a:rPr>
              <a:t>Software requirements </a:t>
            </a:r>
          </a:p>
        </p:txBody>
      </p:sp>
      <p:sp>
        <p:nvSpPr>
          <p:cNvPr id="3" name="Subtitle 2"/>
          <p:cNvSpPr>
            <a:spLocks noGrp="1"/>
          </p:cNvSpPr>
          <p:nvPr>
            <p:ph type="subTitle" idx="1"/>
          </p:nvPr>
        </p:nvSpPr>
        <p:spPr>
          <a:xfrm>
            <a:off x="449959" y="1995055"/>
            <a:ext cx="10661386" cy="4414982"/>
          </a:xfrm>
        </p:spPr>
        <p:txBody>
          <a:bodyPr/>
          <a:lstStyle/>
          <a:p>
            <a:pPr marL="521335"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Operating System		:	Windows</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521335"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IN" dirty="0">
                <a:effectLst/>
                <a:latin typeface="Times New Roman" panose="02020603050405020304" pitchFamily="18" charset="0"/>
                <a:ea typeface="Calibri" panose="020F0502020204030204" pitchFamily="34" charset="0"/>
                <a:cs typeface="Gautami" panose="020B0502040204020203" pitchFamily="34" charset="0"/>
              </a:rPr>
              <a:t>  Python 			:	version 3.8 or higher</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IN" dirty="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Libraries			: 	</a:t>
            </a:r>
            <a:r>
              <a:rPr lang="en-US" dirty="0" err="1">
                <a:effectLst/>
                <a:latin typeface="Times New Roman" panose="02020603050405020304" pitchFamily="18" charset="0"/>
                <a:ea typeface="Calibri" panose="020F0502020204030204" pitchFamily="34" charset="0"/>
                <a:cs typeface="Gautami" panose="020B0502040204020203" pitchFamily="34" charset="0"/>
              </a:rPr>
              <a:t>scikit</a:t>
            </a:r>
            <a:r>
              <a:rPr lang="en-US" dirty="0">
                <a:effectLst/>
                <a:latin typeface="Times New Roman" panose="02020603050405020304" pitchFamily="18" charset="0"/>
                <a:ea typeface="Calibri" panose="020F0502020204030204" pitchFamily="34" charset="0"/>
                <a:cs typeface="Gautami" panose="020B0502040204020203" pitchFamily="34" charset="0"/>
              </a:rPr>
              <a:t>-learn, pandas, </a:t>
            </a:r>
            <a:r>
              <a:rPr lang="en-US" dirty="0" err="1">
                <a:effectLst/>
                <a:latin typeface="Times New Roman" panose="02020603050405020304" pitchFamily="18" charset="0"/>
                <a:ea typeface="Calibri" panose="020F0502020204030204" pitchFamily="34" charset="0"/>
                <a:cs typeface="Gautami" panose="020B0502040204020203" pitchFamily="34" charset="0"/>
              </a:rPr>
              <a:t>numpy</a:t>
            </a:r>
            <a:r>
              <a:rPr lang="en-US" dirty="0">
                <a:effectLst/>
                <a:latin typeface="Times New Roman" panose="02020603050405020304" pitchFamily="18" charset="0"/>
                <a:ea typeface="Calibri" panose="020F0502020204030204" pitchFamily="34" charset="0"/>
                <a:cs typeface="Gautami" panose="020B0502040204020203" pitchFamily="34" charset="0"/>
              </a:rPr>
              <a:t>, </a:t>
            </a:r>
            <a:r>
              <a:rPr lang="en-US" dirty="0" err="1">
                <a:effectLst/>
                <a:latin typeface="Times New Roman" panose="02020603050405020304" pitchFamily="18" charset="0"/>
                <a:ea typeface="Calibri" panose="020F0502020204030204" pitchFamily="34" charset="0"/>
                <a:cs typeface="Gautami" panose="020B0502040204020203" pitchFamily="34" charset="0"/>
              </a:rPr>
              <a:t>matplotlib</a:t>
            </a:r>
            <a:r>
              <a:rPr lang="en-US" dirty="0">
                <a:effectLst/>
                <a:latin typeface="Times New Roman" panose="02020603050405020304" pitchFamily="18" charset="0"/>
                <a:ea typeface="Calibri" panose="020F0502020204030204" pitchFamily="34" charset="0"/>
                <a:cs typeface="Gautami" panose="020B0502040204020203" pitchFamily="34" charset="0"/>
              </a:rPr>
              <a:t>, </a:t>
            </a:r>
            <a:r>
              <a:rPr lang="en-US" dirty="0" err="1" smtClean="0">
                <a:effectLst/>
                <a:latin typeface="Times New Roman" panose="02020603050405020304" pitchFamily="18" charset="0"/>
                <a:ea typeface="Calibri" panose="020F0502020204030204" pitchFamily="34" charset="0"/>
                <a:cs typeface="Gautami" panose="020B0502040204020203" pitchFamily="34" charset="0"/>
              </a:rPr>
              <a:t>nltk</a:t>
            </a:r>
            <a:r>
              <a:rPr lang="en-US" dirty="0" smtClean="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IDE			: 	</a:t>
            </a:r>
            <a:r>
              <a:rPr lang="en-US" dirty="0" err="1">
                <a:effectLst/>
                <a:latin typeface="Times New Roman" panose="02020603050405020304" pitchFamily="18" charset="0"/>
                <a:ea typeface="Calibri" panose="020F0502020204030204" pitchFamily="34" charset="0"/>
                <a:cs typeface="Gautami" panose="020B0502040204020203" pitchFamily="34" charset="0"/>
              </a:rPr>
              <a:t>Jupyter</a:t>
            </a:r>
            <a:r>
              <a:rPr lang="en-US" dirty="0">
                <a:effectLst/>
                <a:latin typeface="Times New Roman" panose="02020603050405020304" pitchFamily="18" charset="0"/>
                <a:ea typeface="Calibri" panose="020F0502020204030204" pitchFamily="34" charset="0"/>
                <a:cs typeface="Gautami" panose="020B0502040204020203" pitchFamily="34" charset="0"/>
              </a:rPr>
              <a:t> Notebook or </a:t>
            </a:r>
            <a:r>
              <a:rPr lang="en-US" dirty="0" err="1" smtClean="0">
                <a:effectLst/>
                <a:latin typeface="Times New Roman" panose="02020603050405020304" pitchFamily="18" charset="0"/>
                <a:ea typeface="Calibri" panose="020F0502020204030204" pitchFamily="34" charset="0"/>
                <a:cs typeface="Gautami" panose="020B0502040204020203" pitchFamily="34" charset="0"/>
              </a:rPr>
              <a:t>PyCharm</a:t>
            </a:r>
            <a:endParaRPr lang="en-US" dirty="0" smtClean="0">
              <a:effectLst/>
              <a:latin typeface="Times New Roman" panose="02020603050405020304" pitchFamily="18"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endParaRPr lang="en-US" sz="1800" dirty="0">
              <a:effectLst/>
              <a:latin typeface="Times New Roman" panose="02020603050405020304" pitchFamily="18"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Browser			:	</a:t>
            </a:r>
            <a:r>
              <a:rPr lang="en-US" dirty="0">
                <a:latin typeface="Times New Roman" panose="02020603050405020304" pitchFamily="18" charset="0"/>
                <a:cs typeface="Times New Roman" panose="02020603050405020304" pitchFamily="18" charset="0"/>
              </a:rPr>
              <a:t>Chrome / Firefox (for using Streamlit UI)</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280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214" y="364981"/>
            <a:ext cx="10218040" cy="669492"/>
          </a:xfrm>
        </p:spPr>
        <p:txBody>
          <a:bodyPr>
            <a:normAutofit/>
          </a:bodyPr>
          <a:lstStyle/>
          <a:p>
            <a:r>
              <a:rPr lang="en-US" sz="3200" dirty="0">
                <a:latin typeface="Times New Roman" panose="02020603050405020304" pitchFamily="18" charset="0"/>
                <a:cs typeface="Times New Roman" panose="02020603050405020304" pitchFamily="18" charset="0"/>
              </a:rPr>
              <a:t>Modules of the project</a:t>
            </a:r>
          </a:p>
        </p:txBody>
      </p:sp>
      <p:sp>
        <p:nvSpPr>
          <p:cNvPr id="3" name="Subtitle 2"/>
          <p:cNvSpPr>
            <a:spLocks noGrp="1"/>
          </p:cNvSpPr>
          <p:nvPr>
            <p:ph type="subTitle" idx="1"/>
          </p:nvPr>
        </p:nvSpPr>
        <p:spPr>
          <a:xfrm>
            <a:off x="274467" y="1173019"/>
            <a:ext cx="11714333" cy="5292436"/>
          </a:xfrm>
        </p:spPr>
        <p:txBody>
          <a:bodyPr>
            <a:normAutofit/>
          </a:bodyPr>
          <a:lstStyle/>
          <a:p>
            <a:pPr lvl="0" algn="l"/>
            <a:r>
              <a:rPr lang="en-US" b="1" dirty="0">
                <a:effectLst/>
                <a:latin typeface="Times New Roman" panose="02020603050405020304" pitchFamily="18" charset="0"/>
                <a:cs typeface="Times New Roman" panose="02020603050405020304" pitchFamily="18" charset="0"/>
              </a:rPr>
              <a:t>USER MODULES</a:t>
            </a:r>
            <a:endParaRPr lang="en-US" dirty="0">
              <a:latin typeface="Times New Roman" panose="02020603050405020304" pitchFamily="18" charset="0"/>
              <a:cs typeface="Times New Roman" panose="02020603050405020304" pitchFamily="18" charset="0"/>
            </a:endParaRPr>
          </a:p>
          <a:p>
            <a:pPr algn="l"/>
            <a:r>
              <a:rPr lang="en-US" sz="1800" dirty="0">
                <a:effectLst/>
                <a:latin typeface="Times New Roman" panose="02020603050405020304" pitchFamily="18" charset="0"/>
                <a:cs typeface="Times New Roman" panose="02020603050405020304" pitchFamily="18" charset="0"/>
              </a:rPr>
              <a:t>This is the part of the system that the </a:t>
            </a:r>
            <a:r>
              <a:rPr lang="en-US" sz="1800" b="1" dirty="0">
                <a:effectLst/>
                <a:latin typeface="Times New Roman" panose="02020603050405020304" pitchFamily="18" charset="0"/>
                <a:cs typeface="Times New Roman" panose="02020603050405020304" pitchFamily="18" charset="0"/>
              </a:rPr>
              <a:t>end-user (patients or general users)</a:t>
            </a:r>
            <a:r>
              <a:rPr lang="en-US" sz="1800" dirty="0">
                <a:effectLst/>
                <a:latin typeface="Times New Roman" panose="02020603050405020304" pitchFamily="18" charset="0"/>
                <a:cs typeface="Times New Roman" panose="02020603050405020304" pitchFamily="18" charset="0"/>
              </a:rPr>
              <a:t> interact with. It includes the following features:</a:t>
            </a:r>
          </a:p>
          <a:p>
            <a:pPr marL="342900" indent="-342900" algn="l">
              <a:buAutoNum type="alphaLcPeriod"/>
            </a:pPr>
            <a:r>
              <a:rPr lang="en-US" sz="1800" b="1" dirty="0" smtClean="0">
                <a:effectLst/>
                <a:latin typeface="Times New Roman" panose="02020603050405020304" pitchFamily="18" charset="0"/>
                <a:cs typeface="Times New Roman" panose="02020603050405020304" pitchFamily="18" charset="0"/>
              </a:rPr>
              <a:t>File Upload</a:t>
            </a:r>
            <a:endParaRPr lang="en-US" sz="1800" u="sng" dirty="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Users can upload .</a:t>
            </a:r>
            <a:r>
              <a:rPr lang="en-US" sz="1800" b="1" dirty="0" err="1">
                <a:effectLst/>
                <a:latin typeface="Times New Roman" panose="02020603050405020304" pitchFamily="18" charset="0"/>
                <a:cs typeface="Times New Roman" panose="02020603050405020304" pitchFamily="18" charset="0"/>
              </a:rPr>
              <a:t>xlsx</a:t>
            </a:r>
            <a:r>
              <a:rPr lang="en-US" sz="1800" b="1" dirty="0">
                <a:effectLst/>
                <a:latin typeface="Times New Roman" panose="02020603050405020304" pitchFamily="18" charset="0"/>
                <a:cs typeface="Times New Roman" panose="02020603050405020304" pitchFamily="18" charset="0"/>
              </a:rPr>
              <a:t> Excel files </a:t>
            </a:r>
            <a:r>
              <a:rPr lang="en-US" sz="1800" b="1" dirty="0" smtClean="0">
                <a:effectLst/>
                <a:latin typeface="Times New Roman" panose="02020603050405020304" pitchFamily="18" charset="0"/>
                <a:cs typeface="Times New Roman" panose="02020603050405020304" pitchFamily="18" charset="0"/>
              </a:rPr>
              <a:t>containing</a:t>
            </a:r>
            <a:endParaRPr lang="en-US" sz="1800" b="1" dirty="0">
              <a:effectLst/>
              <a:latin typeface="Times New Roman" panose="02020603050405020304" pitchFamily="18" charset="0"/>
              <a:cs typeface="Times New Roman" panose="02020603050405020304" pitchFamily="18" charset="0"/>
            </a:endParaRPr>
          </a:p>
          <a:p>
            <a:pPr lvl="0" algn="l"/>
            <a:r>
              <a:rPr lang="en-US" sz="1800" b="1" dirty="0">
                <a:effectLst/>
                <a:latin typeface="Times New Roman" panose="02020603050405020304" pitchFamily="18" charset="0"/>
                <a:cs typeface="Times New Roman" panose="02020603050405020304" pitchFamily="18" charset="0"/>
              </a:rPr>
              <a:t>b. Data Cleaning </a:t>
            </a:r>
          </a:p>
          <a:p>
            <a:pPr marL="342900" lvl="0" indent="-342900"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Column headers are auto-normalized (spaces/symbols removed</a:t>
            </a:r>
            <a:r>
              <a:rPr lang="en-US" sz="1800" dirty="0" smtClean="0">
                <a:effectLst/>
                <a:latin typeface="Times New Roman" panose="02020603050405020304" pitchFamily="18" charset="0"/>
                <a:cs typeface="Times New Roman" panose="02020603050405020304" pitchFamily="18" charset="0"/>
              </a:rPr>
              <a:t>)</a:t>
            </a:r>
          </a:p>
          <a:p>
            <a:pPr lvl="0" algn="l"/>
            <a:r>
              <a:rPr lang="en-US" sz="1800" dirty="0" smtClean="0">
                <a:effectLst/>
                <a:latin typeface="Times New Roman" panose="02020603050405020304" pitchFamily="18" charset="0"/>
                <a:cs typeface="Times New Roman" panose="02020603050405020304" pitchFamily="18" charset="0"/>
              </a:rPr>
              <a:t>c. Query Input</a:t>
            </a:r>
          </a:p>
          <a:p>
            <a:pPr marL="285750" lvl="0" indent="-285750"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Users type questions in natural language (e.g., "Show total revenue by region</a:t>
            </a:r>
            <a:r>
              <a:rPr lang="en-US" sz="1800" dirty="0" smtClean="0">
                <a:effectLst/>
                <a:latin typeface="Times New Roman" panose="02020603050405020304" pitchFamily="18" charset="0"/>
                <a:cs typeface="Times New Roman" panose="02020603050405020304" pitchFamily="18" charset="0"/>
              </a:rPr>
              <a:t>")</a:t>
            </a:r>
          </a:p>
          <a:p>
            <a:pPr lvl="0" algn="l"/>
            <a:r>
              <a:rPr lang="en-US" sz="1800" dirty="0">
                <a:effectLst/>
                <a:latin typeface="Times New Roman" panose="02020603050405020304" pitchFamily="18" charset="0"/>
                <a:cs typeface="Times New Roman" panose="02020603050405020304" pitchFamily="18" charset="0"/>
              </a:rPr>
              <a:t>d. Response </a:t>
            </a:r>
            <a:r>
              <a:rPr lang="en-US" sz="1800" dirty="0" smtClean="0">
                <a:effectLst/>
                <a:latin typeface="Times New Roman" panose="02020603050405020304" pitchFamily="18" charset="0"/>
                <a:cs typeface="Times New Roman" panose="02020603050405020304" pitchFamily="18" charset="0"/>
              </a:rPr>
              <a:t>Display</a:t>
            </a:r>
          </a:p>
          <a:p>
            <a:pPr marL="285750" lvl="0" indent="-285750" algn="l">
              <a:buFont typeface="Arial" panose="020B0604020202020204" pitchFamily="34" charset="0"/>
              <a:buChar char="•"/>
            </a:pPr>
            <a:r>
              <a:rPr lang="en-US" sz="1800" dirty="0" err="1" smtClean="0">
                <a:effectLst/>
                <a:latin typeface="Times New Roman" panose="02020603050405020304" pitchFamily="18" charset="0"/>
                <a:cs typeface="Times New Roman" panose="02020603050405020304" pitchFamily="18" charset="0"/>
              </a:rPr>
              <a:t>Chatbot</a:t>
            </a:r>
            <a:r>
              <a:rPr lang="en-US" sz="1800" dirty="0" smtClean="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answers with summaries, tables, or charts based on the query</a:t>
            </a: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16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833" y="281853"/>
            <a:ext cx="9922476" cy="918873"/>
          </a:xfrm>
        </p:spPr>
        <p:txBody>
          <a:bodyPr>
            <a:normAutofit/>
          </a:bodyPr>
          <a:lstStyle/>
          <a:p>
            <a:r>
              <a:rPr lang="en-US" sz="3200" dirty="0">
                <a:latin typeface="Times New Roman" panose="02020603050405020304" pitchFamily="18" charset="0"/>
                <a:cs typeface="Times New Roman" panose="02020603050405020304" pitchFamily="18" charset="0"/>
              </a:rPr>
              <a:t>system MODULE</a:t>
            </a:r>
          </a:p>
        </p:txBody>
      </p:sp>
      <p:sp>
        <p:nvSpPr>
          <p:cNvPr id="3" name="Subtitle 2"/>
          <p:cNvSpPr>
            <a:spLocks noGrp="1"/>
          </p:cNvSpPr>
          <p:nvPr>
            <p:ph type="subTitle" idx="1"/>
          </p:nvPr>
        </p:nvSpPr>
        <p:spPr>
          <a:xfrm>
            <a:off x="775856" y="1330036"/>
            <a:ext cx="10806544" cy="4765964"/>
          </a:xfrm>
        </p:spPr>
        <p:txBody>
          <a:bodyPr>
            <a:normAutofit/>
          </a:bodyPr>
          <a:lstStyle/>
          <a:p>
            <a:pPr algn="l"/>
            <a:r>
              <a:rPr lang="en-US" sz="1900" dirty="0">
                <a:effectLst/>
                <a:latin typeface="Times New Roman" panose="02020603050405020304" pitchFamily="18" charset="0"/>
                <a:cs typeface="Times New Roman" panose="02020603050405020304" pitchFamily="18" charset="0"/>
              </a:rPr>
              <a:t>This includes:</a:t>
            </a:r>
          </a:p>
          <a:p>
            <a:pPr algn="l"/>
            <a:r>
              <a:rPr lang="en-US" sz="1900" b="1" dirty="0">
                <a:effectLst/>
                <a:latin typeface="Times New Roman" panose="02020603050405020304" pitchFamily="18" charset="0"/>
                <a:cs typeface="Times New Roman" panose="02020603050405020304" pitchFamily="18" charset="0"/>
              </a:rPr>
              <a:t>a</a:t>
            </a:r>
            <a:r>
              <a:rPr lang="en-US" sz="1900" b="1" dirty="0">
                <a:effectLst/>
                <a:latin typeface="Times New Roman" panose="02020603050405020304" pitchFamily="18" charset="0"/>
                <a:cs typeface="Times New Roman" panose="02020603050405020304" pitchFamily="18" charset="0"/>
              </a:rPr>
              <a:t>. File Processor</a:t>
            </a:r>
            <a:endParaRPr lang="en-US" sz="1900" u="sng" dirty="0" smtClean="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900" dirty="0" smtClean="0">
                <a:effectLst/>
                <a:latin typeface="Times New Roman" panose="02020603050405020304" pitchFamily="18" charset="0"/>
                <a:cs typeface="Times New Roman" panose="02020603050405020304" pitchFamily="18" charset="0"/>
              </a:rPr>
              <a:t>Reads </a:t>
            </a:r>
            <a:r>
              <a:rPr lang="en-US" sz="1900" dirty="0">
                <a:effectLst/>
                <a:latin typeface="Times New Roman" panose="02020603050405020304" pitchFamily="18" charset="0"/>
                <a:cs typeface="Times New Roman" panose="02020603050405020304" pitchFamily="18" charset="0"/>
              </a:rPr>
              <a:t>the uploaded Excel file, cleans and normalizes column names</a:t>
            </a:r>
          </a:p>
          <a:p>
            <a:pPr lvl="0" algn="l"/>
            <a:r>
              <a:rPr lang="en-US" sz="1900" b="1" dirty="0">
                <a:effectLst/>
                <a:latin typeface="Times New Roman" panose="02020603050405020304" pitchFamily="18" charset="0"/>
                <a:cs typeface="Times New Roman" panose="02020603050405020304" pitchFamily="18" charset="0"/>
              </a:rPr>
              <a:t>b. Query </a:t>
            </a:r>
            <a:r>
              <a:rPr lang="en-US" sz="1900" b="1" dirty="0" smtClean="0">
                <a:effectLst/>
                <a:latin typeface="Times New Roman" panose="02020603050405020304" pitchFamily="18" charset="0"/>
                <a:cs typeface="Times New Roman" panose="02020603050405020304" pitchFamily="18" charset="0"/>
              </a:rPr>
              <a:t>Interpreter</a:t>
            </a:r>
          </a:p>
          <a:p>
            <a:pPr marL="342900" lvl="0" indent="-342900" algn="l">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Uses </a:t>
            </a:r>
            <a:r>
              <a:rPr lang="en-US" sz="1900" dirty="0" err="1">
                <a:effectLst/>
                <a:latin typeface="Times New Roman" panose="02020603050405020304" pitchFamily="18" charset="0"/>
                <a:cs typeface="Times New Roman" panose="02020603050405020304" pitchFamily="18" charset="0"/>
              </a:rPr>
              <a:t>OpenAI's</a:t>
            </a:r>
            <a:r>
              <a:rPr lang="en-US" sz="1900" dirty="0">
                <a:effectLst/>
                <a:latin typeface="Times New Roman" panose="02020603050405020304" pitchFamily="18" charset="0"/>
                <a:cs typeface="Times New Roman" panose="02020603050405020304" pitchFamily="18" charset="0"/>
              </a:rPr>
              <a:t> GPT model to interpret user queries and translate them into logic</a:t>
            </a:r>
            <a:endParaRPr lang="en-US" sz="1900" dirty="0">
              <a:effectLst/>
              <a:latin typeface="Times New Roman" panose="02020603050405020304" pitchFamily="18" charset="0"/>
              <a:cs typeface="Times New Roman" panose="02020603050405020304" pitchFamily="18" charset="0"/>
            </a:endParaRPr>
          </a:p>
          <a:p>
            <a:pPr algn="l"/>
            <a:r>
              <a:rPr lang="en-US" sz="1900" b="1" dirty="0">
                <a:effectLst/>
                <a:latin typeface="Times New Roman" panose="02020603050405020304" pitchFamily="18" charset="0"/>
                <a:cs typeface="Times New Roman" panose="02020603050405020304" pitchFamily="18" charset="0"/>
              </a:rPr>
              <a:t>c</a:t>
            </a:r>
            <a:r>
              <a:rPr lang="en-US" sz="1900" b="1" dirty="0">
                <a:effectLst/>
                <a:latin typeface="Times New Roman" panose="02020603050405020304" pitchFamily="18" charset="0"/>
                <a:cs typeface="Times New Roman" panose="02020603050405020304" pitchFamily="18" charset="0"/>
              </a:rPr>
              <a:t>. Visualization </a:t>
            </a: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Module Renders </a:t>
            </a:r>
            <a:r>
              <a:rPr lang="en-US" sz="1900" dirty="0">
                <a:latin typeface="Times New Roman" panose="02020603050405020304" pitchFamily="18" charset="0"/>
                <a:cs typeface="Times New Roman" panose="02020603050405020304" pitchFamily="18" charset="0"/>
              </a:rPr>
              <a:t>bar charts, histograms, or line graphs depending on the type of </a:t>
            </a:r>
            <a:r>
              <a:rPr lang="en-US" sz="1900" dirty="0" smtClean="0">
                <a:latin typeface="Times New Roman" panose="02020603050405020304" pitchFamily="18" charset="0"/>
                <a:cs typeface="Times New Roman" panose="02020603050405020304" pitchFamily="18" charset="0"/>
              </a:rPr>
              <a:t>query</a:t>
            </a:r>
          </a:p>
          <a:p>
            <a:pPr algn="l"/>
            <a:r>
              <a:rPr lang="en-US" sz="1900" dirty="0">
                <a:latin typeface="Times New Roman" panose="02020603050405020304" pitchFamily="18" charset="0"/>
                <a:cs typeface="Times New Roman" panose="02020603050405020304" pitchFamily="18" charset="0"/>
              </a:rPr>
              <a:t>d. Error </a:t>
            </a:r>
            <a:r>
              <a:rPr lang="en-US" sz="1900" dirty="0" smtClean="0">
                <a:latin typeface="Times New Roman" panose="02020603050405020304" pitchFamily="18" charset="0"/>
                <a:cs typeface="Times New Roman" panose="02020603050405020304" pitchFamily="18" charset="0"/>
              </a:rPr>
              <a:t>Handler</a:t>
            </a:r>
          </a:p>
          <a:p>
            <a:pPr marL="342900" indent="-342900" algn="l">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Detects and manages issues like null values, type mismatches, or invalid queries</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92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794C-3098-C360-247C-C2DED3B32E72}"/>
              </a:ext>
            </a:extLst>
          </p:cNvPr>
          <p:cNvSpPr>
            <a:spLocks noGrp="1"/>
          </p:cNvSpPr>
          <p:nvPr>
            <p:ph type="title"/>
          </p:nvPr>
        </p:nvSpPr>
        <p:spPr>
          <a:xfrm>
            <a:off x="845982" y="169379"/>
            <a:ext cx="10353761" cy="1326321"/>
          </a:xfrm>
        </p:spPr>
        <p:txBody>
          <a:bodyPr/>
          <a:lstStyle/>
          <a:p>
            <a:r>
              <a:rPr lang="en-IN" b="1" i="0" dirty="0">
                <a:solidFill>
                  <a:srgbClr val="FFFFFF"/>
                </a:solidFill>
                <a:effectLst/>
                <a:latin typeface="Segoe UI" panose="020B0502040204020203" pitchFamily="34" charset="0"/>
              </a:rPr>
              <a:t> </a:t>
            </a:r>
            <a:r>
              <a:rPr lang="en-IN" sz="3200" b="1" i="0" dirty="0">
                <a:solidFill>
                  <a:srgbClr val="FFFFFF"/>
                </a:solidFill>
                <a:effectLst/>
                <a:latin typeface="Times New Roman" panose="02020603050405020304" pitchFamily="18" charset="0"/>
                <a:cs typeface="Times New Roman" panose="02020603050405020304" pitchFamily="18" charset="0"/>
              </a:rPr>
              <a:t>Methodology</a:t>
            </a:r>
            <a:r>
              <a:rPr lang="en-IN" b="1" i="0" dirty="0">
                <a:solidFill>
                  <a:srgbClr val="FFFFFF"/>
                </a:solidFill>
                <a:effectLst/>
                <a:latin typeface="Segoe UI" panose="020B0502040204020203" pitchFamily="34" charset="0"/>
              </a:rPr>
              <a:t/>
            </a:r>
            <a:br>
              <a:rPr lang="en-IN" b="1" i="0" dirty="0">
                <a:solidFill>
                  <a:srgbClr val="FFFFFF"/>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3DADB2D-3AF8-FECC-66D5-3CB28F7895B8}"/>
              </a:ext>
            </a:extLst>
          </p:cNvPr>
          <p:cNvSpPr>
            <a:spLocks noGrp="1"/>
          </p:cNvSpPr>
          <p:nvPr>
            <p:ph idx="1"/>
          </p:nvPr>
        </p:nvSpPr>
        <p:spPr>
          <a:xfrm>
            <a:off x="260126" y="1043118"/>
            <a:ext cx="11728674" cy="5256082"/>
          </a:xfrm>
        </p:spPr>
        <p:txBody>
          <a:bodyPr>
            <a:normAutofit/>
          </a:bodyPr>
          <a:lstStyle/>
          <a:p>
            <a:pPr marL="457200" indent="-457200">
              <a:buAutoNum type="arabicPeriod"/>
            </a:pPr>
            <a:r>
              <a:rPr lang="en-US" b="1" dirty="0">
                <a:latin typeface="Times New Roman" panose="02020603050405020304" pitchFamily="18" charset="0"/>
                <a:cs typeface="Times New Roman" panose="02020603050405020304" pitchFamily="18" charset="0"/>
              </a:rPr>
              <a:t>Data Upload &amp; </a:t>
            </a:r>
            <a:r>
              <a:rPr lang="en-US" b="1" dirty="0" smtClean="0">
                <a:latin typeface="Times New Roman" panose="02020603050405020304" pitchFamily="18" charset="0"/>
                <a:cs typeface="Times New Roman" panose="02020603050405020304" pitchFamily="18" charset="0"/>
              </a:rPr>
              <a:t>Ingestion:</a:t>
            </a:r>
          </a:p>
          <a:p>
            <a:r>
              <a:rPr lang="en-US" dirty="0">
                <a:latin typeface="Times New Roman" panose="02020603050405020304" pitchFamily="18" charset="0"/>
                <a:cs typeface="Times New Roman" panose="02020603050405020304" pitchFamily="18" charset="0"/>
              </a:rPr>
              <a:t>User uploads an Excel file in .</a:t>
            </a:r>
            <a:r>
              <a:rPr lang="en-US" dirty="0" err="1">
                <a:latin typeface="Times New Roman" panose="02020603050405020304" pitchFamily="18" charset="0"/>
                <a:cs typeface="Times New Roman" panose="02020603050405020304" pitchFamily="18" charset="0"/>
              </a:rPr>
              <a:t>xlsx</a:t>
            </a:r>
            <a:r>
              <a:rPr lang="en-US" dirty="0">
                <a:latin typeface="Times New Roman" panose="02020603050405020304" pitchFamily="18" charset="0"/>
                <a:cs typeface="Times New Roman" panose="02020603050405020304" pitchFamily="18" charset="0"/>
              </a:rPr>
              <a:t> format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file is read using the pandas library and stored as a </a:t>
            </a:r>
            <a:r>
              <a:rPr lang="en-US" dirty="0" err="1">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Column </a:t>
            </a:r>
            <a:r>
              <a:rPr lang="en-US" dirty="0">
                <a:latin typeface="Times New Roman" panose="02020603050405020304" pitchFamily="18" charset="0"/>
                <a:cs typeface="Times New Roman" panose="02020603050405020304" pitchFamily="18" charset="0"/>
              </a:rPr>
              <a:t>headers are cleaned (spaces, symbols removed, lowercased) for consistency.</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Natural Language Query Input </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Users input questions </a:t>
            </a:r>
            <a:r>
              <a:rPr lang="en-US" dirty="0" err="1">
                <a:latin typeface="Times New Roman" panose="02020603050405020304" pitchFamily="18" charset="0"/>
                <a:cs typeface="Times New Roman" panose="02020603050405020304" pitchFamily="18" charset="0"/>
              </a:rPr>
              <a:t>like:“What</a:t>
            </a:r>
            <a:r>
              <a:rPr lang="en-US" dirty="0">
                <a:latin typeface="Times New Roman" panose="02020603050405020304" pitchFamily="18" charset="0"/>
                <a:cs typeface="Times New Roman" panose="02020603050405020304" pitchFamily="18" charset="0"/>
              </a:rPr>
              <a:t> is the average </a:t>
            </a:r>
            <a:r>
              <a:rPr lang="en-US" dirty="0" err="1">
                <a:latin typeface="Times New Roman" panose="02020603050405020304" pitchFamily="18" charset="0"/>
                <a:cs typeface="Times New Roman" panose="02020603050405020304" pitchFamily="18" charset="0"/>
              </a:rPr>
              <a:t>income?”“Show</a:t>
            </a:r>
            <a:r>
              <a:rPr lang="en-US" dirty="0">
                <a:latin typeface="Times New Roman" panose="02020603050405020304" pitchFamily="18" charset="0"/>
                <a:cs typeface="Times New Roman" panose="02020603050405020304" pitchFamily="18" charset="0"/>
              </a:rPr>
              <a:t> a bar chart of employees by department.”</a:t>
            </a:r>
          </a:p>
          <a:p>
            <a:pPr marL="0" indent="0">
              <a:buNone/>
            </a:pPr>
            <a:r>
              <a:rPr lang="en-US" b="1" dirty="0" smtClean="0">
                <a:solidFill>
                  <a:srgbClr val="FFFFFF"/>
                </a:solidFill>
                <a:effectLst/>
                <a:latin typeface="Times New Roman" panose="02020603050405020304" pitchFamily="18" charset="0"/>
                <a:cs typeface="Times New Roman" panose="02020603050405020304" pitchFamily="18" charset="0"/>
              </a:rPr>
              <a:t>3</a:t>
            </a:r>
            <a:r>
              <a:rPr lang="en-US" b="1" dirty="0">
                <a:solidFill>
                  <a:srgbClr val="FFFFFF"/>
                </a:solidFill>
                <a:effectLst/>
                <a:latin typeface="Times New Roman" panose="02020603050405020304" pitchFamily="18" charset="0"/>
                <a:cs typeface="Times New Roman" panose="02020603050405020304" pitchFamily="18" charset="0"/>
              </a:rPr>
              <a:t>. </a:t>
            </a:r>
            <a:r>
              <a:rPr lang="en-US" b="1" dirty="0">
                <a:solidFill>
                  <a:srgbClr val="FFFFFF"/>
                </a:solidFill>
                <a:effectLst/>
                <a:latin typeface="Times New Roman" panose="02020603050405020304" pitchFamily="18" charset="0"/>
                <a:cs typeface="Times New Roman" panose="02020603050405020304" pitchFamily="18" charset="0"/>
              </a:rPr>
              <a:t>Query Interpretation Using LLM (GPT)</a:t>
            </a:r>
            <a:endParaRPr lang="en-US" b="1" u="sng" dirty="0">
              <a:solidFill>
                <a:srgbClr val="FFFFFF"/>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query is sent to </a:t>
            </a:r>
            <a:r>
              <a:rPr lang="en-US" dirty="0" err="1">
                <a:latin typeface="Times New Roman" panose="02020603050405020304" pitchFamily="18" charset="0"/>
                <a:cs typeface="Times New Roman" panose="02020603050405020304" pitchFamily="18" charset="0"/>
              </a:rPr>
              <a:t>OpenAI’s</a:t>
            </a:r>
            <a:r>
              <a:rPr lang="en-US" dirty="0">
                <a:latin typeface="Times New Roman" panose="02020603050405020304" pitchFamily="18" charset="0"/>
                <a:cs typeface="Times New Roman" panose="02020603050405020304" pitchFamily="18" charset="0"/>
              </a:rPr>
              <a:t> GPT-3.5/4 model through the API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GPT </a:t>
            </a:r>
            <a:r>
              <a:rPr lang="en-US" dirty="0">
                <a:latin typeface="Times New Roman" panose="02020603050405020304" pitchFamily="18" charset="0"/>
                <a:cs typeface="Times New Roman" panose="02020603050405020304" pitchFamily="18" charset="0"/>
              </a:rPr>
              <a:t>returns Python code that can compute or visualize the answer from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94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3716A-B4F9-1CA9-1FBE-25854C298EB6}"/>
              </a:ext>
            </a:extLst>
          </p:cNvPr>
          <p:cNvSpPr>
            <a:spLocks noGrp="1"/>
          </p:cNvSpPr>
          <p:nvPr>
            <p:ph idx="1"/>
          </p:nvPr>
        </p:nvSpPr>
        <p:spPr>
          <a:xfrm>
            <a:off x="121769" y="208194"/>
            <a:ext cx="11905861" cy="6223519"/>
          </a:xfrm>
        </p:spPr>
        <p:txBody>
          <a:bodyPr/>
          <a:lstStyle/>
          <a:p>
            <a:pPr marL="0" indent="0">
              <a:buNone/>
            </a:pPr>
            <a:r>
              <a:rPr lang="en-US" b="1" i="0" dirty="0">
                <a:solidFill>
                  <a:srgbClr val="FFFFFF"/>
                </a:solidFill>
                <a:effectLst/>
                <a:latin typeface="Times New Roman" panose="02020603050405020304" pitchFamily="18" charset="0"/>
                <a:cs typeface="Times New Roman" panose="02020603050405020304" pitchFamily="18" charset="0"/>
              </a:rPr>
              <a:t>4. </a:t>
            </a:r>
            <a:r>
              <a:rPr lang="en-US" dirty="0"/>
              <a:t>Result Presentation </a:t>
            </a:r>
            <a:endParaRPr lang="en-US" dirty="0" smtClean="0"/>
          </a:p>
          <a:p>
            <a:pPr marL="0" indent="0">
              <a:buNone/>
            </a:pPr>
            <a:r>
              <a:rPr lang="en-US" dirty="0">
                <a:solidFill>
                  <a:srgbClr val="FFFFFF"/>
                </a:solidFill>
                <a:effectLst/>
                <a:latin typeface="Times New Roman" panose="02020603050405020304" pitchFamily="18" charset="0"/>
                <a:cs typeface="Times New Roman" panose="02020603050405020304" pitchFamily="18" charset="0"/>
              </a:rPr>
              <a:t>The </a:t>
            </a:r>
            <a:r>
              <a:rPr lang="en-US" dirty="0" err="1">
                <a:solidFill>
                  <a:srgbClr val="FFFFFF"/>
                </a:solidFill>
                <a:effectLst/>
                <a:latin typeface="Times New Roman" panose="02020603050405020304" pitchFamily="18" charset="0"/>
                <a:cs typeface="Times New Roman" panose="02020603050405020304" pitchFamily="18" charset="0"/>
              </a:rPr>
              <a:t>chatbot</a:t>
            </a:r>
            <a:r>
              <a:rPr lang="en-US" dirty="0">
                <a:solidFill>
                  <a:srgbClr val="FFFFFF"/>
                </a:solidFill>
                <a:effectLst/>
                <a:latin typeface="Times New Roman" panose="02020603050405020304" pitchFamily="18" charset="0"/>
                <a:cs typeface="Times New Roman" panose="02020603050405020304" pitchFamily="18" charset="0"/>
              </a:rPr>
              <a:t> </a:t>
            </a:r>
            <a:r>
              <a:rPr lang="en-US" dirty="0" smtClean="0">
                <a:solidFill>
                  <a:srgbClr val="FFFFFF"/>
                </a:solidFill>
                <a:effectLst/>
                <a:latin typeface="Times New Roman" panose="02020603050405020304" pitchFamily="18" charset="0"/>
                <a:cs typeface="Times New Roman" panose="02020603050405020304" pitchFamily="18" charset="0"/>
              </a:rPr>
              <a:t>displays:</a:t>
            </a:r>
            <a:endParaRPr lang="en-US" dirty="0">
              <a:solidFill>
                <a:srgbClr val="FFFFFF"/>
              </a:solidFill>
              <a:effectLst/>
              <a:latin typeface="Times New Roman" panose="02020603050405020304" pitchFamily="18" charset="0"/>
              <a:cs typeface="Times New Roman" panose="02020603050405020304" pitchFamily="18" charset="0"/>
            </a:endParaRPr>
          </a:p>
          <a:p>
            <a:r>
              <a:rPr lang="en-US" dirty="0" smtClean="0">
                <a:solidFill>
                  <a:srgbClr val="FFFFFF"/>
                </a:solidFill>
                <a:effectLst/>
                <a:latin typeface="Times New Roman" panose="02020603050405020304" pitchFamily="18" charset="0"/>
                <a:cs typeface="Times New Roman" panose="02020603050405020304" pitchFamily="18" charset="0"/>
              </a:rPr>
              <a:t>Text </a:t>
            </a:r>
            <a:r>
              <a:rPr lang="en-US" dirty="0">
                <a:solidFill>
                  <a:srgbClr val="FFFFFF"/>
                </a:solidFill>
                <a:effectLst/>
                <a:latin typeface="Times New Roman" panose="02020603050405020304" pitchFamily="18" charset="0"/>
                <a:cs typeface="Times New Roman" panose="02020603050405020304" pitchFamily="18" charset="0"/>
              </a:rPr>
              <a:t>summaries (e.g., average, </a:t>
            </a:r>
            <a:r>
              <a:rPr lang="en-US" dirty="0" smtClean="0">
                <a:solidFill>
                  <a:srgbClr val="FFFFFF"/>
                </a:solidFill>
                <a:effectLst/>
                <a:latin typeface="Times New Roman" panose="02020603050405020304" pitchFamily="18" charset="0"/>
                <a:cs typeface="Times New Roman" panose="02020603050405020304" pitchFamily="18" charset="0"/>
              </a:rPr>
              <a:t>total)</a:t>
            </a:r>
          </a:p>
          <a:p>
            <a:r>
              <a:rPr lang="en-US" dirty="0" smtClean="0">
                <a:solidFill>
                  <a:srgbClr val="FFFFFF"/>
                </a:solidFill>
                <a:effectLst/>
                <a:latin typeface="Times New Roman" panose="02020603050405020304" pitchFamily="18" charset="0"/>
                <a:cs typeface="Times New Roman" panose="02020603050405020304" pitchFamily="18" charset="0"/>
              </a:rPr>
              <a:t>Tables </a:t>
            </a:r>
            <a:r>
              <a:rPr lang="en-US" dirty="0">
                <a:solidFill>
                  <a:srgbClr val="FFFFFF"/>
                </a:solidFill>
                <a:effectLst/>
                <a:latin typeface="Times New Roman" panose="02020603050405020304" pitchFamily="18" charset="0"/>
                <a:cs typeface="Times New Roman" panose="02020603050405020304" pitchFamily="18" charset="0"/>
              </a:rPr>
              <a:t>(e.g., filtered rows or group-wise </a:t>
            </a:r>
            <a:r>
              <a:rPr lang="en-US" dirty="0" smtClean="0">
                <a:solidFill>
                  <a:srgbClr val="FFFFFF"/>
                </a:solidFill>
                <a:effectLst/>
                <a:latin typeface="Times New Roman" panose="02020603050405020304" pitchFamily="18" charset="0"/>
                <a:cs typeface="Times New Roman" panose="02020603050405020304" pitchFamily="18" charset="0"/>
              </a:rPr>
              <a:t>summary)</a:t>
            </a:r>
          </a:p>
          <a:p>
            <a:r>
              <a:rPr lang="en-US" dirty="0" smtClean="0">
                <a:solidFill>
                  <a:srgbClr val="FFFFFF"/>
                </a:solidFill>
                <a:effectLst/>
                <a:latin typeface="Times New Roman" panose="02020603050405020304" pitchFamily="18" charset="0"/>
                <a:cs typeface="Times New Roman" panose="02020603050405020304" pitchFamily="18" charset="0"/>
              </a:rPr>
              <a:t>Charts </a:t>
            </a:r>
            <a:r>
              <a:rPr lang="en-US" dirty="0">
                <a:solidFill>
                  <a:srgbClr val="FFFFFF"/>
                </a:solidFill>
                <a:effectLst/>
                <a:latin typeface="Times New Roman" panose="02020603050405020304" pitchFamily="18" charset="0"/>
                <a:cs typeface="Times New Roman" panose="02020603050405020304" pitchFamily="18" charset="0"/>
              </a:rPr>
              <a:t>(e.g., job-wise distribution</a:t>
            </a:r>
            <a:r>
              <a:rPr lang="en-US" dirty="0" smtClean="0">
                <a:solidFill>
                  <a:srgbClr val="FFFFFF"/>
                </a:solidFill>
                <a:effectLst/>
                <a:latin typeface="Times New Roman" panose="02020603050405020304" pitchFamily="18" charset="0"/>
                <a:cs typeface="Times New Roman" panose="02020603050405020304" pitchFamily="18" charset="0"/>
              </a:rPr>
              <a:t>)</a:t>
            </a:r>
          </a:p>
          <a:p>
            <a:r>
              <a:rPr lang="en-US" dirty="0" smtClean="0">
                <a:solidFill>
                  <a:srgbClr val="FFFFFF"/>
                </a:solidFill>
                <a:effectLst/>
                <a:latin typeface="Times New Roman" panose="02020603050405020304" pitchFamily="18" charset="0"/>
                <a:cs typeface="Times New Roman" panose="02020603050405020304" pitchFamily="18" charset="0"/>
              </a:rPr>
              <a:t>The </a:t>
            </a:r>
            <a:r>
              <a:rPr lang="en-US" dirty="0">
                <a:solidFill>
                  <a:srgbClr val="FFFFFF"/>
                </a:solidFill>
                <a:effectLst/>
                <a:latin typeface="Times New Roman" panose="02020603050405020304" pitchFamily="18" charset="0"/>
                <a:cs typeface="Times New Roman" panose="02020603050405020304" pitchFamily="18" charset="0"/>
              </a:rPr>
              <a:t>result is shown directly in the web interface (Streamlit).</a:t>
            </a:r>
          </a:p>
          <a:p>
            <a:pPr marL="0" indent="0">
              <a:buNone/>
            </a:pPr>
            <a:r>
              <a:rPr lang="en-US" b="1" i="0" dirty="0" smtClean="0">
                <a:solidFill>
                  <a:srgbClr val="FFFFFF"/>
                </a:solidFill>
                <a:effectLst/>
                <a:latin typeface="Times New Roman" panose="02020603050405020304" pitchFamily="18" charset="0"/>
                <a:cs typeface="Times New Roman" panose="02020603050405020304" pitchFamily="18" charset="0"/>
              </a:rPr>
              <a:t>5.</a:t>
            </a:r>
            <a:r>
              <a:rPr lang="en-US" dirty="0"/>
              <a:t> Continuous Interaction</a:t>
            </a:r>
            <a:r>
              <a:rPr lang="en-US" b="1" i="0" dirty="0" smtClean="0">
                <a:solidFill>
                  <a:srgbClr val="FFFFFF"/>
                </a:solidFill>
                <a:effectLst/>
                <a:latin typeface="Times New Roman" panose="02020603050405020304" pitchFamily="18" charset="0"/>
                <a:cs typeface="Times New Roman" panose="02020603050405020304" pitchFamily="18" charset="0"/>
              </a:rPr>
              <a:t> </a:t>
            </a:r>
          </a:p>
          <a:p>
            <a:r>
              <a:rPr lang="en-US" dirty="0">
                <a:solidFill>
                  <a:srgbClr val="FFFFFF"/>
                </a:solidFill>
                <a:effectLst/>
                <a:latin typeface="Times New Roman" panose="02020603050405020304" pitchFamily="18" charset="0"/>
                <a:cs typeface="Times New Roman" panose="02020603050405020304" pitchFamily="18" charset="0"/>
              </a:rPr>
              <a:t>Users can ask multiple questions on the same file</a:t>
            </a:r>
            <a:r>
              <a:rPr lang="en-US" dirty="0" smtClean="0">
                <a:solidFill>
                  <a:srgbClr val="FFFFFF"/>
                </a:solidFill>
                <a:effectLst/>
                <a:latin typeface="Times New Roman" panose="02020603050405020304" pitchFamily="18" charset="0"/>
                <a:cs typeface="Times New Roman" panose="02020603050405020304" pitchFamily="18" charset="0"/>
              </a:rPr>
              <a:t>.</a:t>
            </a:r>
          </a:p>
          <a:p>
            <a:r>
              <a:rPr lang="en-US" dirty="0" smtClean="0">
                <a:solidFill>
                  <a:srgbClr val="FFFFFF"/>
                </a:solidFill>
                <a:effectLst/>
                <a:latin typeface="Times New Roman" panose="02020603050405020304" pitchFamily="18" charset="0"/>
                <a:cs typeface="Times New Roman" panose="02020603050405020304" pitchFamily="18" charset="0"/>
              </a:rPr>
              <a:t>The </a:t>
            </a:r>
            <a:r>
              <a:rPr lang="en-US" dirty="0">
                <a:solidFill>
                  <a:srgbClr val="FFFFFF"/>
                </a:solidFill>
                <a:effectLst/>
                <a:latin typeface="Times New Roman" panose="02020603050405020304" pitchFamily="18" charset="0"/>
                <a:cs typeface="Times New Roman" panose="02020603050405020304" pitchFamily="18" charset="0"/>
              </a:rPr>
              <a:t>assistant dynamically responds without needing to re-upload.</a:t>
            </a:r>
          </a:p>
          <a:p>
            <a:pPr marL="0" indent="0">
              <a:buNone/>
            </a:pPr>
            <a:endParaRPr lang="en-IN" dirty="0"/>
          </a:p>
        </p:txBody>
      </p:sp>
      <p:sp>
        <p:nvSpPr>
          <p:cNvPr id="4" name="Title 1">
            <a:extLst>
              <a:ext uri="{FF2B5EF4-FFF2-40B4-BE49-F238E27FC236}">
                <a16:creationId xmlns:a16="http://schemas.microsoft.com/office/drawing/2014/main" id="{96C7226D-D808-2E11-D2F6-96F5CDC4E7A4}"/>
              </a:ext>
            </a:extLst>
          </p:cNvPr>
          <p:cNvSpPr txBox="1">
            <a:spLocks/>
          </p:cNvSpPr>
          <p:nvPr/>
        </p:nvSpPr>
        <p:spPr>
          <a:xfrm>
            <a:off x="1066195" y="76200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endParaRPr lang="en-IN" dirty="0"/>
          </a:p>
        </p:txBody>
      </p:sp>
    </p:spTree>
    <p:extLst>
      <p:ext uri="{BB962C8B-B14F-4D97-AF65-F5344CB8AC3E}">
        <p14:creationId xmlns:p14="http://schemas.microsoft.com/office/powerpoint/2010/main" val="2092822132"/>
      </p:ext>
    </p:extLst>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2019-Medical-Plan-PowerPoint-Templates</Template>
  <TotalTime>750</TotalTime>
  <Words>840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12</vt:i4>
      </vt:variant>
    </vt:vector>
  </HeadingPairs>
  <TitlesOfParts>
    <vt:vector size="26" baseType="lpstr">
      <vt:lpstr>Arial</vt:lpstr>
      <vt:lpstr>Arial Unicode MS</vt:lpstr>
      <vt:lpstr>Bookman Old Style</vt:lpstr>
      <vt:lpstr>Calibri</vt:lpstr>
      <vt:lpstr>Gautami</vt:lpstr>
      <vt:lpstr>Rockwell</vt:lpstr>
      <vt:lpstr>Segoe UI</vt:lpstr>
      <vt:lpstr>Times New Roman</vt:lpstr>
      <vt:lpstr>Cover and End Slide Master</vt:lpstr>
      <vt:lpstr>Contents Slide Master</vt:lpstr>
      <vt:lpstr>Section Break Slide Master</vt:lpstr>
      <vt:lpstr>1_Contents Slide Master</vt:lpstr>
      <vt:lpstr>1_Section Break Slide Master</vt:lpstr>
      <vt:lpstr>Damask</vt:lpstr>
      <vt:lpstr>ExcelSense: Your AI Assistant for Instant Insights</vt:lpstr>
      <vt:lpstr>In today's data-driven enterprises, timely access to insights is critical for effective decision-making. However, many business users lack the technical skills to filter, analyze, and visualize complex excel reports independently. Excelsense is an ai-powered conversational assistant designed to bridge this gap. Leveraging natural language processing (NLP) and large language models (llms), excelsense allows users to interact with their excel spreadsheets using plain english queries. This project demonstrates the integration of structured data parsing, intelligent reasoning, and user-centric design to deliver an intuitive solution for business analytics.  </vt:lpstr>
      <vt:lpstr>Proposed system</vt:lpstr>
      <vt:lpstr>HARDWARE REQUIREMENTS</vt:lpstr>
      <vt:lpstr>Software requirements </vt:lpstr>
      <vt:lpstr>Modules of the project</vt:lpstr>
      <vt:lpstr>system MODULE</vt:lpstr>
      <vt:lpstr> Methodology </vt:lpstr>
      <vt:lpstr>PowerPoint Presentation</vt:lpstr>
      <vt:lpstr>MODEL</vt:lpstr>
      <vt:lpstr>Advantage of Using GPT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ECS</dc:creator>
  <cp:lastModifiedBy>ECS</cp:lastModifiedBy>
  <cp:revision>60</cp:revision>
  <dcterms:created xsi:type="dcterms:W3CDTF">2025-02-05T08:10:11Z</dcterms:created>
  <dcterms:modified xsi:type="dcterms:W3CDTF">2025-06-08T16:30:13Z</dcterms:modified>
</cp:coreProperties>
</file>