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0" r:id="rId2"/>
    <p:sldMasterId id="2147483719" r:id="rId3"/>
    <p:sldMasterId id="2147483721" r:id="rId4"/>
    <p:sldMasterId id="2147483740" r:id="rId5"/>
    <p:sldMasterId id="2147483814" r:id="rId6"/>
  </p:sldMasterIdLst>
  <p:sldIdLst>
    <p:sldId id="256" r:id="rId7"/>
    <p:sldId id="257" r:id="rId8"/>
    <p:sldId id="258" r:id="rId9"/>
    <p:sldId id="260" r:id="rId10"/>
    <p:sldId id="261" r:id="rId11"/>
    <p:sldId id="259"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89AB19A-D3B4-4525-A1B1-2FED36A98099}">
          <p14:sldIdLst>
            <p14:sldId id="256"/>
            <p14:sldId id="257"/>
            <p14:sldId id="258"/>
            <p14:sldId id="260"/>
            <p14:sldId id="261"/>
            <p14:sldId id="259"/>
            <p14:sldId id="262"/>
            <p14:sldId id="263"/>
            <p14:sldId id="264"/>
            <p14:sldId id="265"/>
            <p14:sldId id="266"/>
            <p14:sldId id="267"/>
            <p14:sldId id="268"/>
            <p14:sldId id="269"/>
            <p14:sldId id="270"/>
            <p14:sldId id="271"/>
            <p14:sldId id="272"/>
            <p14:sldId id="273"/>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9BFB55-A802-447E-A910-BBD71F405882}"/>
              </a:ext>
            </a:extLst>
          </p:cNvPr>
          <p:cNvSpPr/>
          <p:nvPr/>
        </p:nvSpPr>
        <p:spPr>
          <a:xfrm>
            <a:off x="0" y="0"/>
            <a:ext cx="12192000" cy="6858000"/>
          </a:xfrm>
          <a:prstGeom prst="rect">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6457B7BB-CD07-47C5-9965-2FA032CA8D5B}"/>
              </a:ext>
            </a:extLst>
          </p:cNvPr>
          <p:cNvSpPr/>
          <p:nvPr/>
        </p:nvSpPr>
        <p:spPr>
          <a:xfrm flipH="1">
            <a:off x="8052178"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B81EF693-46E2-4180-A982-14109E40CB06}"/>
              </a:ext>
            </a:extLst>
          </p:cNvPr>
          <p:cNvSpPr/>
          <p:nvPr/>
        </p:nvSpPr>
        <p:spPr>
          <a:xfrm rot="10800000" flipH="1">
            <a:off x="4" y="0"/>
            <a:ext cx="4139819" cy="685800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698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8889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8277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2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13">
            <a:extLst>
              <a:ext uri="{FF2B5EF4-FFF2-40B4-BE49-F238E27FC236}">
                <a16:creationId xmlns:a16="http://schemas.microsoft.com/office/drawing/2014/main" id="{9724905C-0466-437C-B401-0D9138D8404B}"/>
              </a:ext>
            </a:extLst>
          </p:cNvPr>
          <p:cNvSpPr>
            <a:spLocks noGrp="1"/>
          </p:cNvSpPr>
          <p:nvPr>
            <p:ph type="pic" sz="quarter" idx="11" hasCustomPrompt="1"/>
          </p:nvPr>
        </p:nvSpPr>
        <p:spPr>
          <a:xfrm>
            <a:off x="540701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3" name="Picture Placeholder 13">
            <a:extLst>
              <a:ext uri="{FF2B5EF4-FFF2-40B4-BE49-F238E27FC236}">
                <a16:creationId xmlns:a16="http://schemas.microsoft.com/office/drawing/2014/main" id="{07F0600E-0EC8-4BFF-B37B-C982DE03E9B0}"/>
              </a:ext>
            </a:extLst>
          </p:cNvPr>
          <p:cNvSpPr>
            <a:spLocks noGrp="1"/>
          </p:cNvSpPr>
          <p:nvPr>
            <p:ph type="pic" sz="quarter" idx="12" hasCustomPrompt="1"/>
          </p:nvPr>
        </p:nvSpPr>
        <p:spPr>
          <a:xfrm>
            <a:off x="758466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4" name="Picture Placeholder 13">
            <a:extLst>
              <a:ext uri="{FF2B5EF4-FFF2-40B4-BE49-F238E27FC236}">
                <a16:creationId xmlns:a16="http://schemas.microsoft.com/office/drawing/2014/main" id="{D49170B7-DADE-4D0A-8BF8-230A982B746F}"/>
              </a:ext>
            </a:extLst>
          </p:cNvPr>
          <p:cNvSpPr>
            <a:spLocks noGrp="1"/>
          </p:cNvSpPr>
          <p:nvPr>
            <p:ph type="pic" sz="quarter" idx="13" hasCustomPrompt="1"/>
          </p:nvPr>
        </p:nvSpPr>
        <p:spPr>
          <a:xfrm>
            <a:off x="9762309"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Tree>
    <p:extLst>
      <p:ext uri="{BB962C8B-B14F-4D97-AF65-F5344CB8AC3E}">
        <p14:creationId xmlns:p14="http://schemas.microsoft.com/office/powerpoint/2010/main" val="3044189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12B6C6-12D5-49A1-B688-91C869139E0E}"/>
              </a:ext>
            </a:extLst>
          </p:cNvPr>
          <p:cNvSpPr/>
          <p:nvPr userDrawn="1"/>
        </p:nvSpPr>
        <p:spPr>
          <a:xfrm>
            <a:off x="0" y="0"/>
            <a:ext cx="121920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KBM-정애\014-Fullppt\PNG이미지\탭.png">
            <a:extLst>
              <a:ext uri="{FF2B5EF4-FFF2-40B4-BE49-F238E27FC236}">
                <a16:creationId xmlns:a16="http://schemas.microsoft.com/office/drawing/2014/main" id="{71CF212A-1782-49B4-8B17-581DC5D7B36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86552" y="1709312"/>
            <a:ext cx="3530683" cy="4348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KBM-정애\014-Fullppt\PNG이미지\핸드폰.png">
            <a:extLst>
              <a:ext uri="{FF2B5EF4-FFF2-40B4-BE49-F238E27FC236}">
                <a16:creationId xmlns:a16="http://schemas.microsoft.com/office/drawing/2014/main" id="{F6F9CC28-F54D-4BAA-BF10-18180D05E3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10310" y="3259539"/>
            <a:ext cx="2660906" cy="322372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a:extLst>
              <a:ext uri="{FF2B5EF4-FFF2-40B4-BE49-F238E27FC236}">
                <a16:creationId xmlns:a16="http://schemas.microsoft.com/office/drawing/2014/main" id="{510637AE-6F5C-4D3F-9611-7DA2098A8029}"/>
              </a:ext>
            </a:extLst>
          </p:cNvPr>
          <p:cNvSpPr>
            <a:spLocks noGrp="1"/>
          </p:cNvSpPr>
          <p:nvPr>
            <p:ph type="pic" idx="12" hasCustomPrompt="1"/>
          </p:nvPr>
        </p:nvSpPr>
        <p:spPr>
          <a:xfrm>
            <a:off x="8660866" y="2158177"/>
            <a:ext cx="2449154" cy="3125523"/>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6" name="Picture Placeholder 2">
            <a:extLst>
              <a:ext uri="{FF2B5EF4-FFF2-40B4-BE49-F238E27FC236}">
                <a16:creationId xmlns:a16="http://schemas.microsoft.com/office/drawing/2014/main" id="{296F8098-C31E-4554-BACD-2C26FE4D24E9}"/>
              </a:ext>
            </a:extLst>
          </p:cNvPr>
          <p:cNvSpPr>
            <a:spLocks noGrp="1"/>
          </p:cNvSpPr>
          <p:nvPr>
            <p:ph type="pic" idx="13" hasCustomPrompt="1"/>
          </p:nvPr>
        </p:nvSpPr>
        <p:spPr>
          <a:xfrm>
            <a:off x="6886576" y="3403405"/>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94917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Basic Layout">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B8A14214-3597-4AAB-AF55-FEBB5D8FD698}"/>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
        <p:nvSpPr>
          <p:cNvPr id="39" name="Right Triangle 38">
            <a:extLst>
              <a:ext uri="{FF2B5EF4-FFF2-40B4-BE49-F238E27FC236}">
                <a16:creationId xmlns:a16="http://schemas.microsoft.com/office/drawing/2014/main" id="{59C2908B-EF34-4DBE-978B-CDE49FAFD52F}"/>
              </a:ext>
            </a:extLst>
          </p:cNvPr>
          <p:cNvSpPr/>
          <p:nvPr userDrawn="1"/>
        </p:nvSpPr>
        <p:spPr>
          <a:xfrm>
            <a:off x="-10152" y="0"/>
            <a:ext cx="1546199"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ight Triangle 39">
            <a:extLst>
              <a:ext uri="{FF2B5EF4-FFF2-40B4-BE49-F238E27FC236}">
                <a16:creationId xmlns:a16="http://schemas.microsoft.com/office/drawing/2014/main" id="{C97F2111-7610-4948-BBB5-C217E5C6D28C}"/>
              </a:ext>
            </a:extLst>
          </p:cNvPr>
          <p:cNvSpPr/>
          <p:nvPr userDrawn="1"/>
        </p:nvSpPr>
        <p:spPr>
          <a:xfrm flipH="1" flipV="1">
            <a:off x="11280575" y="7851"/>
            <a:ext cx="911424"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ext Placeholder 9">
            <a:extLst>
              <a:ext uri="{FF2B5EF4-FFF2-40B4-BE49-F238E27FC236}">
                <a16:creationId xmlns:a16="http://schemas.microsoft.com/office/drawing/2014/main" id="{C83338C7-ECF6-4EFC-91D6-98F67A23BD5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6" name="막힌 원호 14">
            <a:extLst>
              <a:ext uri="{FF2B5EF4-FFF2-40B4-BE49-F238E27FC236}">
                <a16:creationId xmlns:a16="http://schemas.microsoft.com/office/drawing/2014/main" id="{539A5EA1-4E21-44E3-A228-3288DE217C72}"/>
              </a:ext>
            </a:extLst>
          </p:cNvPr>
          <p:cNvSpPr/>
          <p:nvPr userDrawn="1"/>
        </p:nvSpPr>
        <p:spPr>
          <a:xfrm>
            <a:off x="4329288" y="1661219"/>
            <a:ext cx="3960000" cy="3960000"/>
          </a:xfrm>
          <a:prstGeom prst="blockArc">
            <a:avLst>
              <a:gd name="adj1" fmla="val 13812800"/>
              <a:gd name="adj2" fmla="val 7644143"/>
              <a:gd name="adj3" fmla="val 139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37" name="그림 12">
            <a:extLst>
              <a:ext uri="{FF2B5EF4-FFF2-40B4-BE49-F238E27FC236}">
                <a16:creationId xmlns:a16="http://schemas.microsoft.com/office/drawing/2014/main" id="{1444ED57-CCCA-4F16-9ED6-C28E39B78D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053" y="2081880"/>
            <a:ext cx="4505652" cy="3937837"/>
          </a:xfrm>
          <a:prstGeom prst="rect">
            <a:avLst/>
          </a:prstGeom>
        </p:spPr>
      </p:pic>
      <p:sp>
        <p:nvSpPr>
          <p:cNvPr id="38" name="그림 개체 틀 2">
            <a:extLst>
              <a:ext uri="{FF2B5EF4-FFF2-40B4-BE49-F238E27FC236}">
                <a16:creationId xmlns:a16="http://schemas.microsoft.com/office/drawing/2014/main" id="{56022160-776B-46D5-93AB-4105F49135C0}"/>
              </a:ext>
            </a:extLst>
          </p:cNvPr>
          <p:cNvSpPr>
            <a:spLocks noGrp="1"/>
          </p:cNvSpPr>
          <p:nvPr>
            <p:ph type="pic" sz="quarter" idx="42" hasCustomPrompt="1"/>
          </p:nvPr>
        </p:nvSpPr>
        <p:spPr>
          <a:xfrm>
            <a:off x="1063434" y="2240518"/>
            <a:ext cx="4198167" cy="2460474"/>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211145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565523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509486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Images &amp; Contents Layou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5039883" y="404664"/>
            <a:ext cx="7152117"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제목 1"/>
          <p:cNvSpPr>
            <a:spLocks noGrp="1"/>
          </p:cNvSpPr>
          <p:nvPr>
            <p:ph type="title" hasCustomPrompt="1"/>
          </p:nvPr>
        </p:nvSpPr>
        <p:spPr>
          <a:xfrm>
            <a:off x="5641856" y="733302"/>
            <a:ext cx="5966670" cy="710877"/>
          </a:xfrm>
          <a:prstGeom prst="rect">
            <a:avLst/>
          </a:prstGeom>
        </p:spPr>
        <p:txBody>
          <a:bodyPr anchor="ctr">
            <a:noAutofit/>
          </a:bodyPr>
          <a:lstStyle>
            <a:lvl1pPr algn="l">
              <a:defRPr sz="4000" b="0" baseline="0">
                <a:solidFill>
                  <a:schemeClr val="bg1"/>
                </a:solidFill>
                <a:latin typeface="Arial" pitchFamily="34" charset="0"/>
                <a:cs typeface="Arial" pitchFamily="34" charset="0"/>
              </a:defRPr>
            </a:lvl1pPr>
          </a:lstStyle>
          <a:p>
            <a:r>
              <a:rPr lang="en-US" altLang="ko-KR" dirty="0"/>
              <a:t>Images &amp; Contents</a:t>
            </a:r>
            <a:endParaRPr lang="ko-KR" altLang="en-US" dirty="0"/>
          </a:p>
        </p:txBody>
      </p:sp>
      <p:sp>
        <p:nvSpPr>
          <p:cNvPr id="3" name="그림 개체 틀 2"/>
          <p:cNvSpPr>
            <a:spLocks noGrp="1"/>
          </p:cNvSpPr>
          <p:nvPr>
            <p:ph type="pic" sz="quarter" idx="14" hasCustomPrompt="1"/>
          </p:nvPr>
        </p:nvSpPr>
        <p:spPr>
          <a:xfrm>
            <a:off x="0" y="0"/>
            <a:ext cx="5039883"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6800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Rectangle 4"/>
          <p:cNvSpPr/>
          <p:nvPr userDrawn="1"/>
        </p:nvSpPr>
        <p:spPr>
          <a:xfrm>
            <a:off x="5353824" y="733302"/>
            <a:ext cx="203696" cy="722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9" name="Group 8">
            <a:extLst>
              <a:ext uri="{FF2B5EF4-FFF2-40B4-BE49-F238E27FC236}">
                <a16:creationId xmlns:a16="http://schemas.microsoft.com/office/drawing/2014/main" id="{F98C2D50-3619-48EA-833C-CBFA42C474ED}"/>
              </a:ext>
            </a:extLst>
          </p:cNvPr>
          <p:cNvGrpSpPr/>
          <p:nvPr userDrawn="1"/>
        </p:nvGrpSpPr>
        <p:grpSpPr>
          <a:xfrm rot="10800000" flipH="1" flipV="1">
            <a:off x="5688624" y="5899288"/>
            <a:ext cx="6170002" cy="862288"/>
            <a:chOff x="-711608" y="4905446"/>
            <a:chExt cx="12267395" cy="1714429"/>
          </a:xfrm>
        </p:grpSpPr>
        <p:sp>
          <p:nvSpPr>
            <p:cNvPr id="10" name="Freeform: Shape 9">
              <a:extLst>
                <a:ext uri="{FF2B5EF4-FFF2-40B4-BE49-F238E27FC236}">
                  <a16:creationId xmlns:a16="http://schemas.microsoft.com/office/drawing/2014/main" id="{6BE6F97E-237C-4F49-BF74-07AD0A30E4A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1F3C37DB-B814-413E-B87E-66D173097D3F}"/>
                </a:ext>
              </a:extLst>
            </p:cNvPr>
            <p:cNvGrpSpPr/>
            <p:nvPr/>
          </p:nvGrpSpPr>
          <p:grpSpPr>
            <a:xfrm>
              <a:off x="-711608" y="5658084"/>
              <a:ext cx="655351" cy="517912"/>
              <a:chOff x="5268098" y="5667609"/>
              <a:chExt cx="655351" cy="517912"/>
            </a:xfrm>
          </p:grpSpPr>
          <p:sp>
            <p:nvSpPr>
              <p:cNvPr id="16" name="Freeform: Shape 15">
                <a:extLst>
                  <a:ext uri="{FF2B5EF4-FFF2-40B4-BE49-F238E27FC236}">
                    <a16:creationId xmlns:a16="http://schemas.microsoft.com/office/drawing/2014/main" id="{7EB85841-20E3-4B2B-8973-E00BEF9845D4}"/>
                  </a:ext>
                </a:extLst>
              </p:cNvPr>
              <p:cNvSpPr/>
              <p:nvPr/>
            </p:nvSpPr>
            <p:spPr>
              <a:xfrm>
                <a:off x="5268098" y="5667609"/>
                <a:ext cx="517912"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7" name="Rectangle: Rounded Corners 16">
                <a:extLst>
                  <a:ext uri="{FF2B5EF4-FFF2-40B4-BE49-F238E27FC236}">
                    <a16:creationId xmlns:a16="http://schemas.microsoft.com/office/drawing/2014/main" id="{50CB10DD-AABC-4EC4-BAD8-E9E469ADD706}"/>
                  </a:ext>
                </a:extLst>
              </p:cNvPr>
              <p:cNvSpPr/>
              <p:nvPr/>
            </p:nvSpPr>
            <p:spPr>
              <a:xfrm>
                <a:off x="5724922" y="5874289"/>
                <a:ext cx="198527" cy="12946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EB82D89-C9A8-4B16-9538-883DA044007E}"/>
                </a:ext>
              </a:extLst>
            </p:cNvPr>
            <p:cNvSpPr/>
            <p:nvPr/>
          </p:nvSpPr>
          <p:spPr>
            <a:xfrm>
              <a:off x="-343344" y="5898145"/>
              <a:ext cx="7817569" cy="65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681099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6_Images &amp; Contents Layout">
    <p:spTree>
      <p:nvGrpSpPr>
        <p:cNvPr id="1" name=""/>
        <p:cNvGrpSpPr/>
        <p:nvPr/>
      </p:nvGrpSpPr>
      <p:grpSpPr>
        <a:xfrm>
          <a:off x="0" y="0"/>
          <a:ext cx="0" cy="0"/>
          <a:chOff x="0" y="0"/>
          <a:chExt cx="0" cy="0"/>
        </a:xfrm>
      </p:grpSpPr>
      <p:sp>
        <p:nvSpPr>
          <p:cNvPr id="10" name="Picture Placeholder 10">
            <a:extLst>
              <a:ext uri="{FF2B5EF4-FFF2-40B4-BE49-F238E27FC236}">
                <a16:creationId xmlns:a16="http://schemas.microsoft.com/office/drawing/2014/main" id="{037E98C1-EDB9-4998-B244-222AB3F04CD0}"/>
              </a:ext>
            </a:extLst>
          </p:cNvPr>
          <p:cNvSpPr>
            <a:spLocks noGrp="1"/>
          </p:cNvSpPr>
          <p:nvPr>
            <p:ph type="pic" sz="quarter" idx="10" hasCustomPrompt="1"/>
          </p:nvPr>
        </p:nvSpPr>
        <p:spPr>
          <a:xfrm>
            <a:off x="0" y="1455235"/>
            <a:ext cx="12192000" cy="2908535"/>
          </a:xfrm>
          <a:prstGeom prst="rect">
            <a:avLst/>
          </a:prstGeom>
          <a:solidFill>
            <a:srgbClr val="BEBFBF">
              <a:alpha val="30000"/>
            </a:srgbClr>
          </a:solidFill>
        </p:spPr>
        <p:txBody>
          <a:bodyPr tIns="324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 and Sent to Back</a:t>
            </a:r>
            <a:endParaRPr lang="ko-KR" altLang="en-US" dirty="0"/>
          </a:p>
          <a:p>
            <a:endParaRPr lang="ko-KR" altLang="en-US" dirty="0"/>
          </a:p>
        </p:txBody>
      </p:sp>
      <p:sp>
        <p:nvSpPr>
          <p:cNvPr id="4" name="Rectangle 3"/>
          <p:cNvSpPr/>
          <p:nvPr userDrawn="1"/>
        </p:nvSpPr>
        <p:spPr>
          <a:xfrm>
            <a:off x="0" y="1255759"/>
            <a:ext cx="12192000" cy="2138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800" dirty="0"/>
              <a:t>                     </a:t>
            </a:r>
            <a:endParaRPr lang="ko-KR" altLang="en-US" sz="1800" dirty="0"/>
          </a:p>
        </p:txBody>
      </p:sp>
      <p:sp>
        <p:nvSpPr>
          <p:cNvPr id="11" name="Freeform: Shape 10">
            <a:extLst>
              <a:ext uri="{FF2B5EF4-FFF2-40B4-BE49-F238E27FC236}">
                <a16:creationId xmlns:a16="http://schemas.microsoft.com/office/drawing/2014/main" id="{EDA2D9C9-F129-4617-B03C-AC1669105869}"/>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Tree>
    <p:extLst>
      <p:ext uri="{BB962C8B-B14F-4D97-AF65-F5344CB8AC3E}">
        <p14:creationId xmlns:p14="http://schemas.microsoft.com/office/powerpoint/2010/main" val="268103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4141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7_Images &amp; Contents Layout">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72920181-2924-4E1F-891D-E75A99509C25}"/>
              </a:ext>
            </a:extLst>
          </p:cNvPr>
          <p:cNvSpPr/>
          <p:nvPr userDrawn="1"/>
        </p:nvSpPr>
        <p:spPr>
          <a:xfrm>
            <a:off x="-1" y="0"/>
            <a:ext cx="42872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Picture Placeholder 5"/>
          <p:cNvSpPr>
            <a:spLocks noGrp="1"/>
          </p:cNvSpPr>
          <p:nvPr>
            <p:ph type="pic" sz="quarter" idx="10" hasCustomPrompt="1"/>
          </p:nvPr>
        </p:nvSpPr>
        <p:spPr>
          <a:xfrm>
            <a:off x="3205315" y="535021"/>
            <a:ext cx="3889913" cy="3542051"/>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6" name="Picture Placeholder 5"/>
          <p:cNvSpPr>
            <a:spLocks noGrp="1"/>
          </p:cNvSpPr>
          <p:nvPr>
            <p:ph type="pic" sz="quarter" idx="12" hasCustomPrompt="1"/>
          </p:nvPr>
        </p:nvSpPr>
        <p:spPr>
          <a:xfrm>
            <a:off x="7244568" y="2025072"/>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p:cNvSpPr>
            <a:spLocks noGrp="1"/>
          </p:cNvSpPr>
          <p:nvPr>
            <p:ph type="pic" sz="quarter" idx="11" hasCustomPrompt="1"/>
          </p:nvPr>
        </p:nvSpPr>
        <p:spPr>
          <a:xfrm>
            <a:off x="4467228" y="4260714"/>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343481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캡션 있는 콘텐츠">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2ADD304-27A2-4440-9E8E-8F11D3F9CA18}"/>
              </a:ext>
            </a:extLst>
          </p:cNvPr>
          <p:cNvSpPr>
            <a:spLocks noGrp="1"/>
          </p:cNvSpPr>
          <p:nvPr>
            <p:ph type="pic" idx="16" hasCustomPrompt="1"/>
          </p:nvPr>
        </p:nvSpPr>
        <p:spPr>
          <a:xfrm>
            <a:off x="0" y="0"/>
            <a:ext cx="8265502" cy="6858000"/>
          </a:xfrm>
          <a:custGeom>
            <a:avLst/>
            <a:gdLst>
              <a:gd name="connsiteX0" fmla="*/ 5195456 w 8265502"/>
              <a:gd name="connsiteY0" fmla="*/ 6338077 h 6858000"/>
              <a:gd name="connsiteX1" fmla="*/ 5918072 w 8265502"/>
              <a:gd name="connsiteY1" fmla="*/ 6338077 h 6858000"/>
              <a:gd name="connsiteX2" fmla="*/ 6178034 w 8265502"/>
              <a:gd name="connsiteY2" fmla="*/ 6858000 h 6858000"/>
              <a:gd name="connsiteX3" fmla="*/ 4935495 w 8265502"/>
              <a:gd name="connsiteY3" fmla="*/ 6858000 h 6858000"/>
              <a:gd name="connsiteX4" fmla="*/ 3119745 w 8265502"/>
              <a:gd name="connsiteY4" fmla="*/ 6338077 h 6858000"/>
              <a:gd name="connsiteX5" fmla="*/ 3842362 w 8265502"/>
              <a:gd name="connsiteY5" fmla="*/ 6338077 h 6858000"/>
              <a:gd name="connsiteX6" fmla="*/ 4102323 w 8265502"/>
              <a:gd name="connsiteY6" fmla="*/ 6858000 h 6858000"/>
              <a:gd name="connsiteX7" fmla="*/ 2859785 w 8265502"/>
              <a:gd name="connsiteY7" fmla="*/ 6858000 h 6858000"/>
              <a:gd name="connsiteX8" fmla="*/ 1044037 w 8265502"/>
              <a:gd name="connsiteY8" fmla="*/ 6338077 h 6858000"/>
              <a:gd name="connsiteX9" fmla="*/ 1766653 w 8265502"/>
              <a:gd name="connsiteY9" fmla="*/ 6338077 h 6858000"/>
              <a:gd name="connsiteX10" fmla="*/ 2026615 w 8265502"/>
              <a:gd name="connsiteY10" fmla="*/ 6858000 h 6858000"/>
              <a:gd name="connsiteX11" fmla="*/ 784076 w 8265502"/>
              <a:gd name="connsiteY11" fmla="*/ 6858000 h 6858000"/>
              <a:gd name="connsiteX12" fmla="*/ 3179 w 8265502"/>
              <a:gd name="connsiteY12" fmla="*/ 5766324 h 6858000"/>
              <a:gd name="connsiteX13" fmla="*/ 725796 w 8265502"/>
              <a:gd name="connsiteY13" fmla="*/ 5766324 h 6858000"/>
              <a:gd name="connsiteX14" fmla="*/ 999515 w 8265502"/>
              <a:gd name="connsiteY14" fmla="*/ 6313762 h 6858000"/>
              <a:gd name="connsiteX15" fmla="*/ 727396 w 8265502"/>
              <a:gd name="connsiteY15" fmla="*/ 6858000 h 6858000"/>
              <a:gd name="connsiteX16" fmla="*/ 1580 w 8265502"/>
              <a:gd name="connsiteY16" fmla="*/ 6858000 h 6858000"/>
              <a:gd name="connsiteX17" fmla="*/ 0 w 8265502"/>
              <a:gd name="connsiteY17" fmla="*/ 6854841 h 6858000"/>
              <a:gd name="connsiteX18" fmla="*/ 0 w 8265502"/>
              <a:gd name="connsiteY18" fmla="*/ 5772682 h 6858000"/>
              <a:gd name="connsiteX19" fmla="*/ 6243369 w 8265502"/>
              <a:gd name="connsiteY19" fmla="*/ 5763125 h 6858000"/>
              <a:gd name="connsiteX20" fmla="*/ 6965986 w 8265502"/>
              <a:gd name="connsiteY20" fmla="*/ 5763125 h 6858000"/>
              <a:gd name="connsiteX21" fmla="*/ 7239705 w 8265502"/>
              <a:gd name="connsiteY21" fmla="*/ 6310563 h 6858000"/>
              <a:gd name="connsiteX22" fmla="*/ 6965986 w 8265502"/>
              <a:gd name="connsiteY22" fmla="*/ 6858000 h 6858000"/>
              <a:gd name="connsiteX23" fmla="*/ 6243369 w 8265502"/>
              <a:gd name="connsiteY23" fmla="*/ 6858000 h 6858000"/>
              <a:gd name="connsiteX24" fmla="*/ 5969650 w 8265502"/>
              <a:gd name="connsiteY24" fmla="*/ 6310563 h 6858000"/>
              <a:gd name="connsiteX25" fmla="*/ 4154596 w 8265502"/>
              <a:gd name="connsiteY25" fmla="*/ 5763125 h 6858000"/>
              <a:gd name="connsiteX26" fmla="*/ 4877213 w 8265502"/>
              <a:gd name="connsiteY26" fmla="*/ 5763125 h 6858000"/>
              <a:gd name="connsiteX27" fmla="*/ 5150931 w 8265502"/>
              <a:gd name="connsiteY27" fmla="*/ 6310563 h 6858000"/>
              <a:gd name="connsiteX28" fmla="*/ 4877213 w 8265502"/>
              <a:gd name="connsiteY28" fmla="*/ 6858000 h 6858000"/>
              <a:gd name="connsiteX29" fmla="*/ 4154596 w 8265502"/>
              <a:gd name="connsiteY29" fmla="*/ 6858000 h 6858000"/>
              <a:gd name="connsiteX30" fmla="*/ 3880878 w 8265502"/>
              <a:gd name="connsiteY30" fmla="*/ 6310563 h 6858000"/>
              <a:gd name="connsiteX31" fmla="*/ 2078889 w 8265502"/>
              <a:gd name="connsiteY31" fmla="*/ 5763125 h 6858000"/>
              <a:gd name="connsiteX32" fmla="*/ 2801506 w 8265502"/>
              <a:gd name="connsiteY32" fmla="*/ 5763125 h 6858000"/>
              <a:gd name="connsiteX33" fmla="*/ 3075225 w 8265502"/>
              <a:gd name="connsiteY33" fmla="*/ 6310563 h 6858000"/>
              <a:gd name="connsiteX34" fmla="*/ 2801506 w 8265502"/>
              <a:gd name="connsiteY34" fmla="*/ 6858000 h 6858000"/>
              <a:gd name="connsiteX35" fmla="*/ 2078889 w 8265502"/>
              <a:gd name="connsiteY35" fmla="*/ 6858000 h 6858000"/>
              <a:gd name="connsiteX36" fmla="*/ 1805170 w 8265502"/>
              <a:gd name="connsiteY36" fmla="*/ 6310563 h 6858000"/>
              <a:gd name="connsiteX37" fmla="*/ 3119748 w 8265502"/>
              <a:gd name="connsiteY37" fmla="*/ 5187603 h 6858000"/>
              <a:gd name="connsiteX38" fmla="*/ 3842364 w 8265502"/>
              <a:gd name="connsiteY38" fmla="*/ 5187603 h 6858000"/>
              <a:gd name="connsiteX39" fmla="*/ 4116083 w 8265502"/>
              <a:gd name="connsiteY39" fmla="*/ 5735041 h 6858000"/>
              <a:gd name="connsiteX40" fmla="*/ 3842364 w 8265502"/>
              <a:gd name="connsiteY40" fmla="*/ 6282478 h 6858000"/>
              <a:gd name="connsiteX41" fmla="*/ 3119748 w 8265502"/>
              <a:gd name="connsiteY41" fmla="*/ 6282478 h 6858000"/>
              <a:gd name="connsiteX42" fmla="*/ 2846030 w 8265502"/>
              <a:gd name="connsiteY42" fmla="*/ 5735041 h 6858000"/>
              <a:gd name="connsiteX43" fmla="*/ 1044038 w 8265502"/>
              <a:gd name="connsiteY43" fmla="*/ 5187603 h 6858000"/>
              <a:gd name="connsiteX44" fmla="*/ 1766654 w 8265502"/>
              <a:gd name="connsiteY44" fmla="*/ 5187603 h 6858000"/>
              <a:gd name="connsiteX45" fmla="*/ 2040373 w 8265502"/>
              <a:gd name="connsiteY45" fmla="*/ 5735041 h 6858000"/>
              <a:gd name="connsiteX46" fmla="*/ 1766654 w 8265502"/>
              <a:gd name="connsiteY46" fmla="*/ 6282478 h 6858000"/>
              <a:gd name="connsiteX47" fmla="*/ 1044038 w 8265502"/>
              <a:gd name="connsiteY47" fmla="*/ 6282478 h 6858000"/>
              <a:gd name="connsiteX48" fmla="*/ 770319 w 8265502"/>
              <a:gd name="connsiteY48" fmla="*/ 5735041 h 6858000"/>
              <a:gd name="connsiteX49" fmla="*/ 4159388 w 8265502"/>
              <a:gd name="connsiteY49" fmla="*/ 4628392 h 6858000"/>
              <a:gd name="connsiteX50" fmla="*/ 4877791 w 8265502"/>
              <a:gd name="connsiteY50" fmla="*/ 4628392 h 6858000"/>
              <a:gd name="connsiteX51" fmla="*/ 5149913 w 8265502"/>
              <a:gd name="connsiteY51" fmla="*/ 5172637 h 6858000"/>
              <a:gd name="connsiteX52" fmla="*/ 4877791 w 8265502"/>
              <a:gd name="connsiteY52" fmla="*/ 5716881 h 6858000"/>
              <a:gd name="connsiteX53" fmla="*/ 4159388 w 8265502"/>
              <a:gd name="connsiteY53" fmla="*/ 5716881 h 6858000"/>
              <a:gd name="connsiteX54" fmla="*/ 3887266 w 8265502"/>
              <a:gd name="connsiteY54" fmla="*/ 5172637 h 6858000"/>
              <a:gd name="connsiteX55" fmla="*/ 2078891 w 8265502"/>
              <a:gd name="connsiteY55" fmla="*/ 4612651 h 6858000"/>
              <a:gd name="connsiteX56" fmla="*/ 2801507 w 8265502"/>
              <a:gd name="connsiteY56" fmla="*/ 4612651 h 6858000"/>
              <a:gd name="connsiteX57" fmla="*/ 3075227 w 8265502"/>
              <a:gd name="connsiteY57" fmla="*/ 5160089 h 6858000"/>
              <a:gd name="connsiteX58" fmla="*/ 2801507 w 8265502"/>
              <a:gd name="connsiteY58" fmla="*/ 5707526 h 6858000"/>
              <a:gd name="connsiteX59" fmla="*/ 2078891 w 8265502"/>
              <a:gd name="connsiteY59" fmla="*/ 5707526 h 6858000"/>
              <a:gd name="connsiteX60" fmla="*/ 1805171 w 8265502"/>
              <a:gd name="connsiteY60" fmla="*/ 5160089 h 6858000"/>
              <a:gd name="connsiteX61" fmla="*/ 3182 w 8265502"/>
              <a:gd name="connsiteY61" fmla="*/ 4612651 h 6858000"/>
              <a:gd name="connsiteX62" fmla="*/ 725798 w 8265502"/>
              <a:gd name="connsiteY62" fmla="*/ 4612651 h 6858000"/>
              <a:gd name="connsiteX63" fmla="*/ 999517 w 8265502"/>
              <a:gd name="connsiteY63" fmla="*/ 5160089 h 6858000"/>
              <a:gd name="connsiteX64" fmla="*/ 725798 w 8265502"/>
              <a:gd name="connsiteY64" fmla="*/ 5707526 h 6858000"/>
              <a:gd name="connsiteX65" fmla="*/ 3182 w 8265502"/>
              <a:gd name="connsiteY65" fmla="*/ 5707526 h 6858000"/>
              <a:gd name="connsiteX66" fmla="*/ 0 w 8265502"/>
              <a:gd name="connsiteY66" fmla="*/ 5701162 h 6858000"/>
              <a:gd name="connsiteX67" fmla="*/ 0 w 8265502"/>
              <a:gd name="connsiteY67" fmla="*/ 4619015 h 6858000"/>
              <a:gd name="connsiteX68" fmla="*/ 5195456 w 8265502"/>
              <a:gd name="connsiteY68" fmla="*/ 4037129 h 6858000"/>
              <a:gd name="connsiteX69" fmla="*/ 5918073 w 8265502"/>
              <a:gd name="connsiteY69" fmla="*/ 4037129 h 6858000"/>
              <a:gd name="connsiteX70" fmla="*/ 6191792 w 8265502"/>
              <a:gd name="connsiteY70" fmla="*/ 4584567 h 6858000"/>
              <a:gd name="connsiteX71" fmla="*/ 5918073 w 8265502"/>
              <a:gd name="connsiteY71" fmla="*/ 5132004 h 6858000"/>
              <a:gd name="connsiteX72" fmla="*/ 5195456 w 8265502"/>
              <a:gd name="connsiteY72" fmla="*/ 5132004 h 6858000"/>
              <a:gd name="connsiteX73" fmla="*/ 4921737 w 8265502"/>
              <a:gd name="connsiteY73" fmla="*/ 4584567 h 6858000"/>
              <a:gd name="connsiteX74" fmla="*/ 3119750 w 8265502"/>
              <a:gd name="connsiteY74" fmla="*/ 4037129 h 6858000"/>
              <a:gd name="connsiteX75" fmla="*/ 3842365 w 8265502"/>
              <a:gd name="connsiteY75" fmla="*/ 4037129 h 6858000"/>
              <a:gd name="connsiteX76" fmla="*/ 4116084 w 8265502"/>
              <a:gd name="connsiteY76" fmla="*/ 4584567 h 6858000"/>
              <a:gd name="connsiteX77" fmla="*/ 3842365 w 8265502"/>
              <a:gd name="connsiteY77" fmla="*/ 5132004 h 6858000"/>
              <a:gd name="connsiteX78" fmla="*/ 3119750 w 8265502"/>
              <a:gd name="connsiteY78" fmla="*/ 5132004 h 6858000"/>
              <a:gd name="connsiteX79" fmla="*/ 2846030 w 8265502"/>
              <a:gd name="connsiteY79" fmla="*/ 4584567 h 6858000"/>
              <a:gd name="connsiteX80" fmla="*/ 1044040 w 8265502"/>
              <a:gd name="connsiteY80" fmla="*/ 4037129 h 6858000"/>
              <a:gd name="connsiteX81" fmla="*/ 1766657 w 8265502"/>
              <a:gd name="connsiteY81" fmla="*/ 4037129 h 6858000"/>
              <a:gd name="connsiteX82" fmla="*/ 2040376 w 8265502"/>
              <a:gd name="connsiteY82" fmla="*/ 4584567 h 6858000"/>
              <a:gd name="connsiteX83" fmla="*/ 1766657 w 8265502"/>
              <a:gd name="connsiteY83" fmla="*/ 5132004 h 6858000"/>
              <a:gd name="connsiteX84" fmla="*/ 1044040 w 8265502"/>
              <a:gd name="connsiteY84" fmla="*/ 5132004 h 6858000"/>
              <a:gd name="connsiteX85" fmla="*/ 770321 w 8265502"/>
              <a:gd name="connsiteY85" fmla="*/ 4584567 h 6858000"/>
              <a:gd name="connsiteX86" fmla="*/ 4159387 w 8265502"/>
              <a:gd name="connsiteY86" fmla="*/ 3463221 h 6858000"/>
              <a:gd name="connsiteX87" fmla="*/ 4877790 w 8265502"/>
              <a:gd name="connsiteY87" fmla="*/ 3463221 h 6858000"/>
              <a:gd name="connsiteX88" fmla="*/ 5149912 w 8265502"/>
              <a:gd name="connsiteY88" fmla="*/ 4007466 h 6858000"/>
              <a:gd name="connsiteX89" fmla="*/ 4877790 w 8265502"/>
              <a:gd name="connsiteY89" fmla="*/ 4551710 h 6858000"/>
              <a:gd name="connsiteX90" fmla="*/ 4159387 w 8265502"/>
              <a:gd name="connsiteY90" fmla="*/ 4551710 h 6858000"/>
              <a:gd name="connsiteX91" fmla="*/ 3887265 w 8265502"/>
              <a:gd name="connsiteY91" fmla="*/ 4007466 h 6858000"/>
              <a:gd name="connsiteX92" fmla="*/ 2078891 w 8265502"/>
              <a:gd name="connsiteY92" fmla="*/ 3458978 h 6858000"/>
              <a:gd name="connsiteX93" fmla="*/ 2801507 w 8265502"/>
              <a:gd name="connsiteY93" fmla="*/ 3458978 h 6858000"/>
              <a:gd name="connsiteX94" fmla="*/ 3075227 w 8265502"/>
              <a:gd name="connsiteY94" fmla="*/ 4006416 h 6858000"/>
              <a:gd name="connsiteX95" fmla="*/ 2801507 w 8265502"/>
              <a:gd name="connsiteY95" fmla="*/ 4553853 h 6858000"/>
              <a:gd name="connsiteX96" fmla="*/ 2078891 w 8265502"/>
              <a:gd name="connsiteY96" fmla="*/ 4553853 h 6858000"/>
              <a:gd name="connsiteX97" fmla="*/ 1805171 w 8265502"/>
              <a:gd name="connsiteY97" fmla="*/ 4006416 h 6858000"/>
              <a:gd name="connsiteX98" fmla="*/ 3182 w 8265502"/>
              <a:gd name="connsiteY98" fmla="*/ 3458978 h 6858000"/>
              <a:gd name="connsiteX99" fmla="*/ 725798 w 8265502"/>
              <a:gd name="connsiteY99" fmla="*/ 3458978 h 6858000"/>
              <a:gd name="connsiteX100" fmla="*/ 999517 w 8265502"/>
              <a:gd name="connsiteY100" fmla="*/ 4006416 h 6858000"/>
              <a:gd name="connsiteX101" fmla="*/ 725798 w 8265502"/>
              <a:gd name="connsiteY101" fmla="*/ 4553853 h 6858000"/>
              <a:gd name="connsiteX102" fmla="*/ 3182 w 8265502"/>
              <a:gd name="connsiteY102" fmla="*/ 4553853 h 6858000"/>
              <a:gd name="connsiteX103" fmla="*/ 0 w 8265502"/>
              <a:gd name="connsiteY103" fmla="*/ 4547489 h 6858000"/>
              <a:gd name="connsiteX104" fmla="*/ 0 w 8265502"/>
              <a:gd name="connsiteY104" fmla="*/ 3465342 h 6858000"/>
              <a:gd name="connsiteX105" fmla="*/ 1044040 w 8265502"/>
              <a:gd name="connsiteY105" fmla="*/ 2883459 h 6858000"/>
              <a:gd name="connsiteX106" fmla="*/ 1766657 w 8265502"/>
              <a:gd name="connsiteY106" fmla="*/ 2883459 h 6858000"/>
              <a:gd name="connsiteX107" fmla="*/ 2040376 w 8265502"/>
              <a:gd name="connsiteY107" fmla="*/ 3430894 h 6858000"/>
              <a:gd name="connsiteX108" fmla="*/ 1766657 w 8265502"/>
              <a:gd name="connsiteY108" fmla="*/ 3978331 h 6858000"/>
              <a:gd name="connsiteX109" fmla="*/ 1044040 w 8265502"/>
              <a:gd name="connsiteY109" fmla="*/ 3978331 h 6858000"/>
              <a:gd name="connsiteX110" fmla="*/ 770321 w 8265502"/>
              <a:gd name="connsiteY110" fmla="*/ 3430894 h 6858000"/>
              <a:gd name="connsiteX111" fmla="*/ 3119750 w 8265502"/>
              <a:gd name="connsiteY111" fmla="*/ 2883459 h 6858000"/>
              <a:gd name="connsiteX112" fmla="*/ 3842365 w 8265502"/>
              <a:gd name="connsiteY112" fmla="*/ 2883459 h 6858000"/>
              <a:gd name="connsiteX113" fmla="*/ 4116084 w 8265502"/>
              <a:gd name="connsiteY113" fmla="*/ 3430894 h 6858000"/>
              <a:gd name="connsiteX114" fmla="*/ 3842365 w 8265502"/>
              <a:gd name="connsiteY114" fmla="*/ 3978331 h 6858000"/>
              <a:gd name="connsiteX115" fmla="*/ 3119750 w 8265502"/>
              <a:gd name="connsiteY115" fmla="*/ 3978331 h 6858000"/>
              <a:gd name="connsiteX116" fmla="*/ 2846030 w 8265502"/>
              <a:gd name="connsiteY116" fmla="*/ 3430894 h 6858000"/>
              <a:gd name="connsiteX117" fmla="*/ 3182 w 8265502"/>
              <a:gd name="connsiteY117" fmla="*/ 2305308 h 6858000"/>
              <a:gd name="connsiteX118" fmla="*/ 725799 w 8265502"/>
              <a:gd name="connsiteY118" fmla="*/ 2305308 h 6858000"/>
              <a:gd name="connsiteX119" fmla="*/ 999517 w 8265502"/>
              <a:gd name="connsiteY119" fmla="*/ 2852746 h 6858000"/>
              <a:gd name="connsiteX120" fmla="*/ 725799 w 8265502"/>
              <a:gd name="connsiteY120" fmla="*/ 3400180 h 6858000"/>
              <a:gd name="connsiteX121" fmla="*/ 3182 w 8265502"/>
              <a:gd name="connsiteY121" fmla="*/ 3400180 h 6858000"/>
              <a:gd name="connsiteX122" fmla="*/ 0 w 8265502"/>
              <a:gd name="connsiteY122" fmla="*/ 3393816 h 6858000"/>
              <a:gd name="connsiteX123" fmla="*/ 0 w 8265502"/>
              <a:gd name="connsiteY123" fmla="*/ 2311672 h 6858000"/>
              <a:gd name="connsiteX124" fmla="*/ 2078891 w 8265502"/>
              <a:gd name="connsiteY124" fmla="*/ 2305306 h 6858000"/>
              <a:gd name="connsiteX125" fmla="*/ 2801507 w 8265502"/>
              <a:gd name="connsiteY125" fmla="*/ 2305306 h 6858000"/>
              <a:gd name="connsiteX126" fmla="*/ 3075227 w 8265502"/>
              <a:gd name="connsiteY126" fmla="*/ 2852744 h 6858000"/>
              <a:gd name="connsiteX127" fmla="*/ 2801507 w 8265502"/>
              <a:gd name="connsiteY127" fmla="*/ 3400179 h 6858000"/>
              <a:gd name="connsiteX128" fmla="*/ 2078891 w 8265502"/>
              <a:gd name="connsiteY128" fmla="*/ 3400179 h 6858000"/>
              <a:gd name="connsiteX129" fmla="*/ 1805171 w 8265502"/>
              <a:gd name="connsiteY129" fmla="*/ 2852744 h 6858000"/>
              <a:gd name="connsiteX130" fmla="*/ 4154597 w 8265502"/>
              <a:gd name="connsiteY130" fmla="*/ 2305305 h 6858000"/>
              <a:gd name="connsiteX131" fmla="*/ 4877214 w 8265502"/>
              <a:gd name="connsiteY131" fmla="*/ 2305305 h 6858000"/>
              <a:gd name="connsiteX132" fmla="*/ 5150933 w 8265502"/>
              <a:gd name="connsiteY132" fmla="*/ 2852744 h 6858000"/>
              <a:gd name="connsiteX133" fmla="*/ 4877214 w 8265502"/>
              <a:gd name="connsiteY133" fmla="*/ 3400179 h 6858000"/>
              <a:gd name="connsiteX134" fmla="*/ 4154597 w 8265502"/>
              <a:gd name="connsiteY134" fmla="*/ 3400179 h 6858000"/>
              <a:gd name="connsiteX135" fmla="*/ 3880879 w 8265502"/>
              <a:gd name="connsiteY135" fmla="*/ 2852744 h 6858000"/>
              <a:gd name="connsiteX136" fmla="*/ 5202046 w 8265502"/>
              <a:gd name="connsiteY136" fmla="*/ 1738266 h 6858000"/>
              <a:gd name="connsiteX137" fmla="*/ 5920449 w 8265502"/>
              <a:gd name="connsiteY137" fmla="*/ 1738266 h 6858000"/>
              <a:gd name="connsiteX138" fmla="*/ 6192571 w 8265502"/>
              <a:gd name="connsiteY138" fmla="*/ 2282511 h 6858000"/>
              <a:gd name="connsiteX139" fmla="*/ 5920449 w 8265502"/>
              <a:gd name="connsiteY139" fmla="*/ 2826755 h 6858000"/>
              <a:gd name="connsiteX140" fmla="*/ 5202046 w 8265502"/>
              <a:gd name="connsiteY140" fmla="*/ 2826755 h 6858000"/>
              <a:gd name="connsiteX141" fmla="*/ 4929924 w 8265502"/>
              <a:gd name="connsiteY141" fmla="*/ 2282511 h 6858000"/>
              <a:gd name="connsiteX142" fmla="*/ 1044040 w 8265502"/>
              <a:gd name="connsiteY142" fmla="*/ 1729785 h 6858000"/>
              <a:gd name="connsiteX143" fmla="*/ 1766657 w 8265502"/>
              <a:gd name="connsiteY143" fmla="*/ 1729785 h 6858000"/>
              <a:gd name="connsiteX144" fmla="*/ 2040376 w 8265502"/>
              <a:gd name="connsiteY144" fmla="*/ 2277224 h 6858000"/>
              <a:gd name="connsiteX145" fmla="*/ 1766657 w 8265502"/>
              <a:gd name="connsiteY145" fmla="*/ 2824659 h 6858000"/>
              <a:gd name="connsiteX146" fmla="*/ 1044040 w 8265502"/>
              <a:gd name="connsiteY146" fmla="*/ 2824659 h 6858000"/>
              <a:gd name="connsiteX147" fmla="*/ 770321 w 8265502"/>
              <a:gd name="connsiteY147" fmla="*/ 2277224 h 6858000"/>
              <a:gd name="connsiteX148" fmla="*/ 3119750 w 8265502"/>
              <a:gd name="connsiteY148" fmla="*/ 1729784 h 6858000"/>
              <a:gd name="connsiteX149" fmla="*/ 3842365 w 8265502"/>
              <a:gd name="connsiteY149" fmla="*/ 1729784 h 6858000"/>
              <a:gd name="connsiteX150" fmla="*/ 4116084 w 8265502"/>
              <a:gd name="connsiteY150" fmla="*/ 2277222 h 6858000"/>
              <a:gd name="connsiteX151" fmla="*/ 3842365 w 8265502"/>
              <a:gd name="connsiteY151" fmla="*/ 2824659 h 6858000"/>
              <a:gd name="connsiteX152" fmla="*/ 3119750 w 8265502"/>
              <a:gd name="connsiteY152" fmla="*/ 2824659 h 6858000"/>
              <a:gd name="connsiteX153" fmla="*/ 2846030 w 8265502"/>
              <a:gd name="connsiteY153" fmla="*/ 2277222 h 6858000"/>
              <a:gd name="connsiteX154" fmla="*/ 3182 w 8265502"/>
              <a:gd name="connsiteY154" fmla="*/ 1151633 h 6858000"/>
              <a:gd name="connsiteX155" fmla="*/ 725799 w 8265502"/>
              <a:gd name="connsiteY155" fmla="*/ 1151633 h 6858000"/>
              <a:gd name="connsiteX156" fmla="*/ 999517 w 8265502"/>
              <a:gd name="connsiteY156" fmla="*/ 1699071 h 6858000"/>
              <a:gd name="connsiteX157" fmla="*/ 725799 w 8265502"/>
              <a:gd name="connsiteY157" fmla="*/ 2246508 h 6858000"/>
              <a:gd name="connsiteX158" fmla="*/ 3182 w 8265502"/>
              <a:gd name="connsiteY158" fmla="*/ 2246508 h 6858000"/>
              <a:gd name="connsiteX159" fmla="*/ 0 w 8265502"/>
              <a:gd name="connsiteY159" fmla="*/ 2240144 h 6858000"/>
              <a:gd name="connsiteX160" fmla="*/ 0 w 8265502"/>
              <a:gd name="connsiteY160" fmla="*/ 1157997 h 6858000"/>
              <a:gd name="connsiteX161" fmla="*/ 2078891 w 8265502"/>
              <a:gd name="connsiteY161" fmla="*/ 1151632 h 6858000"/>
              <a:gd name="connsiteX162" fmla="*/ 2801507 w 8265502"/>
              <a:gd name="connsiteY162" fmla="*/ 1151632 h 6858000"/>
              <a:gd name="connsiteX163" fmla="*/ 3075227 w 8265502"/>
              <a:gd name="connsiteY163" fmla="*/ 1699069 h 6858000"/>
              <a:gd name="connsiteX164" fmla="*/ 2801507 w 8265502"/>
              <a:gd name="connsiteY164" fmla="*/ 2246507 h 6858000"/>
              <a:gd name="connsiteX165" fmla="*/ 2078891 w 8265502"/>
              <a:gd name="connsiteY165" fmla="*/ 2246507 h 6858000"/>
              <a:gd name="connsiteX166" fmla="*/ 1805172 w 8265502"/>
              <a:gd name="connsiteY166" fmla="*/ 1699069 h 6858000"/>
              <a:gd name="connsiteX167" fmla="*/ 4154597 w 8265502"/>
              <a:gd name="connsiteY167" fmla="*/ 1151631 h 6858000"/>
              <a:gd name="connsiteX168" fmla="*/ 4877214 w 8265502"/>
              <a:gd name="connsiteY168" fmla="*/ 1151631 h 6858000"/>
              <a:gd name="connsiteX169" fmla="*/ 5150933 w 8265502"/>
              <a:gd name="connsiteY169" fmla="*/ 1699069 h 6858000"/>
              <a:gd name="connsiteX170" fmla="*/ 4877214 w 8265502"/>
              <a:gd name="connsiteY170" fmla="*/ 2246506 h 6858000"/>
              <a:gd name="connsiteX171" fmla="*/ 4154597 w 8265502"/>
              <a:gd name="connsiteY171" fmla="*/ 2246506 h 6858000"/>
              <a:gd name="connsiteX172" fmla="*/ 3880879 w 8265502"/>
              <a:gd name="connsiteY172" fmla="*/ 1699069 h 6858000"/>
              <a:gd name="connsiteX173" fmla="*/ 1044040 w 8265502"/>
              <a:gd name="connsiteY173" fmla="*/ 576110 h 6858000"/>
              <a:gd name="connsiteX174" fmla="*/ 1766657 w 8265502"/>
              <a:gd name="connsiteY174" fmla="*/ 576110 h 6858000"/>
              <a:gd name="connsiteX175" fmla="*/ 2040377 w 8265502"/>
              <a:gd name="connsiteY175" fmla="*/ 1123549 h 6858000"/>
              <a:gd name="connsiteX176" fmla="*/ 1766657 w 8265502"/>
              <a:gd name="connsiteY176" fmla="*/ 1670985 h 6858000"/>
              <a:gd name="connsiteX177" fmla="*/ 1044040 w 8265502"/>
              <a:gd name="connsiteY177" fmla="*/ 1670985 h 6858000"/>
              <a:gd name="connsiteX178" fmla="*/ 770321 w 8265502"/>
              <a:gd name="connsiteY178" fmla="*/ 1123549 h 6858000"/>
              <a:gd name="connsiteX179" fmla="*/ 3119750 w 8265502"/>
              <a:gd name="connsiteY179" fmla="*/ 576109 h 6858000"/>
              <a:gd name="connsiteX180" fmla="*/ 3842365 w 8265502"/>
              <a:gd name="connsiteY180" fmla="*/ 576109 h 6858000"/>
              <a:gd name="connsiteX181" fmla="*/ 4116084 w 8265502"/>
              <a:gd name="connsiteY181" fmla="*/ 1123547 h 6858000"/>
              <a:gd name="connsiteX182" fmla="*/ 3842365 w 8265502"/>
              <a:gd name="connsiteY182" fmla="*/ 1670984 h 6858000"/>
              <a:gd name="connsiteX183" fmla="*/ 3119750 w 8265502"/>
              <a:gd name="connsiteY183" fmla="*/ 1670984 h 6858000"/>
              <a:gd name="connsiteX184" fmla="*/ 2846030 w 8265502"/>
              <a:gd name="connsiteY184" fmla="*/ 1123547 h 6858000"/>
              <a:gd name="connsiteX185" fmla="*/ 5195456 w 8265502"/>
              <a:gd name="connsiteY185" fmla="*/ 576108 h 6858000"/>
              <a:gd name="connsiteX186" fmla="*/ 5918073 w 8265502"/>
              <a:gd name="connsiteY186" fmla="*/ 576108 h 6858000"/>
              <a:gd name="connsiteX187" fmla="*/ 6191792 w 8265502"/>
              <a:gd name="connsiteY187" fmla="*/ 1123546 h 6858000"/>
              <a:gd name="connsiteX188" fmla="*/ 5918073 w 8265502"/>
              <a:gd name="connsiteY188" fmla="*/ 1670983 h 6858000"/>
              <a:gd name="connsiteX189" fmla="*/ 5195456 w 8265502"/>
              <a:gd name="connsiteY189" fmla="*/ 1670983 h 6858000"/>
              <a:gd name="connsiteX190" fmla="*/ 4921737 w 8265502"/>
              <a:gd name="connsiteY190" fmla="*/ 1123546 h 6858000"/>
              <a:gd name="connsiteX191" fmla="*/ 7025576 w 8265502"/>
              <a:gd name="connsiteY191" fmla="*/ 0 h 6858000"/>
              <a:gd name="connsiteX192" fmla="*/ 8265502 w 8265502"/>
              <a:gd name="connsiteY192" fmla="*/ 0 h 6858000"/>
              <a:gd name="connsiteX193" fmla="*/ 8006847 w 8265502"/>
              <a:gd name="connsiteY193" fmla="*/ 517308 h 6858000"/>
              <a:gd name="connsiteX194" fmla="*/ 7284230 w 8265502"/>
              <a:gd name="connsiteY194" fmla="*/ 517308 h 6858000"/>
              <a:gd name="connsiteX195" fmla="*/ 6242345 w 8265502"/>
              <a:gd name="connsiteY195" fmla="*/ 0 h 6858000"/>
              <a:gd name="connsiteX196" fmla="*/ 6967007 w 8265502"/>
              <a:gd name="connsiteY196" fmla="*/ 0 h 6858000"/>
              <a:gd name="connsiteX197" fmla="*/ 7239703 w 8265502"/>
              <a:gd name="connsiteY197" fmla="*/ 545393 h 6858000"/>
              <a:gd name="connsiteX198" fmla="*/ 6965984 w 8265502"/>
              <a:gd name="connsiteY198" fmla="*/ 1092830 h 6858000"/>
              <a:gd name="connsiteX199" fmla="*/ 6243367 w 8265502"/>
              <a:gd name="connsiteY199" fmla="*/ 1092830 h 6858000"/>
              <a:gd name="connsiteX200" fmla="*/ 5969648 w 8265502"/>
              <a:gd name="connsiteY200" fmla="*/ 545393 h 6858000"/>
              <a:gd name="connsiteX201" fmla="*/ 4936801 w 8265502"/>
              <a:gd name="connsiteY201" fmla="*/ 0 h 6858000"/>
              <a:gd name="connsiteX202" fmla="*/ 6176728 w 8265502"/>
              <a:gd name="connsiteY202" fmla="*/ 0 h 6858000"/>
              <a:gd name="connsiteX203" fmla="*/ 5918073 w 8265502"/>
              <a:gd name="connsiteY203" fmla="*/ 517309 h 6858000"/>
              <a:gd name="connsiteX204" fmla="*/ 5195456 w 8265502"/>
              <a:gd name="connsiteY204" fmla="*/ 517309 h 6858000"/>
              <a:gd name="connsiteX205" fmla="*/ 4153576 w 8265502"/>
              <a:gd name="connsiteY205" fmla="*/ 0 h 6858000"/>
              <a:gd name="connsiteX206" fmla="*/ 4878236 w 8265502"/>
              <a:gd name="connsiteY206" fmla="*/ 0 h 6858000"/>
              <a:gd name="connsiteX207" fmla="*/ 5150933 w 8265502"/>
              <a:gd name="connsiteY207" fmla="*/ 545395 h 6858000"/>
              <a:gd name="connsiteX208" fmla="*/ 4877214 w 8265502"/>
              <a:gd name="connsiteY208" fmla="*/ 1092832 h 6858000"/>
              <a:gd name="connsiteX209" fmla="*/ 4154597 w 8265502"/>
              <a:gd name="connsiteY209" fmla="*/ 1092832 h 6858000"/>
              <a:gd name="connsiteX210" fmla="*/ 3880879 w 8265502"/>
              <a:gd name="connsiteY210" fmla="*/ 545395 h 6858000"/>
              <a:gd name="connsiteX211" fmla="*/ 2861095 w 8265502"/>
              <a:gd name="connsiteY211" fmla="*/ 0 h 6858000"/>
              <a:gd name="connsiteX212" fmla="*/ 4101020 w 8265502"/>
              <a:gd name="connsiteY212" fmla="*/ 0 h 6858000"/>
              <a:gd name="connsiteX213" fmla="*/ 3842365 w 8265502"/>
              <a:gd name="connsiteY213" fmla="*/ 517310 h 6858000"/>
              <a:gd name="connsiteX214" fmla="*/ 3119750 w 8265502"/>
              <a:gd name="connsiteY214" fmla="*/ 517310 h 6858000"/>
              <a:gd name="connsiteX215" fmla="*/ 2077870 w 8265502"/>
              <a:gd name="connsiteY215" fmla="*/ 0 h 6858000"/>
              <a:gd name="connsiteX216" fmla="*/ 2802528 w 8265502"/>
              <a:gd name="connsiteY216" fmla="*/ 0 h 6858000"/>
              <a:gd name="connsiteX217" fmla="*/ 3075227 w 8265502"/>
              <a:gd name="connsiteY217" fmla="*/ 545396 h 6858000"/>
              <a:gd name="connsiteX218" fmla="*/ 2801507 w 8265502"/>
              <a:gd name="connsiteY218" fmla="*/ 1092833 h 6858000"/>
              <a:gd name="connsiteX219" fmla="*/ 2078891 w 8265502"/>
              <a:gd name="connsiteY219" fmla="*/ 1092833 h 6858000"/>
              <a:gd name="connsiteX220" fmla="*/ 1805172 w 8265502"/>
              <a:gd name="connsiteY220" fmla="*/ 545396 h 6858000"/>
              <a:gd name="connsiteX221" fmla="*/ 785384 w 8265502"/>
              <a:gd name="connsiteY221" fmla="*/ 0 h 6858000"/>
              <a:gd name="connsiteX222" fmla="*/ 2025315 w 8265502"/>
              <a:gd name="connsiteY222" fmla="*/ 0 h 6858000"/>
              <a:gd name="connsiteX223" fmla="*/ 1766657 w 8265502"/>
              <a:gd name="connsiteY223" fmla="*/ 517311 h 6858000"/>
              <a:gd name="connsiteX224" fmla="*/ 1044040 w 8265502"/>
              <a:gd name="connsiteY224" fmla="*/ 517311 h 6858000"/>
              <a:gd name="connsiteX225" fmla="*/ 2162 w 8265502"/>
              <a:gd name="connsiteY225" fmla="*/ 0 h 6858000"/>
              <a:gd name="connsiteX226" fmla="*/ 726820 w 8265502"/>
              <a:gd name="connsiteY226" fmla="*/ 0 h 6858000"/>
              <a:gd name="connsiteX227" fmla="*/ 999517 w 8265502"/>
              <a:gd name="connsiteY227" fmla="*/ 545397 h 6858000"/>
              <a:gd name="connsiteX228" fmla="*/ 725799 w 8265502"/>
              <a:gd name="connsiteY228" fmla="*/ 1092834 h 6858000"/>
              <a:gd name="connsiteX229" fmla="*/ 3182 w 8265502"/>
              <a:gd name="connsiteY229" fmla="*/ 1092834 h 6858000"/>
              <a:gd name="connsiteX230" fmla="*/ 0 w 8265502"/>
              <a:gd name="connsiteY230" fmla="*/ 1086470 h 6858000"/>
              <a:gd name="connsiteX231" fmla="*/ 0 w 8265502"/>
              <a:gd name="connsiteY231" fmla="*/ 43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8265502" h="6858000">
                <a:moveTo>
                  <a:pt x="5195456" y="6338077"/>
                </a:moveTo>
                <a:lnTo>
                  <a:pt x="5918072" y="6338077"/>
                </a:lnTo>
                <a:lnTo>
                  <a:pt x="6178034" y="6858000"/>
                </a:lnTo>
                <a:lnTo>
                  <a:pt x="4935495" y="6858000"/>
                </a:lnTo>
                <a:close/>
                <a:moveTo>
                  <a:pt x="3119745" y="6338077"/>
                </a:moveTo>
                <a:lnTo>
                  <a:pt x="3842362" y="6338077"/>
                </a:lnTo>
                <a:lnTo>
                  <a:pt x="4102323" y="6858000"/>
                </a:lnTo>
                <a:lnTo>
                  <a:pt x="2859785" y="6858000"/>
                </a:lnTo>
                <a:close/>
                <a:moveTo>
                  <a:pt x="1044037" y="6338077"/>
                </a:moveTo>
                <a:lnTo>
                  <a:pt x="1766653" y="6338077"/>
                </a:lnTo>
                <a:lnTo>
                  <a:pt x="2026615" y="6858000"/>
                </a:lnTo>
                <a:lnTo>
                  <a:pt x="784076" y="6858000"/>
                </a:lnTo>
                <a:close/>
                <a:moveTo>
                  <a:pt x="3179" y="5766324"/>
                </a:moveTo>
                <a:lnTo>
                  <a:pt x="725796" y="5766324"/>
                </a:lnTo>
                <a:lnTo>
                  <a:pt x="999515" y="6313762"/>
                </a:lnTo>
                <a:lnTo>
                  <a:pt x="727396" y="6858000"/>
                </a:lnTo>
                <a:lnTo>
                  <a:pt x="1580" y="6858000"/>
                </a:lnTo>
                <a:lnTo>
                  <a:pt x="0" y="6854841"/>
                </a:lnTo>
                <a:lnTo>
                  <a:pt x="0" y="5772682"/>
                </a:lnTo>
                <a:close/>
                <a:moveTo>
                  <a:pt x="6243369" y="5763125"/>
                </a:moveTo>
                <a:lnTo>
                  <a:pt x="6965986" y="5763125"/>
                </a:lnTo>
                <a:lnTo>
                  <a:pt x="7239705" y="6310563"/>
                </a:lnTo>
                <a:lnTo>
                  <a:pt x="6965986" y="6858000"/>
                </a:lnTo>
                <a:lnTo>
                  <a:pt x="6243369" y="6858000"/>
                </a:lnTo>
                <a:lnTo>
                  <a:pt x="5969650" y="6310563"/>
                </a:lnTo>
                <a:close/>
                <a:moveTo>
                  <a:pt x="4154596" y="5763125"/>
                </a:moveTo>
                <a:lnTo>
                  <a:pt x="4877213" y="5763125"/>
                </a:lnTo>
                <a:lnTo>
                  <a:pt x="5150931" y="6310563"/>
                </a:lnTo>
                <a:lnTo>
                  <a:pt x="4877213" y="6858000"/>
                </a:lnTo>
                <a:lnTo>
                  <a:pt x="4154596" y="6858000"/>
                </a:lnTo>
                <a:lnTo>
                  <a:pt x="3880878" y="6310563"/>
                </a:lnTo>
                <a:close/>
                <a:moveTo>
                  <a:pt x="2078889" y="5763125"/>
                </a:moveTo>
                <a:lnTo>
                  <a:pt x="2801506" y="5763125"/>
                </a:lnTo>
                <a:lnTo>
                  <a:pt x="3075225" y="6310563"/>
                </a:lnTo>
                <a:lnTo>
                  <a:pt x="2801506" y="6858000"/>
                </a:lnTo>
                <a:lnTo>
                  <a:pt x="2078889" y="6858000"/>
                </a:lnTo>
                <a:lnTo>
                  <a:pt x="1805170" y="6310563"/>
                </a:lnTo>
                <a:close/>
                <a:moveTo>
                  <a:pt x="3119748" y="5187603"/>
                </a:moveTo>
                <a:lnTo>
                  <a:pt x="3842364" y="5187603"/>
                </a:lnTo>
                <a:lnTo>
                  <a:pt x="4116083" y="5735041"/>
                </a:lnTo>
                <a:lnTo>
                  <a:pt x="3842364" y="6282478"/>
                </a:lnTo>
                <a:lnTo>
                  <a:pt x="3119748" y="6282478"/>
                </a:lnTo>
                <a:lnTo>
                  <a:pt x="2846030" y="5735041"/>
                </a:lnTo>
                <a:close/>
                <a:moveTo>
                  <a:pt x="1044038" y="5187603"/>
                </a:moveTo>
                <a:lnTo>
                  <a:pt x="1766654" y="5187603"/>
                </a:lnTo>
                <a:lnTo>
                  <a:pt x="2040373" y="5735041"/>
                </a:lnTo>
                <a:lnTo>
                  <a:pt x="1766654" y="6282478"/>
                </a:lnTo>
                <a:lnTo>
                  <a:pt x="1044038" y="6282478"/>
                </a:lnTo>
                <a:lnTo>
                  <a:pt x="770319" y="5735041"/>
                </a:lnTo>
                <a:close/>
                <a:moveTo>
                  <a:pt x="4159388" y="4628392"/>
                </a:moveTo>
                <a:lnTo>
                  <a:pt x="4877791" y="4628392"/>
                </a:lnTo>
                <a:lnTo>
                  <a:pt x="5149913" y="5172637"/>
                </a:lnTo>
                <a:lnTo>
                  <a:pt x="4877791" y="5716881"/>
                </a:lnTo>
                <a:lnTo>
                  <a:pt x="4159388" y="5716881"/>
                </a:lnTo>
                <a:lnTo>
                  <a:pt x="3887266" y="5172637"/>
                </a:lnTo>
                <a:close/>
                <a:moveTo>
                  <a:pt x="2078891" y="4612651"/>
                </a:moveTo>
                <a:lnTo>
                  <a:pt x="2801507" y="4612651"/>
                </a:lnTo>
                <a:lnTo>
                  <a:pt x="3075227" y="5160089"/>
                </a:lnTo>
                <a:lnTo>
                  <a:pt x="2801507" y="5707526"/>
                </a:lnTo>
                <a:lnTo>
                  <a:pt x="2078891" y="5707526"/>
                </a:lnTo>
                <a:lnTo>
                  <a:pt x="1805171" y="5160089"/>
                </a:lnTo>
                <a:close/>
                <a:moveTo>
                  <a:pt x="3182" y="4612651"/>
                </a:moveTo>
                <a:lnTo>
                  <a:pt x="725798" y="4612651"/>
                </a:lnTo>
                <a:lnTo>
                  <a:pt x="999517" y="5160089"/>
                </a:lnTo>
                <a:lnTo>
                  <a:pt x="725798" y="5707526"/>
                </a:lnTo>
                <a:lnTo>
                  <a:pt x="3182" y="5707526"/>
                </a:lnTo>
                <a:lnTo>
                  <a:pt x="0" y="5701162"/>
                </a:lnTo>
                <a:lnTo>
                  <a:pt x="0" y="4619015"/>
                </a:lnTo>
                <a:close/>
                <a:moveTo>
                  <a:pt x="5195456" y="4037129"/>
                </a:moveTo>
                <a:lnTo>
                  <a:pt x="5918073" y="4037129"/>
                </a:lnTo>
                <a:lnTo>
                  <a:pt x="6191792" y="4584567"/>
                </a:lnTo>
                <a:lnTo>
                  <a:pt x="5918073" y="5132004"/>
                </a:lnTo>
                <a:lnTo>
                  <a:pt x="5195456" y="5132004"/>
                </a:lnTo>
                <a:lnTo>
                  <a:pt x="4921737" y="4584567"/>
                </a:lnTo>
                <a:close/>
                <a:moveTo>
                  <a:pt x="3119750" y="4037129"/>
                </a:moveTo>
                <a:lnTo>
                  <a:pt x="3842365" y="4037129"/>
                </a:lnTo>
                <a:lnTo>
                  <a:pt x="4116084" y="4584567"/>
                </a:lnTo>
                <a:lnTo>
                  <a:pt x="3842365" y="5132004"/>
                </a:lnTo>
                <a:lnTo>
                  <a:pt x="3119750" y="5132004"/>
                </a:lnTo>
                <a:lnTo>
                  <a:pt x="2846030" y="4584567"/>
                </a:lnTo>
                <a:close/>
                <a:moveTo>
                  <a:pt x="1044040" y="4037129"/>
                </a:moveTo>
                <a:lnTo>
                  <a:pt x="1766657" y="4037129"/>
                </a:lnTo>
                <a:lnTo>
                  <a:pt x="2040376" y="4584567"/>
                </a:lnTo>
                <a:lnTo>
                  <a:pt x="1766657" y="5132004"/>
                </a:lnTo>
                <a:lnTo>
                  <a:pt x="1044040" y="5132004"/>
                </a:lnTo>
                <a:lnTo>
                  <a:pt x="770321" y="4584567"/>
                </a:lnTo>
                <a:close/>
                <a:moveTo>
                  <a:pt x="4159387" y="3463221"/>
                </a:moveTo>
                <a:lnTo>
                  <a:pt x="4877790" y="3463221"/>
                </a:lnTo>
                <a:lnTo>
                  <a:pt x="5149912" y="4007466"/>
                </a:lnTo>
                <a:lnTo>
                  <a:pt x="4877790" y="4551710"/>
                </a:lnTo>
                <a:lnTo>
                  <a:pt x="4159387" y="4551710"/>
                </a:lnTo>
                <a:lnTo>
                  <a:pt x="3887265" y="4007466"/>
                </a:lnTo>
                <a:close/>
                <a:moveTo>
                  <a:pt x="2078891" y="3458978"/>
                </a:moveTo>
                <a:lnTo>
                  <a:pt x="2801507" y="3458978"/>
                </a:lnTo>
                <a:lnTo>
                  <a:pt x="3075227" y="4006416"/>
                </a:lnTo>
                <a:lnTo>
                  <a:pt x="2801507" y="4553853"/>
                </a:lnTo>
                <a:lnTo>
                  <a:pt x="2078891" y="4553853"/>
                </a:lnTo>
                <a:lnTo>
                  <a:pt x="1805171" y="4006416"/>
                </a:lnTo>
                <a:close/>
                <a:moveTo>
                  <a:pt x="3182" y="3458978"/>
                </a:moveTo>
                <a:lnTo>
                  <a:pt x="725798" y="3458978"/>
                </a:lnTo>
                <a:lnTo>
                  <a:pt x="999517" y="4006416"/>
                </a:lnTo>
                <a:lnTo>
                  <a:pt x="725798" y="4553853"/>
                </a:lnTo>
                <a:lnTo>
                  <a:pt x="3182" y="4553853"/>
                </a:lnTo>
                <a:lnTo>
                  <a:pt x="0" y="4547489"/>
                </a:lnTo>
                <a:lnTo>
                  <a:pt x="0" y="3465342"/>
                </a:lnTo>
                <a:close/>
                <a:moveTo>
                  <a:pt x="1044040" y="2883459"/>
                </a:moveTo>
                <a:lnTo>
                  <a:pt x="1766657" y="2883459"/>
                </a:lnTo>
                <a:lnTo>
                  <a:pt x="2040376" y="3430894"/>
                </a:lnTo>
                <a:lnTo>
                  <a:pt x="1766657" y="3978331"/>
                </a:lnTo>
                <a:lnTo>
                  <a:pt x="1044040" y="3978331"/>
                </a:lnTo>
                <a:lnTo>
                  <a:pt x="770321" y="3430894"/>
                </a:lnTo>
                <a:close/>
                <a:moveTo>
                  <a:pt x="3119750" y="2883459"/>
                </a:moveTo>
                <a:lnTo>
                  <a:pt x="3842365" y="2883459"/>
                </a:lnTo>
                <a:lnTo>
                  <a:pt x="4116084" y="3430894"/>
                </a:lnTo>
                <a:lnTo>
                  <a:pt x="3842365" y="3978331"/>
                </a:lnTo>
                <a:lnTo>
                  <a:pt x="3119750" y="3978331"/>
                </a:lnTo>
                <a:lnTo>
                  <a:pt x="2846030" y="3430894"/>
                </a:lnTo>
                <a:close/>
                <a:moveTo>
                  <a:pt x="3182" y="2305308"/>
                </a:moveTo>
                <a:lnTo>
                  <a:pt x="725799" y="2305308"/>
                </a:lnTo>
                <a:lnTo>
                  <a:pt x="999517" y="2852746"/>
                </a:lnTo>
                <a:lnTo>
                  <a:pt x="725799" y="3400180"/>
                </a:lnTo>
                <a:lnTo>
                  <a:pt x="3182" y="3400180"/>
                </a:lnTo>
                <a:lnTo>
                  <a:pt x="0" y="3393816"/>
                </a:lnTo>
                <a:lnTo>
                  <a:pt x="0" y="2311672"/>
                </a:lnTo>
                <a:close/>
                <a:moveTo>
                  <a:pt x="2078891" y="2305306"/>
                </a:moveTo>
                <a:lnTo>
                  <a:pt x="2801507" y="2305306"/>
                </a:lnTo>
                <a:lnTo>
                  <a:pt x="3075227" y="2852744"/>
                </a:lnTo>
                <a:lnTo>
                  <a:pt x="2801507" y="3400179"/>
                </a:lnTo>
                <a:lnTo>
                  <a:pt x="2078891" y="3400179"/>
                </a:lnTo>
                <a:lnTo>
                  <a:pt x="1805171" y="2852744"/>
                </a:lnTo>
                <a:close/>
                <a:moveTo>
                  <a:pt x="4154597" y="2305305"/>
                </a:moveTo>
                <a:lnTo>
                  <a:pt x="4877214" y="2305305"/>
                </a:lnTo>
                <a:lnTo>
                  <a:pt x="5150933" y="2852744"/>
                </a:lnTo>
                <a:lnTo>
                  <a:pt x="4877214" y="3400179"/>
                </a:lnTo>
                <a:lnTo>
                  <a:pt x="4154597" y="3400179"/>
                </a:lnTo>
                <a:lnTo>
                  <a:pt x="3880879" y="2852744"/>
                </a:lnTo>
                <a:close/>
                <a:moveTo>
                  <a:pt x="5202046" y="1738266"/>
                </a:moveTo>
                <a:lnTo>
                  <a:pt x="5920449" y="1738266"/>
                </a:lnTo>
                <a:lnTo>
                  <a:pt x="6192571" y="2282511"/>
                </a:lnTo>
                <a:lnTo>
                  <a:pt x="5920449" y="2826755"/>
                </a:lnTo>
                <a:lnTo>
                  <a:pt x="5202046" y="2826755"/>
                </a:lnTo>
                <a:lnTo>
                  <a:pt x="4929924" y="2282511"/>
                </a:lnTo>
                <a:close/>
                <a:moveTo>
                  <a:pt x="1044040" y="1729785"/>
                </a:moveTo>
                <a:lnTo>
                  <a:pt x="1766657" y="1729785"/>
                </a:lnTo>
                <a:lnTo>
                  <a:pt x="2040376" y="2277224"/>
                </a:lnTo>
                <a:lnTo>
                  <a:pt x="1766657" y="2824659"/>
                </a:lnTo>
                <a:lnTo>
                  <a:pt x="1044040" y="2824659"/>
                </a:lnTo>
                <a:lnTo>
                  <a:pt x="770321" y="2277224"/>
                </a:lnTo>
                <a:close/>
                <a:moveTo>
                  <a:pt x="3119750" y="1729784"/>
                </a:moveTo>
                <a:lnTo>
                  <a:pt x="3842365" y="1729784"/>
                </a:lnTo>
                <a:lnTo>
                  <a:pt x="4116084" y="2277222"/>
                </a:lnTo>
                <a:lnTo>
                  <a:pt x="3842365" y="2824659"/>
                </a:lnTo>
                <a:lnTo>
                  <a:pt x="3119750" y="2824659"/>
                </a:lnTo>
                <a:lnTo>
                  <a:pt x="2846030" y="2277222"/>
                </a:lnTo>
                <a:close/>
                <a:moveTo>
                  <a:pt x="3182" y="1151633"/>
                </a:moveTo>
                <a:lnTo>
                  <a:pt x="725799" y="1151633"/>
                </a:lnTo>
                <a:lnTo>
                  <a:pt x="999517" y="1699071"/>
                </a:lnTo>
                <a:lnTo>
                  <a:pt x="725799" y="2246508"/>
                </a:lnTo>
                <a:lnTo>
                  <a:pt x="3182" y="2246508"/>
                </a:lnTo>
                <a:lnTo>
                  <a:pt x="0" y="2240144"/>
                </a:lnTo>
                <a:lnTo>
                  <a:pt x="0" y="1157997"/>
                </a:lnTo>
                <a:close/>
                <a:moveTo>
                  <a:pt x="2078891" y="1151632"/>
                </a:moveTo>
                <a:lnTo>
                  <a:pt x="2801507" y="1151632"/>
                </a:lnTo>
                <a:lnTo>
                  <a:pt x="3075227" y="1699069"/>
                </a:lnTo>
                <a:lnTo>
                  <a:pt x="2801507" y="2246507"/>
                </a:lnTo>
                <a:lnTo>
                  <a:pt x="2078891" y="2246507"/>
                </a:lnTo>
                <a:lnTo>
                  <a:pt x="1805172" y="1699069"/>
                </a:lnTo>
                <a:close/>
                <a:moveTo>
                  <a:pt x="4154597" y="1151631"/>
                </a:moveTo>
                <a:lnTo>
                  <a:pt x="4877214" y="1151631"/>
                </a:lnTo>
                <a:lnTo>
                  <a:pt x="5150933" y="1699069"/>
                </a:lnTo>
                <a:lnTo>
                  <a:pt x="4877214" y="2246506"/>
                </a:lnTo>
                <a:lnTo>
                  <a:pt x="4154597" y="2246506"/>
                </a:lnTo>
                <a:lnTo>
                  <a:pt x="3880879" y="1699069"/>
                </a:lnTo>
                <a:close/>
                <a:moveTo>
                  <a:pt x="1044040" y="576110"/>
                </a:moveTo>
                <a:lnTo>
                  <a:pt x="1766657" y="576110"/>
                </a:lnTo>
                <a:lnTo>
                  <a:pt x="2040377" y="1123549"/>
                </a:lnTo>
                <a:lnTo>
                  <a:pt x="1766657" y="1670985"/>
                </a:lnTo>
                <a:lnTo>
                  <a:pt x="1044040" y="1670985"/>
                </a:lnTo>
                <a:lnTo>
                  <a:pt x="770321" y="1123549"/>
                </a:lnTo>
                <a:close/>
                <a:moveTo>
                  <a:pt x="3119750" y="576109"/>
                </a:moveTo>
                <a:lnTo>
                  <a:pt x="3842365" y="576109"/>
                </a:lnTo>
                <a:lnTo>
                  <a:pt x="4116084" y="1123547"/>
                </a:lnTo>
                <a:lnTo>
                  <a:pt x="3842365" y="1670984"/>
                </a:lnTo>
                <a:lnTo>
                  <a:pt x="3119750" y="1670984"/>
                </a:lnTo>
                <a:lnTo>
                  <a:pt x="2846030" y="1123547"/>
                </a:lnTo>
                <a:close/>
                <a:moveTo>
                  <a:pt x="5195456" y="576108"/>
                </a:moveTo>
                <a:lnTo>
                  <a:pt x="5918073" y="576108"/>
                </a:lnTo>
                <a:lnTo>
                  <a:pt x="6191792" y="1123546"/>
                </a:lnTo>
                <a:lnTo>
                  <a:pt x="5918073" y="1670983"/>
                </a:lnTo>
                <a:lnTo>
                  <a:pt x="5195456" y="1670983"/>
                </a:lnTo>
                <a:lnTo>
                  <a:pt x="4921737" y="1123546"/>
                </a:lnTo>
                <a:close/>
                <a:moveTo>
                  <a:pt x="7025576" y="0"/>
                </a:moveTo>
                <a:lnTo>
                  <a:pt x="8265502" y="0"/>
                </a:lnTo>
                <a:lnTo>
                  <a:pt x="8006847" y="517308"/>
                </a:lnTo>
                <a:lnTo>
                  <a:pt x="7284230" y="517308"/>
                </a:lnTo>
                <a:close/>
                <a:moveTo>
                  <a:pt x="6242345" y="0"/>
                </a:moveTo>
                <a:lnTo>
                  <a:pt x="6967007" y="0"/>
                </a:lnTo>
                <a:lnTo>
                  <a:pt x="7239703" y="545393"/>
                </a:lnTo>
                <a:lnTo>
                  <a:pt x="6965984" y="1092830"/>
                </a:lnTo>
                <a:lnTo>
                  <a:pt x="6243367" y="1092830"/>
                </a:lnTo>
                <a:lnTo>
                  <a:pt x="5969648" y="545393"/>
                </a:lnTo>
                <a:close/>
                <a:moveTo>
                  <a:pt x="4936801" y="0"/>
                </a:moveTo>
                <a:lnTo>
                  <a:pt x="6176728" y="0"/>
                </a:lnTo>
                <a:lnTo>
                  <a:pt x="5918073" y="517309"/>
                </a:lnTo>
                <a:lnTo>
                  <a:pt x="5195456" y="517309"/>
                </a:lnTo>
                <a:close/>
                <a:moveTo>
                  <a:pt x="4153576" y="0"/>
                </a:moveTo>
                <a:lnTo>
                  <a:pt x="4878236" y="0"/>
                </a:lnTo>
                <a:lnTo>
                  <a:pt x="5150933" y="545395"/>
                </a:lnTo>
                <a:lnTo>
                  <a:pt x="4877214" y="1092832"/>
                </a:lnTo>
                <a:lnTo>
                  <a:pt x="4154597" y="1092832"/>
                </a:lnTo>
                <a:lnTo>
                  <a:pt x="3880879" y="545395"/>
                </a:lnTo>
                <a:close/>
                <a:moveTo>
                  <a:pt x="2861095" y="0"/>
                </a:moveTo>
                <a:lnTo>
                  <a:pt x="4101020" y="0"/>
                </a:lnTo>
                <a:lnTo>
                  <a:pt x="3842365" y="517310"/>
                </a:lnTo>
                <a:lnTo>
                  <a:pt x="3119750" y="517310"/>
                </a:lnTo>
                <a:close/>
                <a:moveTo>
                  <a:pt x="2077870" y="0"/>
                </a:moveTo>
                <a:lnTo>
                  <a:pt x="2802528" y="0"/>
                </a:lnTo>
                <a:lnTo>
                  <a:pt x="3075227" y="545396"/>
                </a:lnTo>
                <a:lnTo>
                  <a:pt x="2801507" y="1092833"/>
                </a:lnTo>
                <a:lnTo>
                  <a:pt x="2078891" y="1092833"/>
                </a:lnTo>
                <a:lnTo>
                  <a:pt x="1805172" y="545396"/>
                </a:lnTo>
                <a:close/>
                <a:moveTo>
                  <a:pt x="785384" y="0"/>
                </a:moveTo>
                <a:lnTo>
                  <a:pt x="2025315" y="0"/>
                </a:lnTo>
                <a:lnTo>
                  <a:pt x="1766657" y="517311"/>
                </a:lnTo>
                <a:lnTo>
                  <a:pt x="1044040" y="517311"/>
                </a:lnTo>
                <a:close/>
                <a:moveTo>
                  <a:pt x="2162" y="0"/>
                </a:moveTo>
                <a:lnTo>
                  <a:pt x="726820" y="0"/>
                </a:lnTo>
                <a:lnTo>
                  <a:pt x="999517" y="545397"/>
                </a:lnTo>
                <a:lnTo>
                  <a:pt x="725799" y="1092834"/>
                </a:lnTo>
                <a:lnTo>
                  <a:pt x="3182" y="1092834"/>
                </a:lnTo>
                <a:lnTo>
                  <a:pt x="0" y="1086470"/>
                </a:lnTo>
                <a:lnTo>
                  <a:pt x="0" y="432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6599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130649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Freeform: Shape 4">
            <a:extLst>
              <a:ext uri="{FF2B5EF4-FFF2-40B4-BE49-F238E27FC236}">
                <a16:creationId xmlns:a16="http://schemas.microsoft.com/office/drawing/2014/main" id="{468F6418-2F54-45D4-A57F-70F7C2212E90}"/>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Tree>
    <p:extLst>
      <p:ext uri="{BB962C8B-B14F-4D97-AF65-F5344CB8AC3E}">
        <p14:creationId xmlns:p14="http://schemas.microsoft.com/office/powerpoint/2010/main" val="22480933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BA95570-ABCA-4EAA-A150-DE9A778788FF}"/>
              </a:ext>
            </a:extLst>
          </p:cNvPr>
          <p:cNvGrpSpPr/>
          <p:nvPr userDrawn="1"/>
        </p:nvGrpSpPr>
        <p:grpSpPr>
          <a:xfrm rot="10800000" flipH="1" flipV="1">
            <a:off x="6286500" y="5899288"/>
            <a:ext cx="5572126" cy="862288"/>
            <a:chOff x="477110" y="4905446"/>
            <a:chExt cx="11078677" cy="1714429"/>
          </a:xfrm>
        </p:grpSpPr>
        <p:sp>
          <p:nvSpPr>
            <p:cNvPr id="6" name="Freeform: Shape 5">
              <a:extLst>
                <a:ext uri="{FF2B5EF4-FFF2-40B4-BE49-F238E27FC236}">
                  <a16:creationId xmlns:a16="http://schemas.microsoft.com/office/drawing/2014/main" id="{46A78A61-879F-457D-9A77-D666DFE521FF}"/>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C36593EB-5869-4A8C-80A1-C05AA0B24BF0}"/>
                </a:ext>
              </a:extLst>
            </p:cNvPr>
            <p:cNvGrpSpPr/>
            <p:nvPr/>
          </p:nvGrpSpPr>
          <p:grpSpPr>
            <a:xfrm>
              <a:off x="477110" y="5658084"/>
              <a:ext cx="655351" cy="517912"/>
              <a:chOff x="6456816" y="5667609"/>
              <a:chExt cx="655351" cy="517912"/>
            </a:xfrm>
          </p:grpSpPr>
          <p:sp>
            <p:nvSpPr>
              <p:cNvPr id="9" name="Freeform: Shape 8">
                <a:extLst>
                  <a:ext uri="{FF2B5EF4-FFF2-40B4-BE49-F238E27FC236}">
                    <a16:creationId xmlns:a16="http://schemas.microsoft.com/office/drawing/2014/main" id="{063A0A4C-2BF4-47D2-AFFF-A22E96B3C12D}"/>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0" name="Rectangle: Rounded Corners 9">
                <a:extLst>
                  <a:ext uri="{FF2B5EF4-FFF2-40B4-BE49-F238E27FC236}">
                    <a16:creationId xmlns:a16="http://schemas.microsoft.com/office/drawing/2014/main" id="{C3DAC375-EEBC-4131-8F69-CD653EE61E82}"/>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C9A4658B-18D9-47F9-8999-4B217D15FD5B}"/>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959607F-C050-4355-908E-D24DD45D9D08}"/>
              </a:ext>
            </a:extLst>
          </p:cNvPr>
          <p:cNvGrpSpPr/>
          <p:nvPr userDrawn="1"/>
        </p:nvGrpSpPr>
        <p:grpSpPr>
          <a:xfrm rot="10800000" flipV="1">
            <a:off x="347501" y="5899288"/>
            <a:ext cx="5572126" cy="862288"/>
            <a:chOff x="477110" y="4905446"/>
            <a:chExt cx="11078677" cy="1714429"/>
          </a:xfrm>
        </p:grpSpPr>
        <p:sp>
          <p:nvSpPr>
            <p:cNvPr id="12" name="Freeform: Shape 11">
              <a:extLst>
                <a:ext uri="{FF2B5EF4-FFF2-40B4-BE49-F238E27FC236}">
                  <a16:creationId xmlns:a16="http://schemas.microsoft.com/office/drawing/2014/main" id="{0EA74116-9898-4A6A-84F3-F61BBB7993C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954DC28B-DA5D-40A5-BF5E-A8C07B13D6FD}"/>
                </a:ext>
              </a:extLst>
            </p:cNvPr>
            <p:cNvGrpSpPr/>
            <p:nvPr/>
          </p:nvGrpSpPr>
          <p:grpSpPr>
            <a:xfrm>
              <a:off x="477110" y="5658084"/>
              <a:ext cx="655351" cy="517912"/>
              <a:chOff x="6456816" y="5667609"/>
              <a:chExt cx="655351" cy="517912"/>
            </a:xfrm>
          </p:grpSpPr>
          <p:sp>
            <p:nvSpPr>
              <p:cNvPr id="15" name="Freeform: Shape 14">
                <a:extLst>
                  <a:ext uri="{FF2B5EF4-FFF2-40B4-BE49-F238E27FC236}">
                    <a16:creationId xmlns:a16="http://schemas.microsoft.com/office/drawing/2014/main" id="{EC1A92E0-BAD3-4804-8CFB-2F36973DF453}"/>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6" name="Rectangle: Rounded Corners 15">
                <a:extLst>
                  <a:ext uri="{FF2B5EF4-FFF2-40B4-BE49-F238E27FC236}">
                    <a16:creationId xmlns:a16="http://schemas.microsoft.com/office/drawing/2014/main" id="{4F7FFD43-6FA1-417C-AF01-3A54B1EB3288}"/>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96DB8CE4-378A-4F7B-8401-E84CD0360554}"/>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30768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3250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0138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56443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A62946D-F2ED-4A3A-AFF2-114E504B5745}"/>
              </a:ext>
            </a:extLst>
          </p:cNvPr>
          <p:cNvSpPr/>
          <p:nvPr userDrawn="1"/>
        </p:nvSpPr>
        <p:spPr>
          <a:xfrm>
            <a:off x="2893325"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B98542A-477C-4DE9-BE76-734F0C55D2E2}"/>
              </a:ext>
            </a:extLst>
          </p:cNvPr>
          <p:cNvSpPr/>
          <p:nvPr userDrawn="1"/>
        </p:nvSpPr>
        <p:spPr>
          <a:xfrm>
            <a:off x="3218596"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66747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523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B783B8-B908-4329-9600-AC2DA71FDD85}" type="datetimeFigureOut">
              <a:rPr lang="en-US" smtClean="0"/>
              <a:t>02-Mar-25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B5302-A3AC-48AB-AF5F-8EC396DB5373}" type="slidenum">
              <a:rPr lang="en-US" smtClean="0"/>
              <a:t>‹#›</a:t>
            </a:fld>
            <a:endParaRPr lang="en-US"/>
          </a:p>
        </p:txBody>
      </p:sp>
    </p:spTree>
    <p:extLst>
      <p:ext uri="{BB962C8B-B14F-4D97-AF65-F5344CB8AC3E}">
        <p14:creationId xmlns:p14="http://schemas.microsoft.com/office/powerpoint/2010/main" val="42882462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5382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062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13">
            <a:extLst>
              <a:ext uri="{FF2B5EF4-FFF2-40B4-BE49-F238E27FC236}">
                <a16:creationId xmlns:a16="http://schemas.microsoft.com/office/drawing/2014/main" id="{9724905C-0466-437C-B401-0D9138D8404B}"/>
              </a:ext>
            </a:extLst>
          </p:cNvPr>
          <p:cNvSpPr>
            <a:spLocks noGrp="1"/>
          </p:cNvSpPr>
          <p:nvPr>
            <p:ph type="pic" sz="quarter" idx="11" hasCustomPrompt="1"/>
          </p:nvPr>
        </p:nvSpPr>
        <p:spPr>
          <a:xfrm>
            <a:off x="540701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3" name="Picture Placeholder 13">
            <a:extLst>
              <a:ext uri="{FF2B5EF4-FFF2-40B4-BE49-F238E27FC236}">
                <a16:creationId xmlns:a16="http://schemas.microsoft.com/office/drawing/2014/main" id="{07F0600E-0EC8-4BFF-B37B-C982DE03E9B0}"/>
              </a:ext>
            </a:extLst>
          </p:cNvPr>
          <p:cNvSpPr>
            <a:spLocks noGrp="1"/>
          </p:cNvSpPr>
          <p:nvPr>
            <p:ph type="pic" sz="quarter" idx="12" hasCustomPrompt="1"/>
          </p:nvPr>
        </p:nvSpPr>
        <p:spPr>
          <a:xfrm>
            <a:off x="7584660"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
        <p:nvSpPr>
          <p:cNvPr id="4" name="Picture Placeholder 13">
            <a:extLst>
              <a:ext uri="{FF2B5EF4-FFF2-40B4-BE49-F238E27FC236}">
                <a16:creationId xmlns:a16="http://schemas.microsoft.com/office/drawing/2014/main" id="{D49170B7-DADE-4D0A-8BF8-230A982B746F}"/>
              </a:ext>
            </a:extLst>
          </p:cNvPr>
          <p:cNvSpPr>
            <a:spLocks noGrp="1"/>
          </p:cNvSpPr>
          <p:nvPr>
            <p:ph type="pic" sz="quarter" idx="13" hasCustomPrompt="1"/>
          </p:nvPr>
        </p:nvSpPr>
        <p:spPr>
          <a:xfrm>
            <a:off x="9762309" y="2578730"/>
            <a:ext cx="1786270" cy="1786270"/>
          </a:xfrm>
          <a:prstGeom prst="ellipse">
            <a:avLst/>
          </a:prstGeom>
          <a:solidFill>
            <a:schemeClr val="bg1">
              <a:lumMod val="95000"/>
            </a:schemeClr>
          </a:solidFill>
        </p:spPr>
        <p:txBody>
          <a:bodyPr lIns="144000" tIns="0" anchor="ctr"/>
          <a:lstStyle>
            <a:lvl1pPr marL="0" indent="0" algn="ctr">
              <a:buNone/>
              <a:defRPr sz="1200" baseline="0">
                <a:solidFill>
                  <a:schemeClr val="tx1">
                    <a:lumMod val="75000"/>
                    <a:lumOff val="25000"/>
                  </a:schemeClr>
                </a:solidFill>
                <a:latin typeface="+mn-lt"/>
                <a:cs typeface="Arial" pitchFamily="34" charset="0"/>
              </a:defRPr>
            </a:lvl1pPr>
          </a:lstStyle>
          <a:p>
            <a:r>
              <a:rPr lang="en-US" altLang="ko-KR" dirty="0"/>
              <a:t>Insert Your Images</a:t>
            </a:r>
            <a:endParaRPr lang="ko-KR" altLang="en-US" dirty="0"/>
          </a:p>
        </p:txBody>
      </p:sp>
    </p:spTree>
    <p:extLst>
      <p:ext uri="{BB962C8B-B14F-4D97-AF65-F5344CB8AC3E}">
        <p14:creationId xmlns:p14="http://schemas.microsoft.com/office/powerpoint/2010/main" val="5305185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612B6C6-12D5-49A1-B688-91C869139E0E}"/>
              </a:ext>
            </a:extLst>
          </p:cNvPr>
          <p:cNvSpPr/>
          <p:nvPr userDrawn="1"/>
        </p:nvSpPr>
        <p:spPr>
          <a:xfrm>
            <a:off x="0" y="0"/>
            <a:ext cx="121920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D:\KBM-정애\014-Fullppt\PNG이미지\탭.png">
            <a:extLst>
              <a:ext uri="{FF2B5EF4-FFF2-40B4-BE49-F238E27FC236}">
                <a16:creationId xmlns:a16="http://schemas.microsoft.com/office/drawing/2014/main" id="{71CF212A-1782-49B4-8B17-581DC5D7B36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86552" y="1709312"/>
            <a:ext cx="3530683" cy="4348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D:\KBM-정애\014-Fullppt\PNG이미지\핸드폰.png">
            <a:extLst>
              <a:ext uri="{FF2B5EF4-FFF2-40B4-BE49-F238E27FC236}">
                <a16:creationId xmlns:a16="http://schemas.microsoft.com/office/drawing/2014/main" id="{F6F9CC28-F54D-4BAA-BF10-18180D05E3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10310" y="3259539"/>
            <a:ext cx="2660906" cy="3223724"/>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a:extLst>
              <a:ext uri="{FF2B5EF4-FFF2-40B4-BE49-F238E27FC236}">
                <a16:creationId xmlns:a16="http://schemas.microsoft.com/office/drawing/2014/main" id="{510637AE-6F5C-4D3F-9611-7DA2098A8029}"/>
              </a:ext>
            </a:extLst>
          </p:cNvPr>
          <p:cNvSpPr>
            <a:spLocks noGrp="1"/>
          </p:cNvSpPr>
          <p:nvPr>
            <p:ph type="pic" idx="12" hasCustomPrompt="1"/>
          </p:nvPr>
        </p:nvSpPr>
        <p:spPr>
          <a:xfrm>
            <a:off x="8660866" y="2158177"/>
            <a:ext cx="2449154" cy="3125523"/>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6" name="Picture Placeholder 2">
            <a:extLst>
              <a:ext uri="{FF2B5EF4-FFF2-40B4-BE49-F238E27FC236}">
                <a16:creationId xmlns:a16="http://schemas.microsoft.com/office/drawing/2014/main" id="{296F8098-C31E-4554-BACD-2C26FE4D24E9}"/>
              </a:ext>
            </a:extLst>
          </p:cNvPr>
          <p:cNvSpPr>
            <a:spLocks noGrp="1"/>
          </p:cNvSpPr>
          <p:nvPr>
            <p:ph type="pic" idx="13" hasCustomPrompt="1"/>
          </p:nvPr>
        </p:nvSpPr>
        <p:spPr>
          <a:xfrm>
            <a:off x="6886576" y="3403405"/>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675475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1_Basic Layout">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B8A14214-3597-4AAB-AF55-FEBB5D8FD698}"/>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
        <p:nvSpPr>
          <p:cNvPr id="39" name="Right Triangle 38">
            <a:extLst>
              <a:ext uri="{FF2B5EF4-FFF2-40B4-BE49-F238E27FC236}">
                <a16:creationId xmlns:a16="http://schemas.microsoft.com/office/drawing/2014/main" id="{59C2908B-EF34-4DBE-978B-CDE49FAFD52F}"/>
              </a:ext>
            </a:extLst>
          </p:cNvPr>
          <p:cNvSpPr/>
          <p:nvPr userDrawn="1"/>
        </p:nvSpPr>
        <p:spPr>
          <a:xfrm>
            <a:off x="-10152" y="0"/>
            <a:ext cx="1546199"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0" name="Right Triangle 39">
            <a:extLst>
              <a:ext uri="{FF2B5EF4-FFF2-40B4-BE49-F238E27FC236}">
                <a16:creationId xmlns:a16="http://schemas.microsoft.com/office/drawing/2014/main" id="{C97F2111-7610-4948-BBB5-C217E5C6D28C}"/>
              </a:ext>
            </a:extLst>
          </p:cNvPr>
          <p:cNvSpPr/>
          <p:nvPr userDrawn="1"/>
        </p:nvSpPr>
        <p:spPr>
          <a:xfrm flipH="1" flipV="1">
            <a:off x="11280575" y="7851"/>
            <a:ext cx="911424" cy="6858000"/>
          </a:xfrm>
          <a:prstGeom prst="rtTriangl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Text Placeholder 9">
            <a:extLst>
              <a:ext uri="{FF2B5EF4-FFF2-40B4-BE49-F238E27FC236}">
                <a16:creationId xmlns:a16="http://schemas.microsoft.com/office/drawing/2014/main" id="{C83338C7-ECF6-4EFC-91D6-98F67A23BD5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36" name="막힌 원호 14">
            <a:extLst>
              <a:ext uri="{FF2B5EF4-FFF2-40B4-BE49-F238E27FC236}">
                <a16:creationId xmlns:a16="http://schemas.microsoft.com/office/drawing/2014/main" id="{539A5EA1-4E21-44E3-A228-3288DE217C72}"/>
              </a:ext>
            </a:extLst>
          </p:cNvPr>
          <p:cNvSpPr/>
          <p:nvPr userDrawn="1"/>
        </p:nvSpPr>
        <p:spPr>
          <a:xfrm>
            <a:off x="4329288" y="1661219"/>
            <a:ext cx="3960000" cy="3960000"/>
          </a:xfrm>
          <a:prstGeom prst="blockArc">
            <a:avLst>
              <a:gd name="adj1" fmla="val 13812800"/>
              <a:gd name="adj2" fmla="val 7644143"/>
              <a:gd name="adj3" fmla="val 139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pic>
        <p:nvPicPr>
          <p:cNvPr id="37" name="그림 12">
            <a:extLst>
              <a:ext uri="{FF2B5EF4-FFF2-40B4-BE49-F238E27FC236}">
                <a16:creationId xmlns:a16="http://schemas.microsoft.com/office/drawing/2014/main" id="{1444ED57-CCCA-4F16-9ED6-C28E39B78D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0053" y="2081880"/>
            <a:ext cx="4505652" cy="3937837"/>
          </a:xfrm>
          <a:prstGeom prst="rect">
            <a:avLst/>
          </a:prstGeom>
        </p:spPr>
      </p:pic>
      <p:sp>
        <p:nvSpPr>
          <p:cNvPr id="38" name="그림 개체 틀 2">
            <a:extLst>
              <a:ext uri="{FF2B5EF4-FFF2-40B4-BE49-F238E27FC236}">
                <a16:creationId xmlns:a16="http://schemas.microsoft.com/office/drawing/2014/main" id="{56022160-776B-46D5-93AB-4105F49135C0}"/>
              </a:ext>
            </a:extLst>
          </p:cNvPr>
          <p:cNvSpPr>
            <a:spLocks noGrp="1"/>
          </p:cNvSpPr>
          <p:nvPr>
            <p:ph type="pic" sz="quarter" idx="42" hasCustomPrompt="1"/>
          </p:nvPr>
        </p:nvSpPr>
        <p:spPr>
          <a:xfrm>
            <a:off x="1063434" y="2240518"/>
            <a:ext cx="4198167" cy="2460474"/>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Tree>
    <p:extLst>
      <p:ext uri="{BB962C8B-B14F-4D97-AF65-F5344CB8AC3E}">
        <p14:creationId xmlns:p14="http://schemas.microsoft.com/office/powerpoint/2010/main" val="8868093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77042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2106118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4_Images &amp; Contents Layout">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5039883" y="404664"/>
            <a:ext cx="7152117" cy="1368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 name="제목 1"/>
          <p:cNvSpPr>
            <a:spLocks noGrp="1"/>
          </p:cNvSpPr>
          <p:nvPr>
            <p:ph type="title" hasCustomPrompt="1"/>
          </p:nvPr>
        </p:nvSpPr>
        <p:spPr>
          <a:xfrm>
            <a:off x="5641856" y="733302"/>
            <a:ext cx="5966670" cy="710877"/>
          </a:xfrm>
          <a:prstGeom prst="rect">
            <a:avLst/>
          </a:prstGeom>
        </p:spPr>
        <p:txBody>
          <a:bodyPr anchor="ctr">
            <a:noAutofit/>
          </a:bodyPr>
          <a:lstStyle>
            <a:lvl1pPr algn="l">
              <a:defRPr sz="4000" b="0" baseline="0">
                <a:solidFill>
                  <a:schemeClr val="bg1"/>
                </a:solidFill>
                <a:latin typeface="Arial" pitchFamily="34" charset="0"/>
                <a:cs typeface="Arial" pitchFamily="34" charset="0"/>
              </a:defRPr>
            </a:lvl1pPr>
          </a:lstStyle>
          <a:p>
            <a:r>
              <a:rPr lang="en-US" altLang="ko-KR" dirty="0"/>
              <a:t>Images &amp; Contents</a:t>
            </a:r>
            <a:endParaRPr lang="ko-KR" altLang="en-US" dirty="0"/>
          </a:p>
        </p:txBody>
      </p:sp>
      <p:sp>
        <p:nvSpPr>
          <p:cNvPr id="3" name="그림 개체 틀 2"/>
          <p:cNvSpPr>
            <a:spLocks noGrp="1"/>
          </p:cNvSpPr>
          <p:nvPr>
            <p:ph type="pic" sz="quarter" idx="14" hasCustomPrompt="1"/>
          </p:nvPr>
        </p:nvSpPr>
        <p:spPr>
          <a:xfrm>
            <a:off x="0" y="0"/>
            <a:ext cx="5039883" cy="6858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6800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Rectangle 4"/>
          <p:cNvSpPr/>
          <p:nvPr userDrawn="1"/>
        </p:nvSpPr>
        <p:spPr>
          <a:xfrm>
            <a:off x="5353824" y="733302"/>
            <a:ext cx="203696" cy="7227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9" name="Group 8">
            <a:extLst>
              <a:ext uri="{FF2B5EF4-FFF2-40B4-BE49-F238E27FC236}">
                <a16:creationId xmlns:a16="http://schemas.microsoft.com/office/drawing/2014/main" id="{F98C2D50-3619-48EA-833C-CBFA42C474ED}"/>
              </a:ext>
            </a:extLst>
          </p:cNvPr>
          <p:cNvGrpSpPr/>
          <p:nvPr userDrawn="1"/>
        </p:nvGrpSpPr>
        <p:grpSpPr>
          <a:xfrm rot="10800000" flipH="1" flipV="1">
            <a:off x="5688624" y="5899288"/>
            <a:ext cx="6170002" cy="862288"/>
            <a:chOff x="-711608" y="4905446"/>
            <a:chExt cx="12267395" cy="1714429"/>
          </a:xfrm>
        </p:grpSpPr>
        <p:sp>
          <p:nvSpPr>
            <p:cNvPr id="10" name="Freeform: Shape 9">
              <a:extLst>
                <a:ext uri="{FF2B5EF4-FFF2-40B4-BE49-F238E27FC236}">
                  <a16:creationId xmlns:a16="http://schemas.microsoft.com/office/drawing/2014/main" id="{6BE6F97E-237C-4F49-BF74-07AD0A30E4A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4" name="Group 13">
              <a:extLst>
                <a:ext uri="{FF2B5EF4-FFF2-40B4-BE49-F238E27FC236}">
                  <a16:creationId xmlns:a16="http://schemas.microsoft.com/office/drawing/2014/main" id="{1F3C37DB-B814-413E-B87E-66D173097D3F}"/>
                </a:ext>
              </a:extLst>
            </p:cNvPr>
            <p:cNvGrpSpPr/>
            <p:nvPr/>
          </p:nvGrpSpPr>
          <p:grpSpPr>
            <a:xfrm>
              <a:off x="-711608" y="5658084"/>
              <a:ext cx="655351" cy="517912"/>
              <a:chOff x="5268098" y="5667609"/>
              <a:chExt cx="655351" cy="517912"/>
            </a:xfrm>
          </p:grpSpPr>
          <p:sp>
            <p:nvSpPr>
              <p:cNvPr id="16" name="Freeform: Shape 15">
                <a:extLst>
                  <a:ext uri="{FF2B5EF4-FFF2-40B4-BE49-F238E27FC236}">
                    <a16:creationId xmlns:a16="http://schemas.microsoft.com/office/drawing/2014/main" id="{7EB85841-20E3-4B2B-8973-E00BEF9845D4}"/>
                  </a:ext>
                </a:extLst>
              </p:cNvPr>
              <p:cNvSpPr/>
              <p:nvPr/>
            </p:nvSpPr>
            <p:spPr>
              <a:xfrm>
                <a:off x="5268098" y="5667609"/>
                <a:ext cx="517912"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7" name="Rectangle: Rounded Corners 16">
                <a:extLst>
                  <a:ext uri="{FF2B5EF4-FFF2-40B4-BE49-F238E27FC236}">
                    <a16:creationId xmlns:a16="http://schemas.microsoft.com/office/drawing/2014/main" id="{50CB10DD-AABC-4EC4-BAD8-E9E469ADD706}"/>
                  </a:ext>
                </a:extLst>
              </p:cNvPr>
              <p:cNvSpPr/>
              <p:nvPr/>
            </p:nvSpPr>
            <p:spPr>
              <a:xfrm>
                <a:off x="5724922" y="5874289"/>
                <a:ext cx="198527" cy="12946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EB82D89-C9A8-4B16-9538-883DA044007E}"/>
                </a:ext>
              </a:extLst>
            </p:cNvPr>
            <p:cNvSpPr/>
            <p:nvPr/>
          </p:nvSpPr>
          <p:spPr>
            <a:xfrm>
              <a:off x="-343344" y="5898145"/>
              <a:ext cx="7817569" cy="65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467210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6_Images &amp; Contents Layout">
    <p:spTree>
      <p:nvGrpSpPr>
        <p:cNvPr id="1" name=""/>
        <p:cNvGrpSpPr/>
        <p:nvPr/>
      </p:nvGrpSpPr>
      <p:grpSpPr>
        <a:xfrm>
          <a:off x="0" y="0"/>
          <a:ext cx="0" cy="0"/>
          <a:chOff x="0" y="0"/>
          <a:chExt cx="0" cy="0"/>
        </a:xfrm>
      </p:grpSpPr>
      <p:sp>
        <p:nvSpPr>
          <p:cNvPr id="10" name="Picture Placeholder 10">
            <a:extLst>
              <a:ext uri="{FF2B5EF4-FFF2-40B4-BE49-F238E27FC236}">
                <a16:creationId xmlns:a16="http://schemas.microsoft.com/office/drawing/2014/main" id="{037E98C1-EDB9-4998-B244-222AB3F04CD0}"/>
              </a:ext>
            </a:extLst>
          </p:cNvPr>
          <p:cNvSpPr>
            <a:spLocks noGrp="1"/>
          </p:cNvSpPr>
          <p:nvPr>
            <p:ph type="pic" sz="quarter" idx="10" hasCustomPrompt="1"/>
          </p:nvPr>
        </p:nvSpPr>
        <p:spPr>
          <a:xfrm>
            <a:off x="0" y="1455235"/>
            <a:ext cx="12192000" cy="2908535"/>
          </a:xfrm>
          <a:prstGeom prst="rect">
            <a:avLst/>
          </a:prstGeom>
          <a:solidFill>
            <a:srgbClr val="BEBFBF">
              <a:alpha val="30000"/>
            </a:srgbClr>
          </a:solidFill>
        </p:spPr>
        <p:txBody>
          <a:bodyPr tIns="324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 and Sent to Back</a:t>
            </a:r>
            <a:endParaRPr lang="ko-KR" altLang="en-US" dirty="0"/>
          </a:p>
          <a:p>
            <a:endParaRPr lang="ko-KR" altLang="en-US" dirty="0"/>
          </a:p>
        </p:txBody>
      </p:sp>
      <p:sp>
        <p:nvSpPr>
          <p:cNvPr id="4" name="Rectangle 3"/>
          <p:cNvSpPr/>
          <p:nvPr userDrawn="1"/>
        </p:nvSpPr>
        <p:spPr>
          <a:xfrm>
            <a:off x="0" y="1255759"/>
            <a:ext cx="12192000" cy="2138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800" dirty="0"/>
              <a:t>                     </a:t>
            </a:r>
            <a:endParaRPr lang="ko-KR" altLang="en-US" sz="1800" dirty="0"/>
          </a:p>
        </p:txBody>
      </p:sp>
      <p:sp>
        <p:nvSpPr>
          <p:cNvPr id="11" name="Freeform: Shape 10">
            <a:extLst>
              <a:ext uri="{FF2B5EF4-FFF2-40B4-BE49-F238E27FC236}">
                <a16:creationId xmlns:a16="http://schemas.microsoft.com/office/drawing/2014/main" id="{EDA2D9C9-F129-4617-B03C-AC1669105869}"/>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Tree>
    <p:extLst>
      <p:ext uri="{BB962C8B-B14F-4D97-AF65-F5344CB8AC3E}">
        <p14:creationId xmlns:p14="http://schemas.microsoft.com/office/powerpoint/2010/main" val="9336749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7_Images &amp; Contents Layout">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72920181-2924-4E1F-891D-E75A99509C25}"/>
              </a:ext>
            </a:extLst>
          </p:cNvPr>
          <p:cNvSpPr/>
          <p:nvPr userDrawn="1"/>
        </p:nvSpPr>
        <p:spPr>
          <a:xfrm>
            <a:off x="-1" y="0"/>
            <a:ext cx="428723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Picture Placeholder 5"/>
          <p:cNvSpPr>
            <a:spLocks noGrp="1"/>
          </p:cNvSpPr>
          <p:nvPr>
            <p:ph type="pic" sz="quarter" idx="10" hasCustomPrompt="1"/>
          </p:nvPr>
        </p:nvSpPr>
        <p:spPr>
          <a:xfrm>
            <a:off x="3205315" y="535021"/>
            <a:ext cx="3889913" cy="3542051"/>
          </a:xfrm>
          <a:prstGeom prst="rect">
            <a:avLst/>
          </a:prstGeom>
          <a:solidFill>
            <a:schemeClr val="bg1">
              <a:lumMod val="95000"/>
            </a:schemeClr>
          </a:solidFill>
        </p:spPr>
        <p:txBody>
          <a:bodyPr tIns="54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6" name="Picture Placeholder 5"/>
          <p:cNvSpPr>
            <a:spLocks noGrp="1"/>
          </p:cNvSpPr>
          <p:nvPr>
            <p:ph type="pic" sz="quarter" idx="12" hasCustomPrompt="1"/>
          </p:nvPr>
        </p:nvSpPr>
        <p:spPr>
          <a:xfrm>
            <a:off x="7244568" y="2025072"/>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14" name="Picture Placeholder 5"/>
          <p:cNvSpPr>
            <a:spLocks noGrp="1"/>
          </p:cNvSpPr>
          <p:nvPr>
            <p:ph type="pic" sz="quarter" idx="11" hasCustomPrompt="1"/>
          </p:nvPr>
        </p:nvSpPr>
        <p:spPr>
          <a:xfrm>
            <a:off x="4467228" y="4260714"/>
            <a:ext cx="2628000" cy="2052000"/>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300878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5" name="Freeform: Shape 4">
            <a:extLst>
              <a:ext uri="{FF2B5EF4-FFF2-40B4-BE49-F238E27FC236}">
                <a16:creationId xmlns:a16="http://schemas.microsoft.com/office/drawing/2014/main" id="{468F6418-2F54-45D4-A57F-70F7C2212E90}"/>
              </a:ext>
            </a:extLst>
          </p:cNvPr>
          <p:cNvSpPr/>
          <p:nvPr userDrawn="1"/>
        </p:nvSpPr>
        <p:spPr>
          <a:xfrm>
            <a:off x="-20054" y="5839006"/>
            <a:ext cx="12212054" cy="794973"/>
          </a:xfrm>
          <a:custGeom>
            <a:avLst/>
            <a:gdLst>
              <a:gd name="connsiteX0" fmla="*/ 5579269 w 5600700"/>
              <a:gd name="connsiteY0" fmla="*/ 285274 h 409575"/>
              <a:gd name="connsiteX1" fmla="*/ 5285899 w 5600700"/>
              <a:gd name="connsiteY1" fmla="*/ 285274 h 409575"/>
              <a:gd name="connsiteX2" fmla="*/ 5258277 w 5600700"/>
              <a:gd name="connsiteY2" fmla="*/ 323374 h 409575"/>
              <a:gd name="connsiteX3" fmla="*/ 5218271 w 5600700"/>
              <a:gd name="connsiteY3" fmla="*/ 153829 h 409575"/>
              <a:gd name="connsiteX4" fmla="*/ 5182077 w 5600700"/>
              <a:gd name="connsiteY4" fmla="*/ 285274 h 409575"/>
              <a:gd name="connsiteX5" fmla="*/ 5094446 w 5600700"/>
              <a:gd name="connsiteY5" fmla="*/ 285274 h 409575"/>
              <a:gd name="connsiteX6" fmla="*/ 5081111 w 5600700"/>
              <a:gd name="connsiteY6" fmla="*/ 335756 h 409575"/>
              <a:gd name="connsiteX7" fmla="*/ 5057299 w 5600700"/>
              <a:gd name="connsiteY7" fmla="*/ 277654 h 409575"/>
              <a:gd name="connsiteX8" fmla="*/ 5033486 w 5600700"/>
              <a:gd name="connsiteY8" fmla="*/ 322421 h 409575"/>
              <a:gd name="connsiteX9" fmla="*/ 4988719 w 5600700"/>
              <a:gd name="connsiteY9" fmla="*/ 21431 h 409575"/>
              <a:gd name="connsiteX10" fmla="*/ 4933474 w 5600700"/>
              <a:gd name="connsiteY10" fmla="*/ 393859 h 409575"/>
              <a:gd name="connsiteX11" fmla="*/ 4912519 w 5600700"/>
              <a:gd name="connsiteY11" fmla="*/ 285274 h 409575"/>
              <a:gd name="connsiteX12" fmla="*/ 4686777 w 5600700"/>
              <a:gd name="connsiteY12" fmla="*/ 285274 h 409575"/>
              <a:gd name="connsiteX13" fmla="*/ 4657249 w 5600700"/>
              <a:gd name="connsiteY13" fmla="*/ 344329 h 409575"/>
              <a:gd name="connsiteX14" fmla="*/ 4622006 w 5600700"/>
              <a:gd name="connsiteY14" fmla="*/ 150971 h 409575"/>
              <a:gd name="connsiteX15" fmla="*/ 4579144 w 5600700"/>
              <a:gd name="connsiteY15" fmla="*/ 285274 h 409575"/>
              <a:gd name="connsiteX16" fmla="*/ 4492466 w 5600700"/>
              <a:gd name="connsiteY16" fmla="*/ 285274 h 409575"/>
              <a:gd name="connsiteX17" fmla="*/ 4467702 w 5600700"/>
              <a:gd name="connsiteY17" fmla="*/ 322421 h 409575"/>
              <a:gd name="connsiteX18" fmla="*/ 4441984 w 5600700"/>
              <a:gd name="connsiteY18" fmla="*/ 275749 h 409575"/>
              <a:gd name="connsiteX19" fmla="*/ 4408646 w 5600700"/>
              <a:gd name="connsiteY19" fmla="*/ 336709 h 409575"/>
              <a:gd name="connsiteX20" fmla="*/ 4377214 w 5600700"/>
              <a:gd name="connsiteY20" fmla="*/ 72866 h 409575"/>
              <a:gd name="connsiteX21" fmla="*/ 4336256 w 5600700"/>
              <a:gd name="connsiteY21" fmla="*/ 377666 h 409575"/>
              <a:gd name="connsiteX22" fmla="*/ 4308634 w 5600700"/>
              <a:gd name="connsiteY22" fmla="*/ 285274 h 409575"/>
              <a:gd name="connsiteX23" fmla="*/ 4239102 w 5600700"/>
              <a:gd name="connsiteY23" fmla="*/ 285274 h 409575"/>
              <a:gd name="connsiteX24" fmla="*/ 4210527 w 5600700"/>
              <a:gd name="connsiteY24" fmla="*/ 237649 h 409575"/>
              <a:gd name="connsiteX25" fmla="*/ 4178141 w 5600700"/>
              <a:gd name="connsiteY25" fmla="*/ 285274 h 409575"/>
              <a:gd name="connsiteX26" fmla="*/ 21431 w 5600700"/>
              <a:gd name="connsiteY26" fmla="*/ 285274 h 409575"/>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75874 h 372428"/>
              <a:gd name="connsiteX0" fmla="*/ 5196891 w 5196891"/>
              <a:gd name="connsiteY0" fmla="*/ 263843 h 372428"/>
              <a:gd name="connsiteX1" fmla="*/ 4903521 w 5196891"/>
              <a:gd name="connsiteY1" fmla="*/ 263843 h 372428"/>
              <a:gd name="connsiteX2" fmla="*/ 4875899 w 5196891"/>
              <a:gd name="connsiteY2" fmla="*/ 301943 h 372428"/>
              <a:gd name="connsiteX3" fmla="*/ 4835893 w 5196891"/>
              <a:gd name="connsiteY3" fmla="*/ 132398 h 372428"/>
              <a:gd name="connsiteX4" fmla="*/ 4799699 w 5196891"/>
              <a:gd name="connsiteY4" fmla="*/ 263843 h 372428"/>
              <a:gd name="connsiteX5" fmla="*/ 4712068 w 5196891"/>
              <a:gd name="connsiteY5" fmla="*/ 263843 h 372428"/>
              <a:gd name="connsiteX6" fmla="*/ 4698733 w 5196891"/>
              <a:gd name="connsiteY6" fmla="*/ 314325 h 372428"/>
              <a:gd name="connsiteX7" fmla="*/ 4674921 w 5196891"/>
              <a:gd name="connsiteY7" fmla="*/ 256223 h 372428"/>
              <a:gd name="connsiteX8" fmla="*/ 4651108 w 5196891"/>
              <a:gd name="connsiteY8" fmla="*/ 300990 h 372428"/>
              <a:gd name="connsiteX9" fmla="*/ 4606341 w 5196891"/>
              <a:gd name="connsiteY9" fmla="*/ 0 h 372428"/>
              <a:gd name="connsiteX10" fmla="*/ 4551096 w 5196891"/>
              <a:gd name="connsiteY10" fmla="*/ 372428 h 372428"/>
              <a:gd name="connsiteX11" fmla="*/ 4530141 w 5196891"/>
              <a:gd name="connsiteY11" fmla="*/ 263843 h 372428"/>
              <a:gd name="connsiteX12" fmla="*/ 4304399 w 5196891"/>
              <a:gd name="connsiteY12" fmla="*/ 263843 h 372428"/>
              <a:gd name="connsiteX13" fmla="*/ 4274871 w 5196891"/>
              <a:gd name="connsiteY13" fmla="*/ 322898 h 372428"/>
              <a:gd name="connsiteX14" fmla="*/ 4239628 w 5196891"/>
              <a:gd name="connsiteY14" fmla="*/ 129540 h 372428"/>
              <a:gd name="connsiteX15" fmla="*/ 4196766 w 5196891"/>
              <a:gd name="connsiteY15" fmla="*/ 263843 h 372428"/>
              <a:gd name="connsiteX16" fmla="*/ 4110088 w 5196891"/>
              <a:gd name="connsiteY16" fmla="*/ 263843 h 372428"/>
              <a:gd name="connsiteX17" fmla="*/ 4085324 w 5196891"/>
              <a:gd name="connsiteY17" fmla="*/ 300990 h 372428"/>
              <a:gd name="connsiteX18" fmla="*/ 4059606 w 5196891"/>
              <a:gd name="connsiteY18" fmla="*/ 254318 h 372428"/>
              <a:gd name="connsiteX19" fmla="*/ 4026268 w 5196891"/>
              <a:gd name="connsiteY19" fmla="*/ 315278 h 372428"/>
              <a:gd name="connsiteX20" fmla="*/ 3994836 w 5196891"/>
              <a:gd name="connsiteY20" fmla="*/ 51435 h 372428"/>
              <a:gd name="connsiteX21" fmla="*/ 3953878 w 5196891"/>
              <a:gd name="connsiteY21" fmla="*/ 356235 h 372428"/>
              <a:gd name="connsiteX22" fmla="*/ 3926256 w 5196891"/>
              <a:gd name="connsiteY22" fmla="*/ 263843 h 372428"/>
              <a:gd name="connsiteX23" fmla="*/ 3856724 w 5196891"/>
              <a:gd name="connsiteY23" fmla="*/ 263843 h 372428"/>
              <a:gd name="connsiteX24" fmla="*/ 3828149 w 5196891"/>
              <a:gd name="connsiteY24" fmla="*/ 216218 h 372428"/>
              <a:gd name="connsiteX25" fmla="*/ 3795763 w 5196891"/>
              <a:gd name="connsiteY25" fmla="*/ 263843 h 372428"/>
              <a:gd name="connsiteX26" fmla="*/ 0 w 5196891"/>
              <a:gd name="connsiteY26" fmla="*/ 263842 h 372428"/>
              <a:gd name="connsiteX0" fmla="*/ 5698543 w 5698543"/>
              <a:gd name="connsiteY0" fmla="*/ 252570 h 372428"/>
              <a:gd name="connsiteX1" fmla="*/ 4903521 w 5698543"/>
              <a:gd name="connsiteY1" fmla="*/ 263843 h 372428"/>
              <a:gd name="connsiteX2" fmla="*/ 4875899 w 5698543"/>
              <a:gd name="connsiteY2" fmla="*/ 301943 h 372428"/>
              <a:gd name="connsiteX3" fmla="*/ 4835893 w 5698543"/>
              <a:gd name="connsiteY3" fmla="*/ 132398 h 372428"/>
              <a:gd name="connsiteX4" fmla="*/ 4799699 w 5698543"/>
              <a:gd name="connsiteY4" fmla="*/ 263843 h 372428"/>
              <a:gd name="connsiteX5" fmla="*/ 4712068 w 5698543"/>
              <a:gd name="connsiteY5" fmla="*/ 263843 h 372428"/>
              <a:gd name="connsiteX6" fmla="*/ 4698733 w 5698543"/>
              <a:gd name="connsiteY6" fmla="*/ 314325 h 372428"/>
              <a:gd name="connsiteX7" fmla="*/ 4674921 w 5698543"/>
              <a:gd name="connsiteY7" fmla="*/ 256223 h 372428"/>
              <a:gd name="connsiteX8" fmla="*/ 4651108 w 5698543"/>
              <a:gd name="connsiteY8" fmla="*/ 300990 h 372428"/>
              <a:gd name="connsiteX9" fmla="*/ 4606341 w 5698543"/>
              <a:gd name="connsiteY9" fmla="*/ 0 h 372428"/>
              <a:gd name="connsiteX10" fmla="*/ 4551096 w 5698543"/>
              <a:gd name="connsiteY10" fmla="*/ 372428 h 372428"/>
              <a:gd name="connsiteX11" fmla="*/ 4530141 w 5698543"/>
              <a:gd name="connsiteY11" fmla="*/ 263843 h 372428"/>
              <a:gd name="connsiteX12" fmla="*/ 4304399 w 5698543"/>
              <a:gd name="connsiteY12" fmla="*/ 263843 h 372428"/>
              <a:gd name="connsiteX13" fmla="*/ 4274871 w 5698543"/>
              <a:gd name="connsiteY13" fmla="*/ 322898 h 372428"/>
              <a:gd name="connsiteX14" fmla="*/ 4239628 w 5698543"/>
              <a:gd name="connsiteY14" fmla="*/ 129540 h 372428"/>
              <a:gd name="connsiteX15" fmla="*/ 4196766 w 5698543"/>
              <a:gd name="connsiteY15" fmla="*/ 263843 h 372428"/>
              <a:gd name="connsiteX16" fmla="*/ 4110088 w 5698543"/>
              <a:gd name="connsiteY16" fmla="*/ 263843 h 372428"/>
              <a:gd name="connsiteX17" fmla="*/ 4085324 w 5698543"/>
              <a:gd name="connsiteY17" fmla="*/ 300990 h 372428"/>
              <a:gd name="connsiteX18" fmla="*/ 4059606 w 5698543"/>
              <a:gd name="connsiteY18" fmla="*/ 254318 h 372428"/>
              <a:gd name="connsiteX19" fmla="*/ 4026268 w 5698543"/>
              <a:gd name="connsiteY19" fmla="*/ 315278 h 372428"/>
              <a:gd name="connsiteX20" fmla="*/ 3994836 w 5698543"/>
              <a:gd name="connsiteY20" fmla="*/ 51435 h 372428"/>
              <a:gd name="connsiteX21" fmla="*/ 3953878 w 5698543"/>
              <a:gd name="connsiteY21" fmla="*/ 356235 h 372428"/>
              <a:gd name="connsiteX22" fmla="*/ 3926256 w 5698543"/>
              <a:gd name="connsiteY22" fmla="*/ 263843 h 372428"/>
              <a:gd name="connsiteX23" fmla="*/ 3856724 w 5698543"/>
              <a:gd name="connsiteY23" fmla="*/ 263843 h 372428"/>
              <a:gd name="connsiteX24" fmla="*/ 3828149 w 5698543"/>
              <a:gd name="connsiteY24" fmla="*/ 216218 h 372428"/>
              <a:gd name="connsiteX25" fmla="*/ 3795763 w 5698543"/>
              <a:gd name="connsiteY25" fmla="*/ 263843 h 372428"/>
              <a:gd name="connsiteX26" fmla="*/ 0 w 5698543"/>
              <a:gd name="connsiteY26" fmla="*/ 263842 h 372428"/>
              <a:gd name="connsiteX0" fmla="*/ 5506901 w 5506901"/>
              <a:gd name="connsiteY0" fmla="*/ 252570 h 372428"/>
              <a:gd name="connsiteX1" fmla="*/ 4903521 w 5506901"/>
              <a:gd name="connsiteY1" fmla="*/ 263843 h 372428"/>
              <a:gd name="connsiteX2" fmla="*/ 4875899 w 5506901"/>
              <a:gd name="connsiteY2" fmla="*/ 301943 h 372428"/>
              <a:gd name="connsiteX3" fmla="*/ 4835893 w 5506901"/>
              <a:gd name="connsiteY3" fmla="*/ 132398 h 372428"/>
              <a:gd name="connsiteX4" fmla="*/ 4799699 w 5506901"/>
              <a:gd name="connsiteY4" fmla="*/ 263843 h 372428"/>
              <a:gd name="connsiteX5" fmla="*/ 4712068 w 5506901"/>
              <a:gd name="connsiteY5" fmla="*/ 263843 h 372428"/>
              <a:gd name="connsiteX6" fmla="*/ 4698733 w 5506901"/>
              <a:gd name="connsiteY6" fmla="*/ 314325 h 372428"/>
              <a:gd name="connsiteX7" fmla="*/ 4674921 w 5506901"/>
              <a:gd name="connsiteY7" fmla="*/ 256223 h 372428"/>
              <a:gd name="connsiteX8" fmla="*/ 4651108 w 5506901"/>
              <a:gd name="connsiteY8" fmla="*/ 300990 h 372428"/>
              <a:gd name="connsiteX9" fmla="*/ 4606341 w 5506901"/>
              <a:gd name="connsiteY9" fmla="*/ 0 h 372428"/>
              <a:gd name="connsiteX10" fmla="*/ 4551096 w 5506901"/>
              <a:gd name="connsiteY10" fmla="*/ 372428 h 372428"/>
              <a:gd name="connsiteX11" fmla="*/ 4530141 w 5506901"/>
              <a:gd name="connsiteY11" fmla="*/ 263843 h 372428"/>
              <a:gd name="connsiteX12" fmla="*/ 4304399 w 5506901"/>
              <a:gd name="connsiteY12" fmla="*/ 263843 h 372428"/>
              <a:gd name="connsiteX13" fmla="*/ 4274871 w 5506901"/>
              <a:gd name="connsiteY13" fmla="*/ 322898 h 372428"/>
              <a:gd name="connsiteX14" fmla="*/ 4239628 w 5506901"/>
              <a:gd name="connsiteY14" fmla="*/ 129540 h 372428"/>
              <a:gd name="connsiteX15" fmla="*/ 4196766 w 5506901"/>
              <a:gd name="connsiteY15" fmla="*/ 263843 h 372428"/>
              <a:gd name="connsiteX16" fmla="*/ 4110088 w 5506901"/>
              <a:gd name="connsiteY16" fmla="*/ 263843 h 372428"/>
              <a:gd name="connsiteX17" fmla="*/ 4085324 w 5506901"/>
              <a:gd name="connsiteY17" fmla="*/ 300990 h 372428"/>
              <a:gd name="connsiteX18" fmla="*/ 4059606 w 5506901"/>
              <a:gd name="connsiteY18" fmla="*/ 254318 h 372428"/>
              <a:gd name="connsiteX19" fmla="*/ 4026268 w 5506901"/>
              <a:gd name="connsiteY19" fmla="*/ 315278 h 372428"/>
              <a:gd name="connsiteX20" fmla="*/ 3994836 w 5506901"/>
              <a:gd name="connsiteY20" fmla="*/ 51435 h 372428"/>
              <a:gd name="connsiteX21" fmla="*/ 3953878 w 5506901"/>
              <a:gd name="connsiteY21" fmla="*/ 356235 h 372428"/>
              <a:gd name="connsiteX22" fmla="*/ 3926256 w 5506901"/>
              <a:gd name="connsiteY22" fmla="*/ 263843 h 372428"/>
              <a:gd name="connsiteX23" fmla="*/ 3856724 w 5506901"/>
              <a:gd name="connsiteY23" fmla="*/ 263843 h 372428"/>
              <a:gd name="connsiteX24" fmla="*/ 3828149 w 5506901"/>
              <a:gd name="connsiteY24" fmla="*/ 216218 h 372428"/>
              <a:gd name="connsiteX25" fmla="*/ 3795763 w 5506901"/>
              <a:gd name="connsiteY25" fmla="*/ 263843 h 372428"/>
              <a:gd name="connsiteX26" fmla="*/ 0 w 5506901"/>
              <a:gd name="connsiteY26" fmla="*/ 263842 h 372428"/>
              <a:gd name="connsiteX0" fmla="*/ 5721090 w 5721090"/>
              <a:gd name="connsiteY0" fmla="*/ 252570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58205 h 372428"/>
              <a:gd name="connsiteX0" fmla="*/ 5721090 w 5721090"/>
              <a:gd name="connsiteY0" fmla="*/ 258207 h 372428"/>
              <a:gd name="connsiteX1" fmla="*/ 5117710 w 5721090"/>
              <a:gd name="connsiteY1" fmla="*/ 263843 h 372428"/>
              <a:gd name="connsiteX2" fmla="*/ 5090088 w 5721090"/>
              <a:gd name="connsiteY2" fmla="*/ 301943 h 372428"/>
              <a:gd name="connsiteX3" fmla="*/ 5050082 w 5721090"/>
              <a:gd name="connsiteY3" fmla="*/ 132398 h 372428"/>
              <a:gd name="connsiteX4" fmla="*/ 5013888 w 5721090"/>
              <a:gd name="connsiteY4" fmla="*/ 263843 h 372428"/>
              <a:gd name="connsiteX5" fmla="*/ 4926257 w 5721090"/>
              <a:gd name="connsiteY5" fmla="*/ 263843 h 372428"/>
              <a:gd name="connsiteX6" fmla="*/ 4912922 w 5721090"/>
              <a:gd name="connsiteY6" fmla="*/ 314325 h 372428"/>
              <a:gd name="connsiteX7" fmla="*/ 4889110 w 5721090"/>
              <a:gd name="connsiteY7" fmla="*/ 256223 h 372428"/>
              <a:gd name="connsiteX8" fmla="*/ 4865297 w 5721090"/>
              <a:gd name="connsiteY8" fmla="*/ 300990 h 372428"/>
              <a:gd name="connsiteX9" fmla="*/ 4820530 w 5721090"/>
              <a:gd name="connsiteY9" fmla="*/ 0 h 372428"/>
              <a:gd name="connsiteX10" fmla="*/ 4765285 w 5721090"/>
              <a:gd name="connsiteY10" fmla="*/ 372428 h 372428"/>
              <a:gd name="connsiteX11" fmla="*/ 4744330 w 5721090"/>
              <a:gd name="connsiteY11" fmla="*/ 263843 h 372428"/>
              <a:gd name="connsiteX12" fmla="*/ 4518588 w 5721090"/>
              <a:gd name="connsiteY12" fmla="*/ 263843 h 372428"/>
              <a:gd name="connsiteX13" fmla="*/ 4489060 w 5721090"/>
              <a:gd name="connsiteY13" fmla="*/ 322898 h 372428"/>
              <a:gd name="connsiteX14" fmla="*/ 4453817 w 5721090"/>
              <a:gd name="connsiteY14" fmla="*/ 129540 h 372428"/>
              <a:gd name="connsiteX15" fmla="*/ 4410955 w 5721090"/>
              <a:gd name="connsiteY15" fmla="*/ 263843 h 372428"/>
              <a:gd name="connsiteX16" fmla="*/ 4324277 w 5721090"/>
              <a:gd name="connsiteY16" fmla="*/ 263843 h 372428"/>
              <a:gd name="connsiteX17" fmla="*/ 4299513 w 5721090"/>
              <a:gd name="connsiteY17" fmla="*/ 300990 h 372428"/>
              <a:gd name="connsiteX18" fmla="*/ 4273795 w 5721090"/>
              <a:gd name="connsiteY18" fmla="*/ 254318 h 372428"/>
              <a:gd name="connsiteX19" fmla="*/ 4240457 w 5721090"/>
              <a:gd name="connsiteY19" fmla="*/ 315278 h 372428"/>
              <a:gd name="connsiteX20" fmla="*/ 4209025 w 5721090"/>
              <a:gd name="connsiteY20" fmla="*/ 51435 h 372428"/>
              <a:gd name="connsiteX21" fmla="*/ 4168067 w 5721090"/>
              <a:gd name="connsiteY21" fmla="*/ 356235 h 372428"/>
              <a:gd name="connsiteX22" fmla="*/ 4140445 w 5721090"/>
              <a:gd name="connsiteY22" fmla="*/ 263843 h 372428"/>
              <a:gd name="connsiteX23" fmla="*/ 4070913 w 5721090"/>
              <a:gd name="connsiteY23" fmla="*/ 263843 h 372428"/>
              <a:gd name="connsiteX24" fmla="*/ 4042338 w 5721090"/>
              <a:gd name="connsiteY24" fmla="*/ 216218 h 372428"/>
              <a:gd name="connsiteX25" fmla="*/ 4009952 w 5721090"/>
              <a:gd name="connsiteY25" fmla="*/ 263843 h 372428"/>
              <a:gd name="connsiteX26" fmla="*/ 0 w 5721090"/>
              <a:gd name="connsiteY26" fmla="*/ 269478 h 372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21090" h="372428">
                <a:moveTo>
                  <a:pt x="5721090" y="258207"/>
                </a:moveTo>
                <a:lnTo>
                  <a:pt x="5117710" y="263843"/>
                </a:lnTo>
                <a:lnTo>
                  <a:pt x="5090088" y="301943"/>
                </a:lnTo>
                <a:lnTo>
                  <a:pt x="5050082" y="132398"/>
                </a:lnTo>
                <a:lnTo>
                  <a:pt x="5013888" y="263843"/>
                </a:lnTo>
                <a:lnTo>
                  <a:pt x="4926257" y="263843"/>
                </a:lnTo>
                <a:lnTo>
                  <a:pt x="4912922" y="314325"/>
                </a:lnTo>
                <a:lnTo>
                  <a:pt x="4889110" y="256223"/>
                </a:lnTo>
                <a:lnTo>
                  <a:pt x="4865297" y="300990"/>
                </a:lnTo>
                <a:lnTo>
                  <a:pt x="4820530" y="0"/>
                </a:lnTo>
                <a:lnTo>
                  <a:pt x="4765285" y="372428"/>
                </a:lnTo>
                <a:lnTo>
                  <a:pt x="4744330" y="263843"/>
                </a:lnTo>
                <a:lnTo>
                  <a:pt x="4518588" y="263843"/>
                </a:lnTo>
                <a:lnTo>
                  <a:pt x="4489060" y="322898"/>
                </a:lnTo>
                <a:lnTo>
                  <a:pt x="4453817" y="129540"/>
                </a:lnTo>
                <a:lnTo>
                  <a:pt x="4410955" y="263843"/>
                </a:lnTo>
                <a:lnTo>
                  <a:pt x="4324277" y="263843"/>
                </a:lnTo>
                <a:lnTo>
                  <a:pt x="4299513" y="300990"/>
                </a:lnTo>
                <a:lnTo>
                  <a:pt x="4273795" y="254318"/>
                </a:lnTo>
                <a:lnTo>
                  <a:pt x="4240457" y="315278"/>
                </a:lnTo>
                <a:lnTo>
                  <a:pt x="4209025" y="51435"/>
                </a:lnTo>
                <a:lnTo>
                  <a:pt x="4168067" y="356235"/>
                </a:lnTo>
                <a:lnTo>
                  <a:pt x="4140445" y="263843"/>
                </a:lnTo>
                <a:lnTo>
                  <a:pt x="4070913" y="263843"/>
                </a:lnTo>
                <a:lnTo>
                  <a:pt x="4042338" y="216218"/>
                </a:lnTo>
                <a:lnTo>
                  <a:pt x="4009952" y="263843"/>
                </a:lnTo>
                <a:lnTo>
                  <a:pt x="0" y="269478"/>
                </a:lnTo>
              </a:path>
            </a:pathLst>
          </a:custGeom>
          <a:noFill/>
          <a:ln w="28575" cap="rnd">
            <a:solidFill>
              <a:schemeClr val="accent1"/>
            </a:solidFill>
            <a:prstDash val="solid"/>
            <a:round/>
          </a:ln>
        </p:spPr>
        <p:txBody>
          <a:bodyPr rtlCol="0" anchor="ctr"/>
          <a:lstStyle/>
          <a:p>
            <a:endParaRPr lang="en-US"/>
          </a:p>
        </p:txBody>
      </p:sp>
    </p:spTree>
    <p:extLst>
      <p:ext uri="{BB962C8B-B14F-4D97-AF65-F5344CB8AC3E}">
        <p14:creationId xmlns:p14="http://schemas.microsoft.com/office/powerpoint/2010/main" val="303207782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_캡션 있는 콘텐츠">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2ADD304-27A2-4440-9E8E-8F11D3F9CA18}"/>
              </a:ext>
            </a:extLst>
          </p:cNvPr>
          <p:cNvSpPr>
            <a:spLocks noGrp="1"/>
          </p:cNvSpPr>
          <p:nvPr>
            <p:ph type="pic" idx="16" hasCustomPrompt="1"/>
          </p:nvPr>
        </p:nvSpPr>
        <p:spPr>
          <a:xfrm>
            <a:off x="0" y="0"/>
            <a:ext cx="8265502" cy="6858000"/>
          </a:xfrm>
          <a:custGeom>
            <a:avLst/>
            <a:gdLst>
              <a:gd name="connsiteX0" fmla="*/ 5195456 w 8265502"/>
              <a:gd name="connsiteY0" fmla="*/ 6338077 h 6858000"/>
              <a:gd name="connsiteX1" fmla="*/ 5918072 w 8265502"/>
              <a:gd name="connsiteY1" fmla="*/ 6338077 h 6858000"/>
              <a:gd name="connsiteX2" fmla="*/ 6178034 w 8265502"/>
              <a:gd name="connsiteY2" fmla="*/ 6858000 h 6858000"/>
              <a:gd name="connsiteX3" fmla="*/ 4935495 w 8265502"/>
              <a:gd name="connsiteY3" fmla="*/ 6858000 h 6858000"/>
              <a:gd name="connsiteX4" fmla="*/ 3119745 w 8265502"/>
              <a:gd name="connsiteY4" fmla="*/ 6338077 h 6858000"/>
              <a:gd name="connsiteX5" fmla="*/ 3842362 w 8265502"/>
              <a:gd name="connsiteY5" fmla="*/ 6338077 h 6858000"/>
              <a:gd name="connsiteX6" fmla="*/ 4102323 w 8265502"/>
              <a:gd name="connsiteY6" fmla="*/ 6858000 h 6858000"/>
              <a:gd name="connsiteX7" fmla="*/ 2859785 w 8265502"/>
              <a:gd name="connsiteY7" fmla="*/ 6858000 h 6858000"/>
              <a:gd name="connsiteX8" fmla="*/ 1044037 w 8265502"/>
              <a:gd name="connsiteY8" fmla="*/ 6338077 h 6858000"/>
              <a:gd name="connsiteX9" fmla="*/ 1766653 w 8265502"/>
              <a:gd name="connsiteY9" fmla="*/ 6338077 h 6858000"/>
              <a:gd name="connsiteX10" fmla="*/ 2026615 w 8265502"/>
              <a:gd name="connsiteY10" fmla="*/ 6858000 h 6858000"/>
              <a:gd name="connsiteX11" fmla="*/ 784076 w 8265502"/>
              <a:gd name="connsiteY11" fmla="*/ 6858000 h 6858000"/>
              <a:gd name="connsiteX12" fmla="*/ 3179 w 8265502"/>
              <a:gd name="connsiteY12" fmla="*/ 5766324 h 6858000"/>
              <a:gd name="connsiteX13" fmla="*/ 725796 w 8265502"/>
              <a:gd name="connsiteY13" fmla="*/ 5766324 h 6858000"/>
              <a:gd name="connsiteX14" fmla="*/ 999515 w 8265502"/>
              <a:gd name="connsiteY14" fmla="*/ 6313762 h 6858000"/>
              <a:gd name="connsiteX15" fmla="*/ 727396 w 8265502"/>
              <a:gd name="connsiteY15" fmla="*/ 6858000 h 6858000"/>
              <a:gd name="connsiteX16" fmla="*/ 1580 w 8265502"/>
              <a:gd name="connsiteY16" fmla="*/ 6858000 h 6858000"/>
              <a:gd name="connsiteX17" fmla="*/ 0 w 8265502"/>
              <a:gd name="connsiteY17" fmla="*/ 6854841 h 6858000"/>
              <a:gd name="connsiteX18" fmla="*/ 0 w 8265502"/>
              <a:gd name="connsiteY18" fmla="*/ 5772682 h 6858000"/>
              <a:gd name="connsiteX19" fmla="*/ 6243369 w 8265502"/>
              <a:gd name="connsiteY19" fmla="*/ 5763125 h 6858000"/>
              <a:gd name="connsiteX20" fmla="*/ 6965986 w 8265502"/>
              <a:gd name="connsiteY20" fmla="*/ 5763125 h 6858000"/>
              <a:gd name="connsiteX21" fmla="*/ 7239705 w 8265502"/>
              <a:gd name="connsiteY21" fmla="*/ 6310563 h 6858000"/>
              <a:gd name="connsiteX22" fmla="*/ 6965986 w 8265502"/>
              <a:gd name="connsiteY22" fmla="*/ 6858000 h 6858000"/>
              <a:gd name="connsiteX23" fmla="*/ 6243369 w 8265502"/>
              <a:gd name="connsiteY23" fmla="*/ 6858000 h 6858000"/>
              <a:gd name="connsiteX24" fmla="*/ 5969650 w 8265502"/>
              <a:gd name="connsiteY24" fmla="*/ 6310563 h 6858000"/>
              <a:gd name="connsiteX25" fmla="*/ 4154596 w 8265502"/>
              <a:gd name="connsiteY25" fmla="*/ 5763125 h 6858000"/>
              <a:gd name="connsiteX26" fmla="*/ 4877213 w 8265502"/>
              <a:gd name="connsiteY26" fmla="*/ 5763125 h 6858000"/>
              <a:gd name="connsiteX27" fmla="*/ 5150931 w 8265502"/>
              <a:gd name="connsiteY27" fmla="*/ 6310563 h 6858000"/>
              <a:gd name="connsiteX28" fmla="*/ 4877213 w 8265502"/>
              <a:gd name="connsiteY28" fmla="*/ 6858000 h 6858000"/>
              <a:gd name="connsiteX29" fmla="*/ 4154596 w 8265502"/>
              <a:gd name="connsiteY29" fmla="*/ 6858000 h 6858000"/>
              <a:gd name="connsiteX30" fmla="*/ 3880878 w 8265502"/>
              <a:gd name="connsiteY30" fmla="*/ 6310563 h 6858000"/>
              <a:gd name="connsiteX31" fmla="*/ 2078889 w 8265502"/>
              <a:gd name="connsiteY31" fmla="*/ 5763125 h 6858000"/>
              <a:gd name="connsiteX32" fmla="*/ 2801506 w 8265502"/>
              <a:gd name="connsiteY32" fmla="*/ 5763125 h 6858000"/>
              <a:gd name="connsiteX33" fmla="*/ 3075225 w 8265502"/>
              <a:gd name="connsiteY33" fmla="*/ 6310563 h 6858000"/>
              <a:gd name="connsiteX34" fmla="*/ 2801506 w 8265502"/>
              <a:gd name="connsiteY34" fmla="*/ 6858000 h 6858000"/>
              <a:gd name="connsiteX35" fmla="*/ 2078889 w 8265502"/>
              <a:gd name="connsiteY35" fmla="*/ 6858000 h 6858000"/>
              <a:gd name="connsiteX36" fmla="*/ 1805170 w 8265502"/>
              <a:gd name="connsiteY36" fmla="*/ 6310563 h 6858000"/>
              <a:gd name="connsiteX37" fmla="*/ 3119748 w 8265502"/>
              <a:gd name="connsiteY37" fmla="*/ 5187603 h 6858000"/>
              <a:gd name="connsiteX38" fmla="*/ 3842364 w 8265502"/>
              <a:gd name="connsiteY38" fmla="*/ 5187603 h 6858000"/>
              <a:gd name="connsiteX39" fmla="*/ 4116083 w 8265502"/>
              <a:gd name="connsiteY39" fmla="*/ 5735041 h 6858000"/>
              <a:gd name="connsiteX40" fmla="*/ 3842364 w 8265502"/>
              <a:gd name="connsiteY40" fmla="*/ 6282478 h 6858000"/>
              <a:gd name="connsiteX41" fmla="*/ 3119748 w 8265502"/>
              <a:gd name="connsiteY41" fmla="*/ 6282478 h 6858000"/>
              <a:gd name="connsiteX42" fmla="*/ 2846030 w 8265502"/>
              <a:gd name="connsiteY42" fmla="*/ 5735041 h 6858000"/>
              <a:gd name="connsiteX43" fmla="*/ 1044038 w 8265502"/>
              <a:gd name="connsiteY43" fmla="*/ 5187603 h 6858000"/>
              <a:gd name="connsiteX44" fmla="*/ 1766654 w 8265502"/>
              <a:gd name="connsiteY44" fmla="*/ 5187603 h 6858000"/>
              <a:gd name="connsiteX45" fmla="*/ 2040373 w 8265502"/>
              <a:gd name="connsiteY45" fmla="*/ 5735041 h 6858000"/>
              <a:gd name="connsiteX46" fmla="*/ 1766654 w 8265502"/>
              <a:gd name="connsiteY46" fmla="*/ 6282478 h 6858000"/>
              <a:gd name="connsiteX47" fmla="*/ 1044038 w 8265502"/>
              <a:gd name="connsiteY47" fmla="*/ 6282478 h 6858000"/>
              <a:gd name="connsiteX48" fmla="*/ 770319 w 8265502"/>
              <a:gd name="connsiteY48" fmla="*/ 5735041 h 6858000"/>
              <a:gd name="connsiteX49" fmla="*/ 4159388 w 8265502"/>
              <a:gd name="connsiteY49" fmla="*/ 4628392 h 6858000"/>
              <a:gd name="connsiteX50" fmla="*/ 4877791 w 8265502"/>
              <a:gd name="connsiteY50" fmla="*/ 4628392 h 6858000"/>
              <a:gd name="connsiteX51" fmla="*/ 5149913 w 8265502"/>
              <a:gd name="connsiteY51" fmla="*/ 5172637 h 6858000"/>
              <a:gd name="connsiteX52" fmla="*/ 4877791 w 8265502"/>
              <a:gd name="connsiteY52" fmla="*/ 5716881 h 6858000"/>
              <a:gd name="connsiteX53" fmla="*/ 4159388 w 8265502"/>
              <a:gd name="connsiteY53" fmla="*/ 5716881 h 6858000"/>
              <a:gd name="connsiteX54" fmla="*/ 3887266 w 8265502"/>
              <a:gd name="connsiteY54" fmla="*/ 5172637 h 6858000"/>
              <a:gd name="connsiteX55" fmla="*/ 2078891 w 8265502"/>
              <a:gd name="connsiteY55" fmla="*/ 4612651 h 6858000"/>
              <a:gd name="connsiteX56" fmla="*/ 2801507 w 8265502"/>
              <a:gd name="connsiteY56" fmla="*/ 4612651 h 6858000"/>
              <a:gd name="connsiteX57" fmla="*/ 3075227 w 8265502"/>
              <a:gd name="connsiteY57" fmla="*/ 5160089 h 6858000"/>
              <a:gd name="connsiteX58" fmla="*/ 2801507 w 8265502"/>
              <a:gd name="connsiteY58" fmla="*/ 5707526 h 6858000"/>
              <a:gd name="connsiteX59" fmla="*/ 2078891 w 8265502"/>
              <a:gd name="connsiteY59" fmla="*/ 5707526 h 6858000"/>
              <a:gd name="connsiteX60" fmla="*/ 1805171 w 8265502"/>
              <a:gd name="connsiteY60" fmla="*/ 5160089 h 6858000"/>
              <a:gd name="connsiteX61" fmla="*/ 3182 w 8265502"/>
              <a:gd name="connsiteY61" fmla="*/ 4612651 h 6858000"/>
              <a:gd name="connsiteX62" fmla="*/ 725798 w 8265502"/>
              <a:gd name="connsiteY62" fmla="*/ 4612651 h 6858000"/>
              <a:gd name="connsiteX63" fmla="*/ 999517 w 8265502"/>
              <a:gd name="connsiteY63" fmla="*/ 5160089 h 6858000"/>
              <a:gd name="connsiteX64" fmla="*/ 725798 w 8265502"/>
              <a:gd name="connsiteY64" fmla="*/ 5707526 h 6858000"/>
              <a:gd name="connsiteX65" fmla="*/ 3182 w 8265502"/>
              <a:gd name="connsiteY65" fmla="*/ 5707526 h 6858000"/>
              <a:gd name="connsiteX66" fmla="*/ 0 w 8265502"/>
              <a:gd name="connsiteY66" fmla="*/ 5701162 h 6858000"/>
              <a:gd name="connsiteX67" fmla="*/ 0 w 8265502"/>
              <a:gd name="connsiteY67" fmla="*/ 4619015 h 6858000"/>
              <a:gd name="connsiteX68" fmla="*/ 5195456 w 8265502"/>
              <a:gd name="connsiteY68" fmla="*/ 4037129 h 6858000"/>
              <a:gd name="connsiteX69" fmla="*/ 5918073 w 8265502"/>
              <a:gd name="connsiteY69" fmla="*/ 4037129 h 6858000"/>
              <a:gd name="connsiteX70" fmla="*/ 6191792 w 8265502"/>
              <a:gd name="connsiteY70" fmla="*/ 4584567 h 6858000"/>
              <a:gd name="connsiteX71" fmla="*/ 5918073 w 8265502"/>
              <a:gd name="connsiteY71" fmla="*/ 5132004 h 6858000"/>
              <a:gd name="connsiteX72" fmla="*/ 5195456 w 8265502"/>
              <a:gd name="connsiteY72" fmla="*/ 5132004 h 6858000"/>
              <a:gd name="connsiteX73" fmla="*/ 4921737 w 8265502"/>
              <a:gd name="connsiteY73" fmla="*/ 4584567 h 6858000"/>
              <a:gd name="connsiteX74" fmla="*/ 3119750 w 8265502"/>
              <a:gd name="connsiteY74" fmla="*/ 4037129 h 6858000"/>
              <a:gd name="connsiteX75" fmla="*/ 3842365 w 8265502"/>
              <a:gd name="connsiteY75" fmla="*/ 4037129 h 6858000"/>
              <a:gd name="connsiteX76" fmla="*/ 4116084 w 8265502"/>
              <a:gd name="connsiteY76" fmla="*/ 4584567 h 6858000"/>
              <a:gd name="connsiteX77" fmla="*/ 3842365 w 8265502"/>
              <a:gd name="connsiteY77" fmla="*/ 5132004 h 6858000"/>
              <a:gd name="connsiteX78" fmla="*/ 3119750 w 8265502"/>
              <a:gd name="connsiteY78" fmla="*/ 5132004 h 6858000"/>
              <a:gd name="connsiteX79" fmla="*/ 2846030 w 8265502"/>
              <a:gd name="connsiteY79" fmla="*/ 4584567 h 6858000"/>
              <a:gd name="connsiteX80" fmla="*/ 1044040 w 8265502"/>
              <a:gd name="connsiteY80" fmla="*/ 4037129 h 6858000"/>
              <a:gd name="connsiteX81" fmla="*/ 1766657 w 8265502"/>
              <a:gd name="connsiteY81" fmla="*/ 4037129 h 6858000"/>
              <a:gd name="connsiteX82" fmla="*/ 2040376 w 8265502"/>
              <a:gd name="connsiteY82" fmla="*/ 4584567 h 6858000"/>
              <a:gd name="connsiteX83" fmla="*/ 1766657 w 8265502"/>
              <a:gd name="connsiteY83" fmla="*/ 5132004 h 6858000"/>
              <a:gd name="connsiteX84" fmla="*/ 1044040 w 8265502"/>
              <a:gd name="connsiteY84" fmla="*/ 5132004 h 6858000"/>
              <a:gd name="connsiteX85" fmla="*/ 770321 w 8265502"/>
              <a:gd name="connsiteY85" fmla="*/ 4584567 h 6858000"/>
              <a:gd name="connsiteX86" fmla="*/ 4159387 w 8265502"/>
              <a:gd name="connsiteY86" fmla="*/ 3463221 h 6858000"/>
              <a:gd name="connsiteX87" fmla="*/ 4877790 w 8265502"/>
              <a:gd name="connsiteY87" fmla="*/ 3463221 h 6858000"/>
              <a:gd name="connsiteX88" fmla="*/ 5149912 w 8265502"/>
              <a:gd name="connsiteY88" fmla="*/ 4007466 h 6858000"/>
              <a:gd name="connsiteX89" fmla="*/ 4877790 w 8265502"/>
              <a:gd name="connsiteY89" fmla="*/ 4551710 h 6858000"/>
              <a:gd name="connsiteX90" fmla="*/ 4159387 w 8265502"/>
              <a:gd name="connsiteY90" fmla="*/ 4551710 h 6858000"/>
              <a:gd name="connsiteX91" fmla="*/ 3887265 w 8265502"/>
              <a:gd name="connsiteY91" fmla="*/ 4007466 h 6858000"/>
              <a:gd name="connsiteX92" fmla="*/ 2078891 w 8265502"/>
              <a:gd name="connsiteY92" fmla="*/ 3458978 h 6858000"/>
              <a:gd name="connsiteX93" fmla="*/ 2801507 w 8265502"/>
              <a:gd name="connsiteY93" fmla="*/ 3458978 h 6858000"/>
              <a:gd name="connsiteX94" fmla="*/ 3075227 w 8265502"/>
              <a:gd name="connsiteY94" fmla="*/ 4006416 h 6858000"/>
              <a:gd name="connsiteX95" fmla="*/ 2801507 w 8265502"/>
              <a:gd name="connsiteY95" fmla="*/ 4553853 h 6858000"/>
              <a:gd name="connsiteX96" fmla="*/ 2078891 w 8265502"/>
              <a:gd name="connsiteY96" fmla="*/ 4553853 h 6858000"/>
              <a:gd name="connsiteX97" fmla="*/ 1805171 w 8265502"/>
              <a:gd name="connsiteY97" fmla="*/ 4006416 h 6858000"/>
              <a:gd name="connsiteX98" fmla="*/ 3182 w 8265502"/>
              <a:gd name="connsiteY98" fmla="*/ 3458978 h 6858000"/>
              <a:gd name="connsiteX99" fmla="*/ 725798 w 8265502"/>
              <a:gd name="connsiteY99" fmla="*/ 3458978 h 6858000"/>
              <a:gd name="connsiteX100" fmla="*/ 999517 w 8265502"/>
              <a:gd name="connsiteY100" fmla="*/ 4006416 h 6858000"/>
              <a:gd name="connsiteX101" fmla="*/ 725798 w 8265502"/>
              <a:gd name="connsiteY101" fmla="*/ 4553853 h 6858000"/>
              <a:gd name="connsiteX102" fmla="*/ 3182 w 8265502"/>
              <a:gd name="connsiteY102" fmla="*/ 4553853 h 6858000"/>
              <a:gd name="connsiteX103" fmla="*/ 0 w 8265502"/>
              <a:gd name="connsiteY103" fmla="*/ 4547489 h 6858000"/>
              <a:gd name="connsiteX104" fmla="*/ 0 w 8265502"/>
              <a:gd name="connsiteY104" fmla="*/ 3465342 h 6858000"/>
              <a:gd name="connsiteX105" fmla="*/ 1044040 w 8265502"/>
              <a:gd name="connsiteY105" fmla="*/ 2883459 h 6858000"/>
              <a:gd name="connsiteX106" fmla="*/ 1766657 w 8265502"/>
              <a:gd name="connsiteY106" fmla="*/ 2883459 h 6858000"/>
              <a:gd name="connsiteX107" fmla="*/ 2040376 w 8265502"/>
              <a:gd name="connsiteY107" fmla="*/ 3430894 h 6858000"/>
              <a:gd name="connsiteX108" fmla="*/ 1766657 w 8265502"/>
              <a:gd name="connsiteY108" fmla="*/ 3978331 h 6858000"/>
              <a:gd name="connsiteX109" fmla="*/ 1044040 w 8265502"/>
              <a:gd name="connsiteY109" fmla="*/ 3978331 h 6858000"/>
              <a:gd name="connsiteX110" fmla="*/ 770321 w 8265502"/>
              <a:gd name="connsiteY110" fmla="*/ 3430894 h 6858000"/>
              <a:gd name="connsiteX111" fmla="*/ 3119750 w 8265502"/>
              <a:gd name="connsiteY111" fmla="*/ 2883459 h 6858000"/>
              <a:gd name="connsiteX112" fmla="*/ 3842365 w 8265502"/>
              <a:gd name="connsiteY112" fmla="*/ 2883459 h 6858000"/>
              <a:gd name="connsiteX113" fmla="*/ 4116084 w 8265502"/>
              <a:gd name="connsiteY113" fmla="*/ 3430894 h 6858000"/>
              <a:gd name="connsiteX114" fmla="*/ 3842365 w 8265502"/>
              <a:gd name="connsiteY114" fmla="*/ 3978331 h 6858000"/>
              <a:gd name="connsiteX115" fmla="*/ 3119750 w 8265502"/>
              <a:gd name="connsiteY115" fmla="*/ 3978331 h 6858000"/>
              <a:gd name="connsiteX116" fmla="*/ 2846030 w 8265502"/>
              <a:gd name="connsiteY116" fmla="*/ 3430894 h 6858000"/>
              <a:gd name="connsiteX117" fmla="*/ 3182 w 8265502"/>
              <a:gd name="connsiteY117" fmla="*/ 2305308 h 6858000"/>
              <a:gd name="connsiteX118" fmla="*/ 725799 w 8265502"/>
              <a:gd name="connsiteY118" fmla="*/ 2305308 h 6858000"/>
              <a:gd name="connsiteX119" fmla="*/ 999517 w 8265502"/>
              <a:gd name="connsiteY119" fmla="*/ 2852746 h 6858000"/>
              <a:gd name="connsiteX120" fmla="*/ 725799 w 8265502"/>
              <a:gd name="connsiteY120" fmla="*/ 3400180 h 6858000"/>
              <a:gd name="connsiteX121" fmla="*/ 3182 w 8265502"/>
              <a:gd name="connsiteY121" fmla="*/ 3400180 h 6858000"/>
              <a:gd name="connsiteX122" fmla="*/ 0 w 8265502"/>
              <a:gd name="connsiteY122" fmla="*/ 3393816 h 6858000"/>
              <a:gd name="connsiteX123" fmla="*/ 0 w 8265502"/>
              <a:gd name="connsiteY123" fmla="*/ 2311672 h 6858000"/>
              <a:gd name="connsiteX124" fmla="*/ 2078891 w 8265502"/>
              <a:gd name="connsiteY124" fmla="*/ 2305306 h 6858000"/>
              <a:gd name="connsiteX125" fmla="*/ 2801507 w 8265502"/>
              <a:gd name="connsiteY125" fmla="*/ 2305306 h 6858000"/>
              <a:gd name="connsiteX126" fmla="*/ 3075227 w 8265502"/>
              <a:gd name="connsiteY126" fmla="*/ 2852744 h 6858000"/>
              <a:gd name="connsiteX127" fmla="*/ 2801507 w 8265502"/>
              <a:gd name="connsiteY127" fmla="*/ 3400179 h 6858000"/>
              <a:gd name="connsiteX128" fmla="*/ 2078891 w 8265502"/>
              <a:gd name="connsiteY128" fmla="*/ 3400179 h 6858000"/>
              <a:gd name="connsiteX129" fmla="*/ 1805171 w 8265502"/>
              <a:gd name="connsiteY129" fmla="*/ 2852744 h 6858000"/>
              <a:gd name="connsiteX130" fmla="*/ 4154597 w 8265502"/>
              <a:gd name="connsiteY130" fmla="*/ 2305305 h 6858000"/>
              <a:gd name="connsiteX131" fmla="*/ 4877214 w 8265502"/>
              <a:gd name="connsiteY131" fmla="*/ 2305305 h 6858000"/>
              <a:gd name="connsiteX132" fmla="*/ 5150933 w 8265502"/>
              <a:gd name="connsiteY132" fmla="*/ 2852744 h 6858000"/>
              <a:gd name="connsiteX133" fmla="*/ 4877214 w 8265502"/>
              <a:gd name="connsiteY133" fmla="*/ 3400179 h 6858000"/>
              <a:gd name="connsiteX134" fmla="*/ 4154597 w 8265502"/>
              <a:gd name="connsiteY134" fmla="*/ 3400179 h 6858000"/>
              <a:gd name="connsiteX135" fmla="*/ 3880879 w 8265502"/>
              <a:gd name="connsiteY135" fmla="*/ 2852744 h 6858000"/>
              <a:gd name="connsiteX136" fmla="*/ 5202046 w 8265502"/>
              <a:gd name="connsiteY136" fmla="*/ 1738266 h 6858000"/>
              <a:gd name="connsiteX137" fmla="*/ 5920449 w 8265502"/>
              <a:gd name="connsiteY137" fmla="*/ 1738266 h 6858000"/>
              <a:gd name="connsiteX138" fmla="*/ 6192571 w 8265502"/>
              <a:gd name="connsiteY138" fmla="*/ 2282511 h 6858000"/>
              <a:gd name="connsiteX139" fmla="*/ 5920449 w 8265502"/>
              <a:gd name="connsiteY139" fmla="*/ 2826755 h 6858000"/>
              <a:gd name="connsiteX140" fmla="*/ 5202046 w 8265502"/>
              <a:gd name="connsiteY140" fmla="*/ 2826755 h 6858000"/>
              <a:gd name="connsiteX141" fmla="*/ 4929924 w 8265502"/>
              <a:gd name="connsiteY141" fmla="*/ 2282511 h 6858000"/>
              <a:gd name="connsiteX142" fmla="*/ 1044040 w 8265502"/>
              <a:gd name="connsiteY142" fmla="*/ 1729785 h 6858000"/>
              <a:gd name="connsiteX143" fmla="*/ 1766657 w 8265502"/>
              <a:gd name="connsiteY143" fmla="*/ 1729785 h 6858000"/>
              <a:gd name="connsiteX144" fmla="*/ 2040376 w 8265502"/>
              <a:gd name="connsiteY144" fmla="*/ 2277224 h 6858000"/>
              <a:gd name="connsiteX145" fmla="*/ 1766657 w 8265502"/>
              <a:gd name="connsiteY145" fmla="*/ 2824659 h 6858000"/>
              <a:gd name="connsiteX146" fmla="*/ 1044040 w 8265502"/>
              <a:gd name="connsiteY146" fmla="*/ 2824659 h 6858000"/>
              <a:gd name="connsiteX147" fmla="*/ 770321 w 8265502"/>
              <a:gd name="connsiteY147" fmla="*/ 2277224 h 6858000"/>
              <a:gd name="connsiteX148" fmla="*/ 3119750 w 8265502"/>
              <a:gd name="connsiteY148" fmla="*/ 1729784 h 6858000"/>
              <a:gd name="connsiteX149" fmla="*/ 3842365 w 8265502"/>
              <a:gd name="connsiteY149" fmla="*/ 1729784 h 6858000"/>
              <a:gd name="connsiteX150" fmla="*/ 4116084 w 8265502"/>
              <a:gd name="connsiteY150" fmla="*/ 2277222 h 6858000"/>
              <a:gd name="connsiteX151" fmla="*/ 3842365 w 8265502"/>
              <a:gd name="connsiteY151" fmla="*/ 2824659 h 6858000"/>
              <a:gd name="connsiteX152" fmla="*/ 3119750 w 8265502"/>
              <a:gd name="connsiteY152" fmla="*/ 2824659 h 6858000"/>
              <a:gd name="connsiteX153" fmla="*/ 2846030 w 8265502"/>
              <a:gd name="connsiteY153" fmla="*/ 2277222 h 6858000"/>
              <a:gd name="connsiteX154" fmla="*/ 3182 w 8265502"/>
              <a:gd name="connsiteY154" fmla="*/ 1151633 h 6858000"/>
              <a:gd name="connsiteX155" fmla="*/ 725799 w 8265502"/>
              <a:gd name="connsiteY155" fmla="*/ 1151633 h 6858000"/>
              <a:gd name="connsiteX156" fmla="*/ 999517 w 8265502"/>
              <a:gd name="connsiteY156" fmla="*/ 1699071 h 6858000"/>
              <a:gd name="connsiteX157" fmla="*/ 725799 w 8265502"/>
              <a:gd name="connsiteY157" fmla="*/ 2246508 h 6858000"/>
              <a:gd name="connsiteX158" fmla="*/ 3182 w 8265502"/>
              <a:gd name="connsiteY158" fmla="*/ 2246508 h 6858000"/>
              <a:gd name="connsiteX159" fmla="*/ 0 w 8265502"/>
              <a:gd name="connsiteY159" fmla="*/ 2240144 h 6858000"/>
              <a:gd name="connsiteX160" fmla="*/ 0 w 8265502"/>
              <a:gd name="connsiteY160" fmla="*/ 1157997 h 6858000"/>
              <a:gd name="connsiteX161" fmla="*/ 2078891 w 8265502"/>
              <a:gd name="connsiteY161" fmla="*/ 1151632 h 6858000"/>
              <a:gd name="connsiteX162" fmla="*/ 2801507 w 8265502"/>
              <a:gd name="connsiteY162" fmla="*/ 1151632 h 6858000"/>
              <a:gd name="connsiteX163" fmla="*/ 3075227 w 8265502"/>
              <a:gd name="connsiteY163" fmla="*/ 1699069 h 6858000"/>
              <a:gd name="connsiteX164" fmla="*/ 2801507 w 8265502"/>
              <a:gd name="connsiteY164" fmla="*/ 2246507 h 6858000"/>
              <a:gd name="connsiteX165" fmla="*/ 2078891 w 8265502"/>
              <a:gd name="connsiteY165" fmla="*/ 2246507 h 6858000"/>
              <a:gd name="connsiteX166" fmla="*/ 1805172 w 8265502"/>
              <a:gd name="connsiteY166" fmla="*/ 1699069 h 6858000"/>
              <a:gd name="connsiteX167" fmla="*/ 4154597 w 8265502"/>
              <a:gd name="connsiteY167" fmla="*/ 1151631 h 6858000"/>
              <a:gd name="connsiteX168" fmla="*/ 4877214 w 8265502"/>
              <a:gd name="connsiteY168" fmla="*/ 1151631 h 6858000"/>
              <a:gd name="connsiteX169" fmla="*/ 5150933 w 8265502"/>
              <a:gd name="connsiteY169" fmla="*/ 1699069 h 6858000"/>
              <a:gd name="connsiteX170" fmla="*/ 4877214 w 8265502"/>
              <a:gd name="connsiteY170" fmla="*/ 2246506 h 6858000"/>
              <a:gd name="connsiteX171" fmla="*/ 4154597 w 8265502"/>
              <a:gd name="connsiteY171" fmla="*/ 2246506 h 6858000"/>
              <a:gd name="connsiteX172" fmla="*/ 3880879 w 8265502"/>
              <a:gd name="connsiteY172" fmla="*/ 1699069 h 6858000"/>
              <a:gd name="connsiteX173" fmla="*/ 1044040 w 8265502"/>
              <a:gd name="connsiteY173" fmla="*/ 576110 h 6858000"/>
              <a:gd name="connsiteX174" fmla="*/ 1766657 w 8265502"/>
              <a:gd name="connsiteY174" fmla="*/ 576110 h 6858000"/>
              <a:gd name="connsiteX175" fmla="*/ 2040377 w 8265502"/>
              <a:gd name="connsiteY175" fmla="*/ 1123549 h 6858000"/>
              <a:gd name="connsiteX176" fmla="*/ 1766657 w 8265502"/>
              <a:gd name="connsiteY176" fmla="*/ 1670985 h 6858000"/>
              <a:gd name="connsiteX177" fmla="*/ 1044040 w 8265502"/>
              <a:gd name="connsiteY177" fmla="*/ 1670985 h 6858000"/>
              <a:gd name="connsiteX178" fmla="*/ 770321 w 8265502"/>
              <a:gd name="connsiteY178" fmla="*/ 1123549 h 6858000"/>
              <a:gd name="connsiteX179" fmla="*/ 3119750 w 8265502"/>
              <a:gd name="connsiteY179" fmla="*/ 576109 h 6858000"/>
              <a:gd name="connsiteX180" fmla="*/ 3842365 w 8265502"/>
              <a:gd name="connsiteY180" fmla="*/ 576109 h 6858000"/>
              <a:gd name="connsiteX181" fmla="*/ 4116084 w 8265502"/>
              <a:gd name="connsiteY181" fmla="*/ 1123547 h 6858000"/>
              <a:gd name="connsiteX182" fmla="*/ 3842365 w 8265502"/>
              <a:gd name="connsiteY182" fmla="*/ 1670984 h 6858000"/>
              <a:gd name="connsiteX183" fmla="*/ 3119750 w 8265502"/>
              <a:gd name="connsiteY183" fmla="*/ 1670984 h 6858000"/>
              <a:gd name="connsiteX184" fmla="*/ 2846030 w 8265502"/>
              <a:gd name="connsiteY184" fmla="*/ 1123547 h 6858000"/>
              <a:gd name="connsiteX185" fmla="*/ 5195456 w 8265502"/>
              <a:gd name="connsiteY185" fmla="*/ 576108 h 6858000"/>
              <a:gd name="connsiteX186" fmla="*/ 5918073 w 8265502"/>
              <a:gd name="connsiteY186" fmla="*/ 576108 h 6858000"/>
              <a:gd name="connsiteX187" fmla="*/ 6191792 w 8265502"/>
              <a:gd name="connsiteY187" fmla="*/ 1123546 h 6858000"/>
              <a:gd name="connsiteX188" fmla="*/ 5918073 w 8265502"/>
              <a:gd name="connsiteY188" fmla="*/ 1670983 h 6858000"/>
              <a:gd name="connsiteX189" fmla="*/ 5195456 w 8265502"/>
              <a:gd name="connsiteY189" fmla="*/ 1670983 h 6858000"/>
              <a:gd name="connsiteX190" fmla="*/ 4921737 w 8265502"/>
              <a:gd name="connsiteY190" fmla="*/ 1123546 h 6858000"/>
              <a:gd name="connsiteX191" fmla="*/ 7025576 w 8265502"/>
              <a:gd name="connsiteY191" fmla="*/ 0 h 6858000"/>
              <a:gd name="connsiteX192" fmla="*/ 8265502 w 8265502"/>
              <a:gd name="connsiteY192" fmla="*/ 0 h 6858000"/>
              <a:gd name="connsiteX193" fmla="*/ 8006847 w 8265502"/>
              <a:gd name="connsiteY193" fmla="*/ 517308 h 6858000"/>
              <a:gd name="connsiteX194" fmla="*/ 7284230 w 8265502"/>
              <a:gd name="connsiteY194" fmla="*/ 517308 h 6858000"/>
              <a:gd name="connsiteX195" fmla="*/ 6242345 w 8265502"/>
              <a:gd name="connsiteY195" fmla="*/ 0 h 6858000"/>
              <a:gd name="connsiteX196" fmla="*/ 6967007 w 8265502"/>
              <a:gd name="connsiteY196" fmla="*/ 0 h 6858000"/>
              <a:gd name="connsiteX197" fmla="*/ 7239703 w 8265502"/>
              <a:gd name="connsiteY197" fmla="*/ 545393 h 6858000"/>
              <a:gd name="connsiteX198" fmla="*/ 6965984 w 8265502"/>
              <a:gd name="connsiteY198" fmla="*/ 1092830 h 6858000"/>
              <a:gd name="connsiteX199" fmla="*/ 6243367 w 8265502"/>
              <a:gd name="connsiteY199" fmla="*/ 1092830 h 6858000"/>
              <a:gd name="connsiteX200" fmla="*/ 5969648 w 8265502"/>
              <a:gd name="connsiteY200" fmla="*/ 545393 h 6858000"/>
              <a:gd name="connsiteX201" fmla="*/ 4936801 w 8265502"/>
              <a:gd name="connsiteY201" fmla="*/ 0 h 6858000"/>
              <a:gd name="connsiteX202" fmla="*/ 6176728 w 8265502"/>
              <a:gd name="connsiteY202" fmla="*/ 0 h 6858000"/>
              <a:gd name="connsiteX203" fmla="*/ 5918073 w 8265502"/>
              <a:gd name="connsiteY203" fmla="*/ 517309 h 6858000"/>
              <a:gd name="connsiteX204" fmla="*/ 5195456 w 8265502"/>
              <a:gd name="connsiteY204" fmla="*/ 517309 h 6858000"/>
              <a:gd name="connsiteX205" fmla="*/ 4153576 w 8265502"/>
              <a:gd name="connsiteY205" fmla="*/ 0 h 6858000"/>
              <a:gd name="connsiteX206" fmla="*/ 4878236 w 8265502"/>
              <a:gd name="connsiteY206" fmla="*/ 0 h 6858000"/>
              <a:gd name="connsiteX207" fmla="*/ 5150933 w 8265502"/>
              <a:gd name="connsiteY207" fmla="*/ 545395 h 6858000"/>
              <a:gd name="connsiteX208" fmla="*/ 4877214 w 8265502"/>
              <a:gd name="connsiteY208" fmla="*/ 1092832 h 6858000"/>
              <a:gd name="connsiteX209" fmla="*/ 4154597 w 8265502"/>
              <a:gd name="connsiteY209" fmla="*/ 1092832 h 6858000"/>
              <a:gd name="connsiteX210" fmla="*/ 3880879 w 8265502"/>
              <a:gd name="connsiteY210" fmla="*/ 545395 h 6858000"/>
              <a:gd name="connsiteX211" fmla="*/ 2861095 w 8265502"/>
              <a:gd name="connsiteY211" fmla="*/ 0 h 6858000"/>
              <a:gd name="connsiteX212" fmla="*/ 4101020 w 8265502"/>
              <a:gd name="connsiteY212" fmla="*/ 0 h 6858000"/>
              <a:gd name="connsiteX213" fmla="*/ 3842365 w 8265502"/>
              <a:gd name="connsiteY213" fmla="*/ 517310 h 6858000"/>
              <a:gd name="connsiteX214" fmla="*/ 3119750 w 8265502"/>
              <a:gd name="connsiteY214" fmla="*/ 517310 h 6858000"/>
              <a:gd name="connsiteX215" fmla="*/ 2077870 w 8265502"/>
              <a:gd name="connsiteY215" fmla="*/ 0 h 6858000"/>
              <a:gd name="connsiteX216" fmla="*/ 2802528 w 8265502"/>
              <a:gd name="connsiteY216" fmla="*/ 0 h 6858000"/>
              <a:gd name="connsiteX217" fmla="*/ 3075227 w 8265502"/>
              <a:gd name="connsiteY217" fmla="*/ 545396 h 6858000"/>
              <a:gd name="connsiteX218" fmla="*/ 2801507 w 8265502"/>
              <a:gd name="connsiteY218" fmla="*/ 1092833 h 6858000"/>
              <a:gd name="connsiteX219" fmla="*/ 2078891 w 8265502"/>
              <a:gd name="connsiteY219" fmla="*/ 1092833 h 6858000"/>
              <a:gd name="connsiteX220" fmla="*/ 1805172 w 8265502"/>
              <a:gd name="connsiteY220" fmla="*/ 545396 h 6858000"/>
              <a:gd name="connsiteX221" fmla="*/ 785384 w 8265502"/>
              <a:gd name="connsiteY221" fmla="*/ 0 h 6858000"/>
              <a:gd name="connsiteX222" fmla="*/ 2025315 w 8265502"/>
              <a:gd name="connsiteY222" fmla="*/ 0 h 6858000"/>
              <a:gd name="connsiteX223" fmla="*/ 1766657 w 8265502"/>
              <a:gd name="connsiteY223" fmla="*/ 517311 h 6858000"/>
              <a:gd name="connsiteX224" fmla="*/ 1044040 w 8265502"/>
              <a:gd name="connsiteY224" fmla="*/ 517311 h 6858000"/>
              <a:gd name="connsiteX225" fmla="*/ 2162 w 8265502"/>
              <a:gd name="connsiteY225" fmla="*/ 0 h 6858000"/>
              <a:gd name="connsiteX226" fmla="*/ 726820 w 8265502"/>
              <a:gd name="connsiteY226" fmla="*/ 0 h 6858000"/>
              <a:gd name="connsiteX227" fmla="*/ 999517 w 8265502"/>
              <a:gd name="connsiteY227" fmla="*/ 545397 h 6858000"/>
              <a:gd name="connsiteX228" fmla="*/ 725799 w 8265502"/>
              <a:gd name="connsiteY228" fmla="*/ 1092834 h 6858000"/>
              <a:gd name="connsiteX229" fmla="*/ 3182 w 8265502"/>
              <a:gd name="connsiteY229" fmla="*/ 1092834 h 6858000"/>
              <a:gd name="connsiteX230" fmla="*/ 0 w 8265502"/>
              <a:gd name="connsiteY230" fmla="*/ 1086470 h 6858000"/>
              <a:gd name="connsiteX231" fmla="*/ 0 w 8265502"/>
              <a:gd name="connsiteY231" fmla="*/ 43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Lst>
            <a:rect l="l" t="t" r="r" b="b"/>
            <a:pathLst>
              <a:path w="8265502" h="6858000">
                <a:moveTo>
                  <a:pt x="5195456" y="6338077"/>
                </a:moveTo>
                <a:lnTo>
                  <a:pt x="5918072" y="6338077"/>
                </a:lnTo>
                <a:lnTo>
                  <a:pt x="6178034" y="6858000"/>
                </a:lnTo>
                <a:lnTo>
                  <a:pt x="4935495" y="6858000"/>
                </a:lnTo>
                <a:close/>
                <a:moveTo>
                  <a:pt x="3119745" y="6338077"/>
                </a:moveTo>
                <a:lnTo>
                  <a:pt x="3842362" y="6338077"/>
                </a:lnTo>
                <a:lnTo>
                  <a:pt x="4102323" y="6858000"/>
                </a:lnTo>
                <a:lnTo>
                  <a:pt x="2859785" y="6858000"/>
                </a:lnTo>
                <a:close/>
                <a:moveTo>
                  <a:pt x="1044037" y="6338077"/>
                </a:moveTo>
                <a:lnTo>
                  <a:pt x="1766653" y="6338077"/>
                </a:lnTo>
                <a:lnTo>
                  <a:pt x="2026615" y="6858000"/>
                </a:lnTo>
                <a:lnTo>
                  <a:pt x="784076" y="6858000"/>
                </a:lnTo>
                <a:close/>
                <a:moveTo>
                  <a:pt x="3179" y="5766324"/>
                </a:moveTo>
                <a:lnTo>
                  <a:pt x="725796" y="5766324"/>
                </a:lnTo>
                <a:lnTo>
                  <a:pt x="999515" y="6313762"/>
                </a:lnTo>
                <a:lnTo>
                  <a:pt x="727396" y="6858000"/>
                </a:lnTo>
                <a:lnTo>
                  <a:pt x="1580" y="6858000"/>
                </a:lnTo>
                <a:lnTo>
                  <a:pt x="0" y="6854841"/>
                </a:lnTo>
                <a:lnTo>
                  <a:pt x="0" y="5772682"/>
                </a:lnTo>
                <a:close/>
                <a:moveTo>
                  <a:pt x="6243369" y="5763125"/>
                </a:moveTo>
                <a:lnTo>
                  <a:pt x="6965986" y="5763125"/>
                </a:lnTo>
                <a:lnTo>
                  <a:pt x="7239705" y="6310563"/>
                </a:lnTo>
                <a:lnTo>
                  <a:pt x="6965986" y="6858000"/>
                </a:lnTo>
                <a:lnTo>
                  <a:pt x="6243369" y="6858000"/>
                </a:lnTo>
                <a:lnTo>
                  <a:pt x="5969650" y="6310563"/>
                </a:lnTo>
                <a:close/>
                <a:moveTo>
                  <a:pt x="4154596" y="5763125"/>
                </a:moveTo>
                <a:lnTo>
                  <a:pt x="4877213" y="5763125"/>
                </a:lnTo>
                <a:lnTo>
                  <a:pt x="5150931" y="6310563"/>
                </a:lnTo>
                <a:lnTo>
                  <a:pt x="4877213" y="6858000"/>
                </a:lnTo>
                <a:lnTo>
                  <a:pt x="4154596" y="6858000"/>
                </a:lnTo>
                <a:lnTo>
                  <a:pt x="3880878" y="6310563"/>
                </a:lnTo>
                <a:close/>
                <a:moveTo>
                  <a:pt x="2078889" y="5763125"/>
                </a:moveTo>
                <a:lnTo>
                  <a:pt x="2801506" y="5763125"/>
                </a:lnTo>
                <a:lnTo>
                  <a:pt x="3075225" y="6310563"/>
                </a:lnTo>
                <a:lnTo>
                  <a:pt x="2801506" y="6858000"/>
                </a:lnTo>
                <a:lnTo>
                  <a:pt x="2078889" y="6858000"/>
                </a:lnTo>
                <a:lnTo>
                  <a:pt x="1805170" y="6310563"/>
                </a:lnTo>
                <a:close/>
                <a:moveTo>
                  <a:pt x="3119748" y="5187603"/>
                </a:moveTo>
                <a:lnTo>
                  <a:pt x="3842364" y="5187603"/>
                </a:lnTo>
                <a:lnTo>
                  <a:pt x="4116083" y="5735041"/>
                </a:lnTo>
                <a:lnTo>
                  <a:pt x="3842364" y="6282478"/>
                </a:lnTo>
                <a:lnTo>
                  <a:pt x="3119748" y="6282478"/>
                </a:lnTo>
                <a:lnTo>
                  <a:pt x="2846030" y="5735041"/>
                </a:lnTo>
                <a:close/>
                <a:moveTo>
                  <a:pt x="1044038" y="5187603"/>
                </a:moveTo>
                <a:lnTo>
                  <a:pt x="1766654" y="5187603"/>
                </a:lnTo>
                <a:lnTo>
                  <a:pt x="2040373" y="5735041"/>
                </a:lnTo>
                <a:lnTo>
                  <a:pt x="1766654" y="6282478"/>
                </a:lnTo>
                <a:lnTo>
                  <a:pt x="1044038" y="6282478"/>
                </a:lnTo>
                <a:lnTo>
                  <a:pt x="770319" y="5735041"/>
                </a:lnTo>
                <a:close/>
                <a:moveTo>
                  <a:pt x="4159388" y="4628392"/>
                </a:moveTo>
                <a:lnTo>
                  <a:pt x="4877791" y="4628392"/>
                </a:lnTo>
                <a:lnTo>
                  <a:pt x="5149913" y="5172637"/>
                </a:lnTo>
                <a:lnTo>
                  <a:pt x="4877791" y="5716881"/>
                </a:lnTo>
                <a:lnTo>
                  <a:pt x="4159388" y="5716881"/>
                </a:lnTo>
                <a:lnTo>
                  <a:pt x="3887266" y="5172637"/>
                </a:lnTo>
                <a:close/>
                <a:moveTo>
                  <a:pt x="2078891" y="4612651"/>
                </a:moveTo>
                <a:lnTo>
                  <a:pt x="2801507" y="4612651"/>
                </a:lnTo>
                <a:lnTo>
                  <a:pt x="3075227" y="5160089"/>
                </a:lnTo>
                <a:lnTo>
                  <a:pt x="2801507" y="5707526"/>
                </a:lnTo>
                <a:lnTo>
                  <a:pt x="2078891" y="5707526"/>
                </a:lnTo>
                <a:lnTo>
                  <a:pt x="1805171" y="5160089"/>
                </a:lnTo>
                <a:close/>
                <a:moveTo>
                  <a:pt x="3182" y="4612651"/>
                </a:moveTo>
                <a:lnTo>
                  <a:pt x="725798" y="4612651"/>
                </a:lnTo>
                <a:lnTo>
                  <a:pt x="999517" y="5160089"/>
                </a:lnTo>
                <a:lnTo>
                  <a:pt x="725798" y="5707526"/>
                </a:lnTo>
                <a:lnTo>
                  <a:pt x="3182" y="5707526"/>
                </a:lnTo>
                <a:lnTo>
                  <a:pt x="0" y="5701162"/>
                </a:lnTo>
                <a:lnTo>
                  <a:pt x="0" y="4619015"/>
                </a:lnTo>
                <a:close/>
                <a:moveTo>
                  <a:pt x="5195456" y="4037129"/>
                </a:moveTo>
                <a:lnTo>
                  <a:pt x="5918073" y="4037129"/>
                </a:lnTo>
                <a:lnTo>
                  <a:pt x="6191792" y="4584567"/>
                </a:lnTo>
                <a:lnTo>
                  <a:pt x="5918073" y="5132004"/>
                </a:lnTo>
                <a:lnTo>
                  <a:pt x="5195456" y="5132004"/>
                </a:lnTo>
                <a:lnTo>
                  <a:pt x="4921737" y="4584567"/>
                </a:lnTo>
                <a:close/>
                <a:moveTo>
                  <a:pt x="3119750" y="4037129"/>
                </a:moveTo>
                <a:lnTo>
                  <a:pt x="3842365" y="4037129"/>
                </a:lnTo>
                <a:lnTo>
                  <a:pt x="4116084" y="4584567"/>
                </a:lnTo>
                <a:lnTo>
                  <a:pt x="3842365" y="5132004"/>
                </a:lnTo>
                <a:lnTo>
                  <a:pt x="3119750" y="5132004"/>
                </a:lnTo>
                <a:lnTo>
                  <a:pt x="2846030" y="4584567"/>
                </a:lnTo>
                <a:close/>
                <a:moveTo>
                  <a:pt x="1044040" y="4037129"/>
                </a:moveTo>
                <a:lnTo>
                  <a:pt x="1766657" y="4037129"/>
                </a:lnTo>
                <a:lnTo>
                  <a:pt x="2040376" y="4584567"/>
                </a:lnTo>
                <a:lnTo>
                  <a:pt x="1766657" y="5132004"/>
                </a:lnTo>
                <a:lnTo>
                  <a:pt x="1044040" y="5132004"/>
                </a:lnTo>
                <a:lnTo>
                  <a:pt x="770321" y="4584567"/>
                </a:lnTo>
                <a:close/>
                <a:moveTo>
                  <a:pt x="4159387" y="3463221"/>
                </a:moveTo>
                <a:lnTo>
                  <a:pt x="4877790" y="3463221"/>
                </a:lnTo>
                <a:lnTo>
                  <a:pt x="5149912" y="4007466"/>
                </a:lnTo>
                <a:lnTo>
                  <a:pt x="4877790" y="4551710"/>
                </a:lnTo>
                <a:lnTo>
                  <a:pt x="4159387" y="4551710"/>
                </a:lnTo>
                <a:lnTo>
                  <a:pt x="3887265" y="4007466"/>
                </a:lnTo>
                <a:close/>
                <a:moveTo>
                  <a:pt x="2078891" y="3458978"/>
                </a:moveTo>
                <a:lnTo>
                  <a:pt x="2801507" y="3458978"/>
                </a:lnTo>
                <a:lnTo>
                  <a:pt x="3075227" y="4006416"/>
                </a:lnTo>
                <a:lnTo>
                  <a:pt x="2801507" y="4553853"/>
                </a:lnTo>
                <a:lnTo>
                  <a:pt x="2078891" y="4553853"/>
                </a:lnTo>
                <a:lnTo>
                  <a:pt x="1805171" y="4006416"/>
                </a:lnTo>
                <a:close/>
                <a:moveTo>
                  <a:pt x="3182" y="3458978"/>
                </a:moveTo>
                <a:lnTo>
                  <a:pt x="725798" y="3458978"/>
                </a:lnTo>
                <a:lnTo>
                  <a:pt x="999517" y="4006416"/>
                </a:lnTo>
                <a:lnTo>
                  <a:pt x="725798" y="4553853"/>
                </a:lnTo>
                <a:lnTo>
                  <a:pt x="3182" y="4553853"/>
                </a:lnTo>
                <a:lnTo>
                  <a:pt x="0" y="4547489"/>
                </a:lnTo>
                <a:lnTo>
                  <a:pt x="0" y="3465342"/>
                </a:lnTo>
                <a:close/>
                <a:moveTo>
                  <a:pt x="1044040" y="2883459"/>
                </a:moveTo>
                <a:lnTo>
                  <a:pt x="1766657" y="2883459"/>
                </a:lnTo>
                <a:lnTo>
                  <a:pt x="2040376" y="3430894"/>
                </a:lnTo>
                <a:lnTo>
                  <a:pt x="1766657" y="3978331"/>
                </a:lnTo>
                <a:lnTo>
                  <a:pt x="1044040" y="3978331"/>
                </a:lnTo>
                <a:lnTo>
                  <a:pt x="770321" y="3430894"/>
                </a:lnTo>
                <a:close/>
                <a:moveTo>
                  <a:pt x="3119750" y="2883459"/>
                </a:moveTo>
                <a:lnTo>
                  <a:pt x="3842365" y="2883459"/>
                </a:lnTo>
                <a:lnTo>
                  <a:pt x="4116084" y="3430894"/>
                </a:lnTo>
                <a:lnTo>
                  <a:pt x="3842365" y="3978331"/>
                </a:lnTo>
                <a:lnTo>
                  <a:pt x="3119750" y="3978331"/>
                </a:lnTo>
                <a:lnTo>
                  <a:pt x="2846030" y="3430894"/>
                </a:lnTo>
                <a:close/>
                <a:moveTo>
                  <a:pt x="3182" y="2305308"/>
                </a:moveTo>
                <a:lnTo>
                  <a:pt x="725799" y="2305308"/>
                </a:lnTo>
                <a:lnTo>
                  <a:pt x="999517" y="2852746"/>
                </a:lnTo>
                <a:lnTo>
                  <a:pt x="725799" y="3400180"/>
                </a:lnTo>
                <a:lnTo>
                  <a:pt x="3182" y="3400180"/>
                </a:lnTo>
                <a:lnTo>
                  <a:pt x="0" y="3393816"/>
                </a:lnTo>
                <a:lnTo>
                  <a:pt x="0" y="2311672"/>
                </a:lnTo>
                <a:close/>
                <a:moveTo>
                  <a:pt x="2078891" y="2305306"/>
                </a:moveTo>
                <a:lnTo>
                  <a:pt x="2801507" y="2305306"/>
                </a:lnTo>
                <a:lnTo>
                  <a:pt x="3075227" y="2852744"/>
                </a:lnTo>
                <a:lnTo>
                  <a:pt x="2801507" y="3400179"/>
                </a:lnTo>
                <a:lnTo>
                  <a:pt x="2078891" y="3400179"/>
                </a:lnTo>
                <a:lnTo>
                  <a:pt x="1805171" y="2852744"/>
                </a:lnTo>
                <a:close/>
                <a:moveTo>
                  <a:pt x="4154597" y="2305305"/>
                </a:moveTo>
                <a:lnTo>
                  <a:pt x="4877214" y="2305305"/>
                </a:lnTo>
                <a:lnTo>
                  <a:pt x="5150933" y="2852744"/>
                </a:lnTo>
                <a:lnTo>
                  <a:pt x="4877214" y="3400179"/>
                </a:lnTo>
                <a:lnTo>
                  <a:pt x="4154597" y="3400179"/>
                </a:lnTo>
                <a:lnTo>
                  <a:pt x="3880879" y="2852744"/>
                </a:lnTo>
                <a:close/>
                <a:moveTo>
                  <a:pt x="5202046" y="1738266"/>
                </a:moveTo>
                <a:lnTo>
                  <a:pt x="5920449" y="1738266"/>
                </a:lnTo>
                <a:lnTo>
                  <a:pt x="6192571" y="2282511"/>
                </a:lnTo>
                <a:lnTo>
                  <a:pt x="5920449" y="2826755"/>
                </a:lnTo>
                <a:lnTo>
                  <a:pt x="5202046" y="2826755"/>
                </a:lnTo>
                <a:lnTo>
                  <a:pt x="4929924" y="2282511"/>
                </a:lnTo>
                <a:close/>
                <a:moveTo>
                  <a:pt x="1044040" y="1729785"/>
                </a:moveTo>
                <a:lnTo>
                  <a:pt x="1766657" y="1729785"/>
                </a:lnTo>
                <a:lnTo>
                  <a:pt x="2040376" y="2277224"/>
                </a:lnTo>
                <a:lnTo>
                  <a:pt x="1766657" y="2824659"/>
                </a:lnTo>
                <a:lnTo>
                  <a:pt x="1044040" y="2824659"/>
                </a:lnTo>
                <a:lnTo>
                  <a:pt x="770321" y="2277224"/>
                </a:lnTo>
                <a:close/>
                <a:moveTo>
                  <a:pt x="3119750" y="1729784"/>
                </a:moveTo>
                <a:lnTo>
                  <a:pt x="3842365" y="1729784"/>
                </a:lnTo>
                <a:lnTo>
                  <a:pt x="4116084" y="2277222"/>
                </a:lnTo>
                <a:lnTo>
                  <a:pt x="3842365" y="2824659"/>
                </a:lnTo>
                <a:lnTo>
                  <a:pt x="3119750" y="2824659"/>
                </a:lnTo>
                <a:lnTo>
                  <a:pt x="2846030" y="2277222"/>
                </a:lnTo>
                <a:close/>
                <a:moveTo>
                  <a:pt x="3182" y="1151633"/>
                </a:moveTo>
                <a:lnTo>
                  <a:pt x="725799" y="1151633"/>
                </a:lnTo>
                <a:lnTo>
                  <a:pt x="999517" y="1699071"/>
                </a:lnTo>
                <a:lnTo>
                  <a:pt x="725799" y="2246508"/>
                </a:lnTo>
                <a:lnTo>
                  <a:pt x="3182" y="2246508"/>
                </a:lnTo>
                <a:lnTo>
                  <a:pt x="0" y="2240144"/>
                </a:lnTo>
                <a:lnTo>
                  <a:pt x="0" y="1157997"/>
                </a:lnTo>
                <a:close/>
                <a:moveTo>
                  <a:pt x="2078891" y="1151632"/>
                </a:moveTo>
                <a:lnTo>
                  <a:pt x="2801507" y="1151632"/>
                </a:lnTo>
                <a:lnTo>
                  <a:pt x="3075227" y="1699069"/>
                </a:lnTo>
                <a:lnTo>
                  <a:pt x="2801507" y="2246507"/>
                </a:lnTo>
                <a:lnTo>
                  <a:pt x="2078891" y="2246507"/>
                </a:lnTo>
                <a:lnTo>
                  <a:pt x="1805172" y="1699069"/>
                </a:lnTo>
                <a:close/>
                <a:moveTo>
                  <a:pt x="4154597" y="1151631"/>
                </a:moveTo>
                <a:lnTo>
                  <a:pt x="4877214" y="1151631"/>
                </a:lnTo>
                <a:lnTo>
                  <a:pt x="5150933" y="1699069"/>
                </a:lnTo>
                <a:lnTo>
                  <a:pt x="4877214" y="2246506"/>
                </a:lnTo>
                <a:lnTo>
                  <a:pt x="4154597" y="2246506"/>
                </a:lnTo>
                <a:lnTo>
                  <a:pt x="3880879" y="1699069"/>
                </a:lnTo>
                <a:close/>
                <a:moveTo>
                  <a:pt x="1044040" y="576110"/>
                </a:moveTo>
                <a:lnTo>
                  <a:pt x="1766657" y="576110"/>
                </a:lnTo>
                <a:lnTo>
                  <a:pt x="2040377" y="1123549"/>
                </a:lnTo>
                <a:lnTo>
                  <a:pt x="1766657" y="1670985"/>
                </a:lnTo>
                <a:lnTo>
                  <a:pt x="1044040" y="1670985"/>
                </a:lnTo>
                <a:lnTo>
                  <a:pt x="770321" y="1123549"/>
                </a:lnTo>
                <a:close/>
                <a:moveTo>
                  <a:pt x="3119750" y="576109"/>
                </a:moveTo>
                <a:lnTo>
                  <a:pt x="3842365" y="576109"/>
                </a:lnTo>
                <a:lnTo>
                  <a:pt x="4116084" y="1123547"/>
                </a:lnTo>
                <a:lnTo>
                  <a:pt x="3842365" y="1670984"/>
                </a:lnTo>
                <a:lnTo>
                  <a:pt x="3119750" y="1670984"/>
                </a:lnTo>
                <a:lnTo>
                  <a:pt x="2846030" y="1123547"/>
                </a:lnTo>
                <a:close/>
                <a:moveTo>
                  <a:pt x="5195456" y="576108"/>
                </a:moveTo>
                <a:lnTo>
                  <a:pt x="5918073" y="576108"/>
                </a:lnTo>
                <a:lnTo>
                  <a:pt x="6191792" y="1123546"/>
                </a:lnTo>
                <a:lnTo>
                  <a:pt x="5918073" y="1670983"/>
                </a:lnTo>
                <a:lnTo>
                  <a:pt x="5195456" y="1670983"/>
                </a:lnTo>
                <a:lnTo>
                  <a:pt x="4921737" y="1123546"/>
                </a:lnTo>
                <a:close/>
                <a:moveTo>
                  <a:pt x="7025576" y="0"/>
                </a:moveTo>
                <a:lnTo>
                  <a:pt x="8265502" y="0"/>
                </a:lnTo>
                <a:lnTo>
                  <a:pt x="8006847" y="517308"/>
                </a:lnTo>
                <a:lnTo>
                  <a:pt x="7284230" y="517308"/>
                </a:lnTo>
                <a:close/>
                <a:moveTo>
                  <a:pt x="6242345" y="0"/>
                </a:moveTo>
                <a:lnTo>
                  <a:pt x="6967007" y="0"/>
                </a:lnTo>
                <a:lnTo>
                  <a:pt x="7239703" y="545393"/>
                </a:lnTo>
                <a:lnTo>
                  <a:pt x="6965984" y="1092830"/>
                </a:lnTo>
                <a:lnTo>
                  <a:pt x="6243367" y="1092830"/>
                </a:lnTo>
                <a:lnTo>
                  <a:pt x="5969648" y="545393"/>
                </a:lnTo>
                <a:close/>
                <a:moveTo>
                  <a:pt x="4936801" y="0"/>
                </a:moveTo>
                <a:lnTo>
                  <a:pt x="6176728" y="0"/>
                </a:lnTo>
                <a:lnTo>
                  <a:pt x="5918073" y="517309"/>
                </a:lnTo>
                <a:lnTo>
                  <a:pt x="5195456" y="517309"/>
                </a:lnTo>
                <a:close/>
                <a:moveTo>
                  <a:pt x="4153576" y="0"/>
                </a:moveTo>
                <a:lnTo>
                  <a:pt x="4878236" y="0"/>
                </a:lnTo>
                <a:lnTo>
                  <a:pt x="5150933" y="545395"/>
                </a:lnTo>
                <a:lnTo>
                  <a:pt x="4877214" y="1092832"/>
                </a:lnTo>
                <a:lnTo>
                  <a:pt x="4154597" y="1092832"/>
                </a:lnTo>
                <a:lnTo>
                  <a:pt x="3880879" y="545395"/>
                </a:lnTo>
                <a:close/>
                <a:moveTo>
                  <a:pt x="2861095" y="0"/>
                </a:moveTo>
                <a:lnTo>
                  <a:pt x="4101020" y="0"/>
                </a:lnTo>
                <a:lnTo>
                  <a:pt x="3842365" y="517310"/>
                </a:lnTo>
                <a:lnTo>
                  <a:pt x="3119750" y="517310"/>
                </a:lnTo>
                <a:close/>
                <a:moveTo>
                  <a:pt x="2077870" y="0"/>
                </a:moveTo>
                <a:lnTo>
                  <a:pt x="2802528" y="0"/>
                </a:lnTo>
                <a:lnTo>
                  <a:pt x="3075227" y="545396"/>
                </a:lnTo>
                <a:lnTo>
                  <a:pt x="2801507" y="1092833"/>
                </a:lnTo>
                <a:lnTo>
                  <a:pt x="2078891" y="1092833"/>
                </a:lnTo>
                <a:lnTo>
                  <a:pt x="1805172" y="545396"/>
                </a:lnTo>
                <a:close/>
                <a:moveTo>
                  <a:pt x="785384" y="0"/>
                </a:moveTo>
                <a:lnTo>
                  <a:pt x="2025315" y="0"/>
                </a:lnTo>
                <a:lnTo>
                  <a:pt x="1766657" y="517311"/>
                </a:lnTo>
                <a:lnTo>
                  <a:pt x="1044040" y="517311"/>
                </a:lnTo>
                <a:close/>
                <a:moveTo>
                  <a:pt x="2162" y="0"/>
                </a:moveTo>
                <a:lnTo>
                  <a:pt x="726820" y="0"/>
                </a:lnTo>
                <a:lnTo>
                  <a:pt x="999517" y="545397"/>
                </a:lnTo>
                <a:lnTo>
                  <a:pt x="725799" y="1092834"/>
                </a:lnTo>
                <a:lnTo>
                  <a:pt x="3182" y="1092834"/>
                </a:lnTo>
                <a:lnTo>
                  <a:pt x="0" y="1086470"/>
                </a:lnTo>
                <a:lnTo>
                  <a:pt x="0" y="432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024047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528461"/>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FB783B8-B908-4329-9600-AC2DA71FDD85}" type="datetimeFigureOut">
              <a:rPr lang="en-US" smtClean="0"/>
              <a:t>02-Mar-25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B5302-A3AC-48AB-AF5F-8EC396DB5373}" type="slidenum">
              <a:rPr lang="en-US" smtClean="0"/>
              <a:t>‹#›</a:t>
            </a:fld>
            <a:endParaRPr lang="en-US"/>
          </a:p>
        </p:txBody>
      </p:sp>
    </p:spTree>
    <p:extLst>
      <p:ext uri="{BB962C8B-B14F-4D97-AF65-F5344CB8AC3E}">
        <p14:creationId xmlns:p14="http://schemas.microsoft.com/office/powerpoint/2010/main" val="22358054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02-Mar-25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75760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02-Mar-25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41134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02-Mar-25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9776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02-Mar-25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60817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02-Mar-25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73773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02-Mar-25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99546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02-Mar-25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350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4" name="Group 3">
            <a:extLst>
              <a:ext uri="{FF2B5EF4-FFF2-40B4-BE49-F238E27FC236}">
                <a16:creationId xmlns:a16="http://schemas.microsoft.com/office/drawing/2014/main" id="{6BA95570-ABCA-4EAA-A150-DE9A778788FF}"/>
              </a:ext>
            </a:extLst>
          </p:cNvPr>
          <p:cNvGrpSpPr/>
          <p:nvPr userDrawn="1"/>
        </p:nvGrpSpPr>
        <p:grpSpPr>
          <a:xfrm rot="10800000" flipH="1" flipV="1">
            <a:off x="6286500" y="5899288"/>
            <a:ext cx="5572126" cy="862288"/>
            <a:chOff x="477110" y="4905446"/>
            <a:chExt cx="11078677" cy="1714429"/>
          </a:xfrm>
        </p:grpSpPr>
        <p:sp>
          <p:nvSpPr>
            <p:cNvPr id="6" name="Freeform: Shape 5">
              <a:extLst>
                <a:ext uri="{FF2B5EF4-FFF2-40B4-BE49-F238E27FC236}">
                  <a16:creationId xmlns:a16="http://schemas.microsoft.com/office/drawing/2014/main" id="{46A78A61-879F-457D-9A77-D666DFE521FF}"/>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7" name="Group 6">
              <a:extLst>
                <a:ext uri="{FF2B5EF4-FFF2-40B4-BE49-F238E27FC236}">
                  <a16:creationId xmlns:a16="http://schemas.microsoft.com/office/drawing/2014/main" id="{C36593EB-5869-4A8C-80A1-C05AA0B24BF0}"/>
                </a:ext>
              </a:extLst>
            </p:cNvPr>
            <p:cNvGrpSpPr/>
            <p:nvPr/>
          </p:nvGrpSpPr>
          <p:grpSpPr>
            <a:xfrm>
              <a:off x="477110" y="5658084"/>
              <a:ext cx="655351" cy="517912"/>
              <a:chOff x="6456816" y="5667609"/>
              <a:chExt cx="655351" cy="517912"/>
            </a:xfrm>
          </p:grpSpPr>
          <p:sp>
            <p:nvSpPr>
              <p:cNvPr id="9" name="Freeform: Shape 8">
                <a:extLst>
                  <a:ext uri="{FF2B5EF4-FFF2-40B4-BE49-F238E27FC236}">
                    <a16:creationId xmlns:a16="http://schemas.microsoft.com/office/drawing/2014/main" id="{063A0A4C-2BF4-47D2-AFFF-A22E96B3C12D}"/>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0" name="Rectangle: Rounded Corners 9">
                <a:extLst>
                  <a:ext uri="{FF2B5EF4-FFF2-40B4-BE49-F238E27FC236}">
                    <a16:creationId xmlns:a16="http://schemas.microsoft.com/office/drawing/2014/main" id="{C3DAC375-EEBC-4131-8F69-CD653EE61E82}"/>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C9A4658B-18D9-47F9-8999-4B217D15FD5B}"/>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959607F-C050-4355-908E-D24DD45D9D08}"/>
              </a:ext>
            </a:extLst>
          </p:cNvPr>
          <p:cNvGrpSpPr/>
          <p:nvPr userDrawn="1"/>
        </p:nvGrpSpPr>
        <p:grpSpPr>
          <a:xfrm rot="10800000" flipV="1">
            <a:off x="347501" y="5899288"/>
            <a:ext cx="5572126" cy="862288"/>
            <a:chOff x="477110" y="4905446"/>
            <a:chExt cx="11078677" cy="1714429"/>
          </a:xfrm>
        </p:grpSpPr>
        <p:sp>
          <p:nvSpPr>
            <p:cNvPr id="12" name="Freeform: Shape 11">
              <a:extLst>
                <a:ext uri="{FF2B5EF4-FFF2-40B4-BE49-F238E27FC236}">
                  <a16:creationId xmlns:a16="http://schemas.microsoft.com/office/drawing/2014/main" id="{0EA74116-9898-4A6A-84F3-F61BBB7993C6}"/>
                </a:ext>
              </a:extLst>
            </p:cNvPr>
            <p:cNvSpPr/>
            <p:nvPr/>
          </p:nvSpPr>
          <p:spPr>
            <a:xfrm>
              <a:off x="6913640" y="4905446"/>
              <a:ext cx="4642147" cy="1714429"/>
            </a:xfrm>
            <a:custGeom>
              <a:avLst/>
              <a:gdLst>
                <a:gd name="connsiteX0" fmla="*/ 4794342 w 4797505"/>
                <a:gd name="connsiteY0" fmla="*/ 184721 h 1771805"/>
                <a:gd name="connsiteX1" fmla="*/ 4759588 w 4797505"/>
                <a:gd name="connsiteY1" fmla="*/ 70236 h 1771805"/>
                <a:gd name="connsiteX2" fmla="*/ 4668953 w 4797505"/>
                <a:gd name="connsiteY2" fmla="*/ 27303 h 1771805"/>
                <a:gd name="connsiteX3" fmla="*/ 4624657 w 4797505"/>
                <a:gd name="connsiteY3" fmla="*/ 6178 h 1771805"/>
                <a:gd name="connsiteX4" fmla="*/ 4564007 w 4797505"/>
                <a:gd name="connsiteY4" fmla="*/ 39570 h 1771805"/>
                <a:gd name="connsiteX5" fmla="*/ 4616480 w 4797505"/>
                <a:gd name="connsiteY5" fmla="*/ 84546 h 1771805"/>
                <a:gd name="connsiteX6" fmla="*/ 4665545 w 4797505"/>
                <a:gd name="connsiteY6" fmla="*/ 71598 h 1771805"/>
                <a:gd name="connsiteX7" fmla="*/ 4727559 w 4797505"/>
                <a:gd name="connsiteY7" fmla="*/ 101583 h 1771805"/>
                <a:gd name="connsiteX8" fmla="*/ 4750047 w 4797505"/>
                <a:gd name="connsiteY8" fmla="*/ 180633 h 1771805"/>
                <a:gd name="connsiteX9" fmla="*/ 4663501 w 4797505"/>
                <a:gd name="connsiteY9" fmla="*/ 456625 h 1771805"/>
                <a:gd name="connsiteX10" fmla="*/ 4638968 w 4797505"/>
                <a:gd name="connsiteY10" fmla="*/ 494787 h 1771805"/>
                <a:gd name="connsiteX11" fmla="*/ 4613073 w 4797505"/>
                <a:gd name="connsiteY11" fmla="*/ 507054 h 1771805"/>
                <a:gd name="connsiteX12" fmla="*/ 4430440 w 4797505"/>
                <a:gd name="connsiteY12" fmla="*/ 593600 h 1771805"/>
                <a:gd name="connsiteX13" fmla="*/ 4257349 w 4797505"/>
                <a:gd name="connsiteY13" fmla="*/ 504328 h 1771805"/>
                <a:gd name="connsiteX14" fmla="*/ 4231453 w 4797505"/>
                <a:gd name="connsiteY14" fmla="*/ 492062 h 1771805"/>
                <a:gd name="connsiteX15" fmla="*/ 4206920 w 4797505"/>
                <a:gd name="connsiteY15" fmla="*/ 453900 h 1771805"/>
                <a:gd name="connsiteX16" fmla="*/ 4119011 w 4797505"/>
                <a:gd name="connsiteY16" fmla="*/ 178588 h 1771805"/>
                <a:gd name="connsiteX17" fmla="*/ 4140818 w 4797505"/>
                <a:gd name="connsiteY17" fmla="*/ 99538 h 1771805"/>
                <a:gd name="connsiteX18" fmla="*/ 4203513 w 4797505"/>
                <a:gd name="connsiteY18" fmla="*/ 69554 h 1771805"/>
                <a:gd name="connsiteX19" fmla="*/ 4252578 w 4797505"/>
                <a:gd name="connsiteY19" fmla="*/ 82502 h 1771805"/>
                <a:gd name="connsiteX20" fmla="*/ 4305051 w 4797505"/>
                <a:gd name="connsiteY20" fmla="*/ 37525 h 1771805"/>
                <a:gd name="connsiteX21" fmla="*/ 4244401 w 4797505"/>
                <a:gd name="connsiteY21" fmla="*/ 4134 h 1771805"/>
                <a:gd name="connsiteX22" fmla="*/ 4199424 w 4797505"/>
                <a:gd name="connsiteY22" fmla="*/ 25259 h 1771805"/>
                <a:gd name="connsiteX23" fmla="*/ 4109471 w 4797505"/>
                <a:gd name="connsiteY23" fmla="*/ 68191 h 1771805"/>
                <a:gd name="connsiteX24" fmla="*/ 4075398 w 4797505"/>
                <a:gd name="connsiteY24" fmla="*/ 183359 h 1771805"/>
                <a:gd name="connsiteX25" fmla="*/ 4196698 w 4797505"/>
                <a:gd name="connsiteY25" fmla="*/ 520002 h 1771805"/>
                <a:gd name="connsiteX26" fmla="*/ 4204195 w 4797505"/>
                <a:gd name="connsiteY26" fmla="*/ 549986 h 1771805"/>
                <a:gd name="connsiteX27" fmla="*/ 4391597 w 4797505"/>
                <a:gd name="connsiteY27" fmla="*/ 660383 h 1771805"/>
                <a:gd name="connsiteX28" fmla="*/ 4391597 w 4797505"/>
                <a:gd name="connsiteY28" fmla="*/ 928880 h 1771805"/>
                <a:gd name="connsiteX29" fmla="*/ 4318680 w 4797505"/>
                <a:gd name="connsiteY29" fmla="*/ 1031099 h 1771805"/>
                <a:gd name="connsiteX30" fmla="*/ 3718992 w 4797505"/>
                <a:gd name="connsiteY30" fmla="*/ 1031099 h 1771805"/>
                <a:gd name="connsiteX31" fmla="*/ 3638579 w 4797505"/>
                <a:gd name="connsiteY31" fmla="*/ 673331 h 1771805"/>
                <a:gd name="connsiteX32" fmla="*/ 3626313 w 4797505"/>
                <a:gd name="connsiteY32" fmla="*/ 654250 h 1771805"/>
                <a:gd name="connsiteX33" fmla="*/ 3604506 w 4797505"/>
                <a:gd name="connsiteY33" fmla="*/ 646754 h 1771805"/>
                <a:gd name="connsiteX34" fmla="*/ 3603825 w 4797505"/>
                <a:gd name="connsiteY34" fmla="*/ 646754 h 1771805"/>
                <a:gd name="connsiteX35" fmla="*/ 3582018 w 4797505"/>
                <a:gd name="connsiteY35" fmla="*/ 654931 h 1771805"/>
                <a:gd name="connsiteX36" fmla="*/ 3570433 w 4797505"/>
                <a:gd name="connsiteY36" fmla="*/ 674694 h 1771805"/>
                <a:gd name="connsiteX37" fmla="*/ 3504331 w 4797505"/>
                <a:gd name="connsiteY37" fmla="*/ 1030418 h 1771805"/>
                <a:gd name="connsiteX38" fmla="*/ 3404837 w 4797505"/>
                <a:gd name="connsiteY38" fmla="*/ 1030418 h 1771805"/>
                <a:gd name="connsiteX39" fmla="*/ 3272633 w 4797505"/>
                <a:gd name="connsiteY39" fmla="*/ 319651 h 1771805"/>
                <a:gd name="connsiteX40" fmla="*/ 3261048 w 4797505"/>
                <a:gd name="connsiteY40" fmla="*/ 298526 h 1771805"/>
                <a:gd name="connsiteX41" fmla="*/ 3238560 w 4797505"/>
                <a:gd name="connsiteY41" fmla="*/ 290348 h 1771805"/>
                <a:gd name="connsiteX42" fmla="*/ 3216072 w 4797505"/>
                <a:gd name="connsiteY42" fmla="*/ 298526 h 1771805"/>
                <a:gd name="connsiteX43" fmla="*/ 3204487 w 4797505"/>
                <a:gd name="connsiteY43" fmla="*/ 319651 h 1771805"/>
                <a:gd name="connsiteX44" fmla="*/ 3060016 w 4797505"/>
                <a:gd name="connsiteY44" fmla="*/ 1199421 h 1771805"/>
                <a:gd name="connsiteX45" fmla="*/ 3046387 w 4797505"/>
                <a:gd name="connsiteY45" fmla="*/ 1041321 h 1771805"/>
                <a:gd name="connsiteX46" fmla="*/ 3035484 w 4797505"/>
                <a:gd name="connsiteY46" fmla="*/ 1018833 h 1771805"/>
                <a:gd name="connsiteX47" fmla="*/ 3012314 w 4797505"/>
                <a:gd name="connsiteY47" fmla="*/ 1009293 h 1771805"/>
                <a:gd name="connsiteX48" fmla="*/ 2970745 w 4797505"/>
                <a:gd name="connsiteY48" fmla="*/ 1009293 h 1771805"/>
                <a:gd name="connsiteX49" fmla="*/ 2970745 w 4797505"/>
                <a:gd name="connsiteY49" fmla="*/ 1008611 h 1771805"/>
                <a:gd name="connsiteX50" fmla="*/ 2938716 w 4797505"/>
                <a:gd name="connsiteY50" fmla="*/ 1008611 h 1771805"/>
                <a:gd name="connsiteX51" fmla="*/ 2909413 w 4797505"/>
                <a:gd name="connsiteY51" fmla="*/ 1008611 h 1771805"/>
                <a:gd name="connsiteX52" fmla="*/ 1420414 w 4797505"/>
                <a:gd name="connsiteY52" fmla="*/ 1008611 h 1771805"/>
                <a:gd name="connsiteX53" fmla="*/ 1399289 w 4797505"/>
                <a:gd name="connsiteY53" fmla="*/ 1008611 h 1771805"/>
                <a:gd name="connsiteX54" fmla="*/ 1380889 w 4797505"/>
                <a:gd name="connsiteY54" fmla="*/ 1008611 h 1771805"/>
                <a:gd name="connsiteX55" fmla="*/ 1358401 w 4797505"/>
                <a:gd name="connsiteY55" fmla="*/ 1016789 h 1771805"/>
                <a:gd name="connsiteX56" fmla="*/ 1346816 w 4797505"/>
                <a:gd name="connsiteY56" fmla="*/ 1037914 h 1771805"/>
                <a:gd name="connsiteX57" fmla="*/ 1250048 w 4797505"/>
                <a:gd name="connsiteY57" fmla="*/ 1495176 h 1771805"/>
                <a:gd name="connsiteX58" fmla="*/ 1083771 w 4797505"/>
                <a:gd name="connsiteY58" fmla="*/ 567023 h 1771805"/>
                <a:gd name="connsiteX59" fmla="*/ 1072186 w 4797505"/>
                <a:gd name="connsiteY59" fmla="*/ 545897 h 1771805"/>
                <a:gd name="connsiteX60" fmla="*/ 1049698 w 4797505"/>
                <a:gd name="connsiteY60" fmla="*/ 537720 h 1771805"/>
                <a:gd name="connsiteX61" fmla="*/ 1049016 w 4797505"/>
                <a:gd name="connsiteY61" fmla="*/ 537720 h 1771805"/>
                <a:gd name="connsiteX62" fmla="*/ 1048335 w 4797505"/>
                <a:gd name="connsiteY62" fmla="*/ 537720 h 1771805"/>
                <a:gd name="connsiteX63" fmla="*/ 1025847 w 4797505"/>
                <a:gd name="connsiteY63" fmla="*/ 547260 h 1771805"/>
                <a:gd name="connsiteX64" fmla="*/ 1014943 w 4797505"/>
                <a:gd name="connsiteY64" fmla="*/ 569748 h 1771805"/>
                <a:gd name="connsiteX65" fmla="*/ 978144 w 4797505"/>
                <a:gd name="connsiteY65" fmla="*/ 1009293 h 1771805"/>
                <a:gd name="connsiteX66" fmla="*/ 899094 w 4797505"/>
                <a:gd name="connsiteY66" fmla="*/ 1009293 h 1771805"/>
                <a:gd name="connsiteX67" fmla="*/ 876606 w 4797505"/>
                <a:gd name="connsiteY67" fmla="*/ 1017470 h 1771805"/>
                <a:gd name="connsiteX68" fmla="*/ 865021 w 4797505"/>
                <a:gd name="connsiteY68" fmla="*/ 1038595 h 1771805"/>
                <a:gd name="connsiteX69" fmla="*/ 805052 w 4797505"/>
                <a:gd name="connsiteY69" fmla="*/ 1289374 h 1771805"/>
                <a:gd name="connsiteX70" fmla="*/ 775068 w 4797505"/>
                <a:gd name="connsiteY70" fmla="*/ 1052906 h 1771805"/>
                <a:gd name="connsiteX71" fmla="*/ 762801 w 4797505"/>
                <a:gd name="connsiteY71" fmla="*/ 1033144 h 1771805"/>
                <a:gd name="connsiteX72" fmla="*/ 740995 w 4797505"/>
                <a:gd name="connsiteY72" fmla="*/ 1025648 h 1771805"/>
                <a:gd name="connsiteX73" fmla="*/ 3651 w 4797505"/>
                <a:gd name="connsiteY73" fmla="*/ 1025648 h 1771805"/>
                <a:gd name="connsiteX74" fmla="*/ 3651 w 4797505"/>
                <a:gd name="connsiteY74" fmla="*/ 1095157 h 1771805"/>
                <a:gd name="connsiteX75" fmla="*/ 713055 w 4797505"/>
                <a:gd name="connsiteY75" fmla="*/ 1095157 h 1771805"/>
                <a:gd name="connsiteX76" fmla="*/ 775749 w 4797505"/>
                <a:gd name="connsiteY76" fmla="*/ 1486999 h 1771805"/>
                <a:gd name="connsiteX77" fmla="*/ 788016 w 4797505"/>
                <a:gd name="connsiteY77" fmla="*/ 1506761 h 1771805"/>
                <a:gd name="connsiteX78" fmla="*/ 810504 w 4797505"/>
                <a:gd name="connsiteY78" fmla="*/ 1514257 h 1771805"/>
                <a:gd name="connsiteX79" fmla="*/ 810504 w 4797505"/>
                <a:gd name="connsiteY79" fmla="*/ 1514257 h 1771805"/>
                <a:gd name="connsiteX80" fmla="*/ 832311 w 4797505"/>
                <a:gd name="connsiteY80" fmla="*/ 1506080 h 1771805"/>
                <a:gd name="connsiteX81" fmla="*/ 843896 w 4797505"/>
                <a:gd name="connsiteY81" fmla="*/ 1485636 h 1771805"/>
                <a:gd name="connsiteX82" fmla="*/ 929079 w 4797505"/>
                <a:gd name="connsiteY82" fmla="*/ 1080165 h 1771805"/>
                <a:gd name="connsiteX83" fmla="*/ 1010173 w 4797505"/>
                <a:gd name="connsiteY83" fmla="*/ 1080165 h 1771805"/>
                <a:gd name="connsiteX84" fmla="*/ 1033343 w 4797505"/>
                <a:gd name="connsiteY84" fmla="*/ 1071306 h 1771805"/>
                <a:gd name="connsiteX85" fmla="*/ 1044246 w 4797505"/>
                <a:gd name="connsiteY85" fmla="*/ 1048817 h 1771805"/>
                <a:gd name="connsiteX86" fmla="*/ 1057875 w 4797505"/>
                <a:gd name="connsiteY86" fmla="*/ 890036 h 1771805"/>
                <a:gd name="connsiteX87" fmla="*/ 1216656 w 4797505"/>
                <a:gd name="connsiteY87" fmla="*/ 1740503 h 1771805"/>
                <a:gd name="connsiteX88" fmla="*/ 1228241 w 4797505"/>
                <a:gd name="connsiteY88" fmla="*/ 1761629 h 1771805"/>
                <a:gd name="connsiteX89" fmla="*/ 1250730 w 4797505"/>
                <a:gd name="connsiteY89" fmla="*/ 1769806 h 1771805"/>
                <a:gd name="connsiteX90" fmla="*/ 1273218 w 4797505"/>
                <a:gd name="connsiteY90" fmla="*/ 1760947 h 1771805"/>
                <a:gd name="connsiteX91" fmla="*/ 1284803 w 4797505"/>
                <a:gd name="connsiteY91" fmla="*/ 1739822 h 1771805"/>
                <a:gd name="connsiteX92" fmla="*/ 1410192 w 4797505"/>
                <a:gd name="connsiteY92" fmla="*/ 1078802 h 1771805"/>
                <a:gd name="connsiteX93" fmla="*/ 2907369 w 4797505"/>
                <a:gd name="connsiteY93" fmla="*/ 1078802 h 1771805"/>
                <a:gd name="connsiteX94" fmla="*/ 2936671 w 4797505"/>
                <a:gd name="connsiteY94" fmla="*/ 1078802 h 1771805"/>
                <a:gd name="connsiteX95" fmla="*/ 2968700 w 4797505"/>
                <a:gd name="connsiteY95" fmla="*/ 1078802 h 1771805"/>
                <a:gd name="connsiteX96" fmla="*/ 2968700 w 4797505"/>
                <a:gd name="connsiteY96" fmla="*/ 1078120 h 1771805"/>
                <a:gd name="connsiteX97" fmla="*/ 2978922 w 4797505"/>
                <a:gd name="connsiteY97" fmla="*/ 1078120 h 1771805"/>
                <a:gd name="connsiteX98" fmla="*/ 3015721 w 4797505"/>
                <a:gd name="connsiteY98" fmla="*/ 1497221 h 1771805"/>
                <a:gd name="connsiteX99" fmla="*/ 3026625 w 4797505"/>
                <a:gd name="connsiteY99" fmla="*/ 1519027 h 1771805"/>
                <a:gd name="connsiteX100" fmla="*/ 3049113 w 4797505"/>
                <a:gd name="connsiteY100" fmla="*/ 1528568 h 1771805"/>
                <a:gd name="connsiteX101" fmla="*/ 3049794 w 4797505"/>
                <a:gd name="connsiteY101" fmla="*/ 1528568 h 1771805"/>
                <a:gd name="connsiteX102" fmla="*/ 3050476 w 4797505"/>
                <a:gd name="connsiteY102" fmla="*/ 1528568 h 1771805"/>
                <a:gd name="connsiteX103" fmla="*/ 3072964 w 4797505"/>
                <a:gd name="connsiteY103" fmla="*/ 1520390 h 1771805"/>
                <a:gd name="connsiteX104" fmla="*/ 3084549 w 4797505"/>
                <a:gd name="connsiteY104" fmla="*/ 1499265 h 1771805"/>
                <a:gd name="connsiteX105" fmla="*/ 3237197 w 4797505"/>
                <a:gd name="connsiteY105" fmla="*/ 563615 h 1771805"/>
                <a:gd name="connsiteX106" fmla="*/ 3340098 w 4797505"/>
                <a:gd name="connsiteY106" fmla="*/ 1068580 h 1771805"/>
                <a:gd name="connsiteX107" fmla="*/ 3340098 w 4797505"/>
                <a:gd name="connsiteY107" fmla="*/ 1068580 h 1771805"/>
                <a:gd name="connsiteX108" fmla="*/ 3351683 w 4797505"/>
                <a:gd name="connsiteY108" fmla="*/ 1089705 h 1771805"/>
                <a:gd name="connsiteX109" fmla="*/ 3374171 w 4797505"/>
                <a:gd name="connsiteY109" fmla="*/ 1098564 h 1771805"/>
                <a:gd name="connsiteX110" fmla="*/ 3533634 w 4797505"/>
                <a:gd name="connsiteY110" fmla="*/ 1098564 h 1771805"/>
                <a:gd name="connsiteX111" fmla="*/ 3555441 w 4797505"/>
                <a:gd name="connsiteY111" fmla="*/ 1090387 h 1771805"/>
                <a:gd name="connsiteX112" fmla="*/ 3567026 w 4797505"/>
                <a:gd name="connsiteY112" fmla="*/ 1069943 h 1771805"/>
                <a:gd name="connsiteX113" fmla="*/ 3607232 w 4797505"/>
                <a:gd name="connsiteY113" fmla="*/ 842334 h 1771805"/>
                <a:gd name="connsiteX114" fmla="*/ 3656979 w 4797505"/>
                <a:gd name="connsiteY114" fmla="*/ 1071987 h 1771805"/>
                <a:gd name="connsiteX115" fmla="*/ 3669245 w 4797505"/>
                <a:gd name="connsiteY115" fmla="*/ 1091068 h 1771805"/>
                <a:gd name="connsiteX116" fmla="*/ 3690371 w 4797505"/>
                <a:gd name="connsiteY116" fmla="*/ 1098564 h 1771805"/>
                <a:gd name="connsiteX117" fmla="*/ 4326858 w 4797505"/>
                <a:gd name="connsiteY117" fmla="*/ 1098564 h 1771805"/>
                <a:gd name="connsiteX118" fmla="*/ 4368427 w 4797505"/>
                <a:gd name="connsiteY118" fmla="*/ 1098564 h 1771805"/>
                <a:gd name="connsiteX119" fmla="*/ 4459744 w 4797505"/>
                <a:gd name="connsiteY119" fmla="*/ 1015426 h 1771805"/>
                <a:gd name="connsiteX120" fmla="*/ 4459744 w 4797505"/>
                <a:gd name="connsiteY120" fmla="*/ 659020 h 1771805"/>
                <a:gd name="connsiteX121" fmla="*/ 4665545 w 4797505"/>
                <a:gd name="connsiteY121" fmla="*/ 552030 h 1771805"/>
                <a:gd name="connsiteX122" fmla="*/ 4673042 w 4797505"/>
                <a:gd name="connsiteY122" fmla="*/ 522046 h 1771805"/>
                <a:gd name="connsiteX123" fmla="*/ 4794342 w 4797505"/>
                <a:gd name="connsiteY123" fmla="*/ 184721 h 177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505" h="1771805">
                  <a:moveTo>
                    <a:pt x="4794342" y="184721"/>
                  </a:moveTo>
                  <a:cubicBezTo>
                    <a:pt x="4799112" y="137019"/>
                    <a:pt x="4787527" y="98176"/>
                    <a:pt x="4759588" y="70236"/>
                  </a:cubicBezTo>
                  <a:cubicBezTo>
                    <a:pt x="4733692" y="43658"/>
                    <a:pt x="4698256" y="32074"/>
                    <a:pt x="4668953" y="27303"/>
                  </a:cubicBezTo>
                  <a:cubicBezTo>
                    <a:pt x="4659412" y="16400"/>
                    <a:pt x="4643739" y="8222"/>
                    <a:pt x="4624657" y="6178"/>
                  </a:cubicBezTo>
                  <a:cubicBezTo>
                    <a:pt x="4593310" y="2771"/>
                    <a:pt x="4566052" y="18444"/>
                    <a:pt x="4564007" y="39570"/>
                  </a:cubicBezTo>
                  <a:cubicBezTo>
                    <a:pt x="4561963" y="61377"/>
                    <a:pt x="4585814" y="81820"/>
                    <a:pt x="4616480" y="84546"/>
                  </a:cubicBezTo>
                  <a:cubicBezTo>
                    <a:pt x="4636242" y="86591"/>
                    <a:pt x="4653961" y="81139"/>
                    <a:pt x="4665545" y="71598"/>
                  </a:cubicBezTo>
                  <a:cubicBezTo>
                    <a:pt x="4686671" y="75687"/>
                    <a:pt x="4711203" y="83865"/>
                    <a:pt x="4727559" y="101583"/>
                  </a:cubicBezTo>
                  <a:cubicBezTo>
                    <a:pt x="4745958" y="119982"/>
                    <a:pt x="4753454" y="145878"/>
                    <a:pt x="4750047" y="180633"/>
                  </a:cubicBezTo>
                  <a:cubicBezTo>
                    <a:pt x="4742551" y="254912"/>
                    <a:pt x="4715974" y="366672"/>
                    <a:pt x="4663501" y="456625"/>
                  </a:cubicBezTo>
                  <a:cubicBezTo>
                    <a:pt x="4655323" y="470255"/>
                    <a:pt x="4647146" y="483203"/>
                    <a:pt x="4638968" y="494787"/>
                  </a:cubicBezTo>
                  <a:cubicBezTo>
                    <a:pt x="4629428" y="494787"/>
                    <a:pt x="4619888" y="499558"/>
                    <a:pt x="4613073" y="507054"/>
                  </a:cubicBezTo>
                  <a:cubicBezTo>
                    <a:pt x="4561963" y="567023"/>
                    <a:pt x="4499268" y="593600"/>
                    <a:pt x="4430440" y="593600"/>
                  </a:cubicBezTo>
                  <a:cubicBezTo>
                    <a:pt x="4365020" y="591555"/>
                    <a:pt x="4306414" y="562252"/>
                    <a:pt x="4257349" y="504328"/>
                  </a:cubicBezTo>
                  <a:cubicBezTo>
                    <a:pt x="4250534" y="496150"/>
                    <a:pt x="4240993" y="492062"/>
                    <a:pt x="4231453" y="492062"/>
                  </a:cubicBezTo>
                  <a:cubicBezTo>
                    <a:pt x="4223275" y="480477"/>
                    <a:pt x="4214417" y="467529"/>
                    <a:pt x="4206920" y="453900"/>
                  </a:cubicBezTo>
                  <a:cubicBezTo>
                    <a:pt x="4153766" y="363946"/>
                    <a:pt x="4126507" y="252186"/>
                    <a:pt x="4119011" y="178588"/>
                  </a:cubicBezTo>
                  <a:cubicBezTo>
                    <a:pt x="4115604" y="143834"/>
                    <a:pt x="4122419" y="117938"/>
                    <a:pt x="4140818" y="99538"/>
                  </a:cubicBezTo>
                  <a:cubicBezTo>
                    <a:pt x="4157855" y="81820"/>
                    <a:pt x="4181706" y="73643"/>
                    <a:pt x="4203513" y="69554"/>
                  </a:cubicBezTo>
                  <a:cubicBezTo>
                    <a:pt x="4214417" y="79095"/>
                    <a:pt x="4232816" y="84546"/>
                    <a:pt x="4252578" y="82502"/>
                  </a:cubicBezTo>
                  <a:cubicBezTo>
                    <a:pt x="4283926" y="79095"/>
                    <a:pt x="4307777" y="59332"/>
                    <a:pt x="4305051" y="37525"/>
                  </a:cubicBezTo>
                  <a:cubicBezTo>
                    <a:pt x="4303007" y="15718"/>
                    <a:pt x="4275748" y="726"/>
                    <a:pt x="4244401" y="4134"/>
                  </a:cubicBezTo>
                  <a:cubicBezTo>
                    <a:pt x="4225320" y="6178"/>
                    <a:pt x="4208964" y="14356"/>
                    <a:pt x="4199424" y="25259"/>
                  </a:cubicBezTo>
                  <a:cubicBezTo>
                    <a:pt x="4170121" y="30029"/>
                    <a:pt x="4135366" y="42296"/>
                    <a:pt x="4109471" y="68191"/>
                  </a:cubicBezTo>
                  <a:cubicBezTo>
                    <a:pt x="4081531" y="96131"/>
                    <a:pt x="4069946" y="134975"/>
                    <a:pt x="4075398" y="183359"/>
                  </a:cubicBezTo>
                  <a:cubicBezTo>
                    <a:pt x="4083575" y="262408"/>
                    <a:pt x="4118330" y="413012"/>
                    <a:pt x="4196698" y="520002"/>
                  </a:cubicBezTo>
                  <a:cubicBezTo>
                    <a:pt x="4194654" y="530224"/>
                    <a:pt x="4197380" y="541127"/>
                    <a:pt x="4204195" y="549986"/>
                  </a:cubicBezTo>
                  <a:cubicBezTo>
                    <a:pt x="4258712" y="614044"/>
                    <a:pt x="4319362" y="647435"/>
                    <a:pt x="4391597" y="660383"/>
                  </a:cubicBezTo>
                  <a:lnTo>
                    <a:pt x="4391597" y="928880"/>
                  </a:lnTo>
                  <a:cubicBezTo>
                    <a:pt x="4392960" y="972494"/>
                    <a:pt x="4385464" y="1027011"/>
                    <a:pt x="4318680" y="1031099"/>
                  </a:cubicBezTo>
                  <a:lnTo>
                    <a:pt x="3718992" y="1031099"/>
                  </a:lnTo>
                  <a:lnTo>
                    <a:pt x="3638579" y="673331"/>
                  </a:lnTo>
                  <a:cubicBezTo>
                    <a:pt x="3636535" y="665153"/>
                    <a:pt x="3632446" y="659020"/>
                    <a:pt x="3626313" y="654250"/>
                  </a:cubicBezTo>
                  <a:cubicBezTo>
                    <a:pt x="3620861" y="649480"/>
                    <a:pt x="3613365" y="647435"/>
                    <a:pt x="3604506" y="646754"/>
                  </a:cubicBezTo>
                  <a:lnTo>
                    <a:pt x="3603825" y="646754"/>
                  </a:lnTo>
                  <a:cubicBezTo>
                    <a:pt x="3595647" y="646754"/>
                    <a:pt x="3588151" y="649480"/>
                    <a:pt x="3582018" y="654931"/>
                  </a:cubicBezTo>
                  <a:cubicBezTo>
                    <a:pt x="3576566" y="659702"/>
                    <a:pt x="3571796" y="666516"/>
                    <a:pt x="3570433" y="674694"/>
                  </a:cubicBezTo>
                  <a:lnTo>
                    <a:pt x="3504331" y="1030418"/>
                  </a:lnTo>
                  <a:lnTo>
                    <a:pt x="3404837" y="1030418"/>
                  </a:lnTo>
                  <a:lnTo>
                    <a:pt x="3272633" y="319651"/>
                  </a:lnTo>
                  <a:cubicBezTo>
                    <a:pt x="3271270" y="311474"/>
                    <a:pt x="3267182" y="303978"/>
                    <a:pt x="3261048" y="298526"/>
                  </a:cubicBezTo>
                  <a:cubicBezTo>
                    <a:pt x="3254915" y="293074"/>
                    <a:pt x="3246738" y="290348"/>
                    <a:pt x="3238560" y="290348"/>
                  </a:cubicBezTo>
                  <a:cubicBezTo>
                    <a:pt x="3230382" y="290348"/>
                    <a:pt x="3222205" y="293756"/>
                    <a:pt x="3216072" y="298526"/>
                  </a:cubicBezTo>
                  <a:cubicBezTo>
                    <a:pt x="3209938" y="303978"/>
                    <a:pt x="3205850" y="311474"/>
                    <a:pt x="3204487" y="319651"/>
                  </a:cubicBezTo>
                  <a:lnTo>
                    <a:pt x="3060016" y="1199421"/>
                  </a:lnTo>
                  <a:lnTo>
                    <a:pt x="3046387" y="1041321"/>
                  </a:lnTo>
                  <a:cubicBezTo>
                    <a:pt x="3045706" y="1032462"/>
                    <a:pt x="3041617" y="1024285"/>
                    <a:pt x="3035484" y="1018833"/>
                  </a:cubicBezTo>
                  <a:cubicBezTo>
                    <a:pt x="3029351" y="1013381"/>
                    <a:pt x="3021173" y="1009293"/>
                    <a:pt x="3012314" y="1009293"/>
                  </a:cubicBezTo>
                  <a:lnTo>
                    <a:pt x="2970745" y="1009293"/>
                  </a:lnTo>
                  <a:lnTo>
                    <a:pt x="2970745" y="1008611"/>
                  </a:lnTo>
                  <a:lnTo>
                    <a:pt x="2938716" y="1008611"/>
                  </a:lnTo>
                  <a:lnTo>
                    <a:pt x="2909413" y="1008611"/>
                  </a:lnTo>
                  <a:lnTo>
                    <a:pt x="1420414" y="1008611"/>
                  </a:lnTo>
                  <a:lnTo>
                    <a:pt x="1399289" y="1008611"/>
                  </a:lnTo>
                  <a:lnTo>
                    <a:pt x="1380889" y="1008611"/>
                  </a:lnTo>
                  <a:cubicBezTo>
                    <a:pt x="1372030" y="1008611"/>
                    <a:pt x="1363853" y="1012018"/>
                    <a:pt x="1358401" y="1016789"/>
                  </a:cubicBezTo>
                  <a:cubicBezTo>
                    <a:pt x="1352268" y="1022240"/>
                    <a:pt x="1347498" y="1029736"/>
                    <a:pt x="1346816" y="1037914"/>
                  </a:cubicBezTo>
                  <a:lnTo>
                    <a:pt x="1250048" y="1495176"/>
                  </a:lnTo>
                  <a:lnTo>
                    <a:pt x="1083771" y="567023"/>
                  </a:lnTo>
                  <a:cubicBezTo>
                    <a:pt x="1082408" y="558845"/>
                    <a:pt x="1078319" y="551349"/>
                    <a:pt x="1072186" y="545897"/>
                  </a:cubicBezTo>
                  <a:cubicBezTo>
                    <a:pt x="1066053" y="540446"/>
                    <a:pt x="1058557" y="537720"/>
                    <a:pt x="1049698" y="537720"/>
                  </a:cubicBezTo>
                  <a:lnTo>
                    <a:pt x="1049016" y="537720"/>
                  </a:lnTo>
                  <a:lnTo>
                    <a:pt x="1048335" y="537720"/>
                  </a:lnTo>
                  <a:cubicBezTo>
                    <a:pt x="1040157" y="537720"/>
                    <a:pt x="1031980" y="541808"/>
                    <a:pt x="1025847" y="547260"/>
                  </a:cubicBezTo>
                  <a:cubicBezTo>
                    <a:pt x="1019713" y="552712"/>
                    <a:pt x="1015625" y="560889"/>
                    <a:pt x="1014943" y="569748"/>
                  </a:cubicBezTo>
                  <a:lnTo>
                    <a:pt x="978144" y="1009293"/>
                  </a:lnTo>
                  <a:lnTo>
                    <a:pt x="899094" y="1009293"/>
                  </a:lnTo>
                  <a:cubicBezTo>
                    <a:pt x="890235" y="1009293"/>
                    <a:pt x="882739" y="1012700"/>
                    <a:pt x="876606" y="1017470"/>
                  </a:cubicBezTo>
                  <a:cubicBezTo>
                    <a:pt x="870473" y="1022922"/>
                    <a:pt x="866384" y="1029736"/>
                    <a:pt x="865021" y="1038595"/>
                  </a:cubicBezTo>
                  <a:lnTo>
                    <a:pt x="805052" y="1289374"/>
                  </a:lnTo>
                  <a:lnTo>
                    <a:pt x="775068" y="1052906"/>
                  </a:lnTo>
                  <a:cubicBezTo>
                    <a:pt x="773705" y="1044729"/>
                    <a:pt x="768935" y="1037914"/>
                    <a:pt x="762801" y="1033144"/>
                  </a:cubicBezTo>
                  <a:cubicBezTo>
                    <a:pt x="756668" y="1028374"/>
                    <a:pt x="749172" y="1025648"/>
                    <a:pt x="740995" y="1025648"/>
                  </a:cubicBezTo>
                  <a:lnTo>
                    <a:pt x="3651" y="1025648"/>
                  </a:lnTo>
                  <a:lnTo>
                    <a:pt x="3651" y="1095157"/>
                  </a:lnTo>
                  <a:lnTo>
                    <a:pt x="713055" y="1095157"/>
                  </a:lnTo>
                  <a:lnTo>
                    <a:pt x="775749" y="1486999"/>
                  </a:lnTo>
                  <a:cubicBezTo>
                    <a:pt x="777794" y="1495176"/>
                    <a:pt x="781882" y="1501991"/>
                    <a:pt x="788016" y="1506761"/>
                  </a:cubicBezTo>
                  <a:cubicBezTo>
                    <a:pt x="794149" y="1511531"/>
                    <a:pt x="802326" y="1514257"/>
                    <a:pt x="810504" y="1514257"/>
                  </a:cubicBezTo>
                  <a:lnTo>
                    <a:pt x="810504" y="1514257"/>
                  </a:lnTo>
                  <a:cubicBezTo>
                    <a:pt x="818682" y="1514257"/>
                    <a:pt x="826178" y="1510850"/>
                    <a:pt x="832311" y="1506080"/>
                  </a:cubicBezTo>
                  <a:cubicBezTo>
                    <a:pt x="838444" y="1500628"/>
                    <a:pt x="842533" y="1493813"/>
                    <a:pt x="843896" y="1485636"/>
                  </a:cubicBezTo>
                  <a:lnTo>
                    <a:pt x="929079" y="1080165"/>
                  </a:lnTo>
                  <a:lnTo>
                    <a:pt x="1010173" y="1080165"/>
                  </a:lnTo>
                  <a:cubicBezTo>
                    <a:pt x="1019032" y="1080165"/>
                    <a:pt x="1027209" y="1076758"/>
                    <a:pt x="1033343" y="1071306"/>
                  </a:cubicBezTo>
                  <a:cubicBezTo>
                    <a:pt x="1039476" y="1065854"/>
                    <a:pt x="1043565" y="1057677"/>
                    <a:pt x="1044246" y="1048817"/>
                  </a:cubicBezTo>
                  <a:lnTo>
                    <a:pt x="1057875" y="890036"/>
                  </a:lnTo>
                  <a:lnTo>
                    <a:pt x="1216656" y="1740503"/>
                  </a:lnTo>
                  <a:cubicBezTo>
                    <a:pt x="1218019" y="1748681"/>
                    <a:pt x="1222108" y="1756177"/>
                    <a:pt x="1228241" y="1761629"/>
                  </a:cubicBezTo>
                  <a:cubicBezTo>
                    <a:pt x="1234375" y="1767080"/>
                    <a:pt x="1241871" y="1769806"/>
                    <a:pt x="1250730" y="1769806"/>
                  </a:cubicBezTo>
                  <a:cubicBezTo>
                    <a:pt x="1259589" y="1769806"/>
                    <a:pt x="1267085" y="1766399"/>
                    <a:pt x="1273218" y="1760947"/>
                  </a:cubicBezTo>
                  <a:cubicBezTo>
                    <a:pt x="1279351" y="1755495"/>
                    <a:pt x="1283440" y="1747999"/>
                    <a:pt x="1284803" y="1739822"/>
                  </a:cubicBezTo>
                  <a:lnTo>
                    <a:pt x="1410192" y="1078802"/>
                  </a:lnTo>
                  <a:lnTo>
                    <a:pt x="2907369" y="1078802"/>
                  </a:lnTo>
                  <a:lnTo>
                    <a:pt x="2936671" y="1078802"/>
                  </a:lnTo>
                  <a:lnTo>
                    <a:pt x="2968700" y="1078802"/>
                  </a:lnTo>
                  <a:lnTo>
                    <a:pt x="2968700" y="1078120"/>
                  </a:lnTo>
                  <a:lnTo>
                    <a:pt x="2978922" y="1078120"/>
                  </a:lnTo>
                  <a:lnTo>
                    <a:pt x="3015721" y="1497221"/>
                  </a:lnTo>
                  <a:cubicBezTo>
                    <a:pt x="3016403" y="1505398"/>
                    <a:pt x="3020492" y="1513576"/>
                    <a:pt x="3026625" y="1519027"/>
                  </a:cubicBezTo>
                  <a:cubicBezTo>
                    <a:pt x="3032758" y="1524479"/>
                    <a:pt x="3040254" y="1528568"/>
                    <a:pt x="3049113" y="1528568"/>
                  </a:cubicBezTo>
                  <a:lnTo>
                    <a:pt x="3049794" y="1528568"/>
                  </a:lnTo>
                  <a:lnTo>
                    <a:pt x="3050476" y="1528568"/>
                  </a:lnTo>
                  <a:cubicBezTo>
                    <a:pt x="3059335" y="1528568"/>
                    <a:pt x="3066831" y="1525161"/>
                    <a:pt x="3072964" y="1520390"/>
                  </a:cubicBezTo>
                  <a:cubicBezTo>
                    <a:pt x="3079097" y="1514939"/>
                    <a:pt x="3083186" y="1507443"/>
                    <a:pt x="3084549" y="1499265"/>
                  </a:cubicBezTo>
                  <a:lnTo>
                    <a:pt x="3237197" y="563615"/>
                  </a:lnTo>
                  <a:lnTo>
                    <a:pt x="3340098" y="1068580"/>
                  </a:lnTo>
                  <a:lnTo>
                    <a:pt x="3340098" y="1068580"/>
                  </a:lnTo>
                  <a:cubicBezTo>
                    <a:pt x="3341461" y="1076758"/>
                    <a:pt x="3345550" y="1084254"/>
                    <a:pt x="3351683" y="1089705"/>
                  </a:cubicBezTo>
                  <a:cubicBezTo>
                    <a:pt x="3357816" y="1095157"/>
                    <a:pt x="3365994" y="1098564"/>
                    <a:pt x="3374171" y="1098564"/>
                  </a:cubicBezTo>
                  <a:lnTo>
                    <a:pt x="3533634" y="1098564"/>
                  </a:lnTo>
                  <a:cubicBezTo>
                    <a:pt x="3541811" y="1098564"/>
                    <a:pt x="3549307" y="1095157"/>
                    <a:pt x="3555441" y="1090387"/>
                  </a:cubicBezTo>
                  <a:cubicBezTo>
                    <a:pt x="3561574" y="1085616"/>
                    <a:pt x="3565663" y="1078802"/>
                    <a:pt x="3567026" y="1069943"/>
                  </a:cubicBezTo>
                  <a:lnTo>
                    <a:pt x="3607232" y="842334"/>
                  </a:lnTo>
                  <a:lnTo>
                    <a:pt x="3656979" y="1071987"/>
                  </a:lnTo>
                  <a:cubicBezTo>
                    <a:pt x="3659023" y="1079483"/>
                    <a:pt x="3663112" y="1086298"/>
                    <a:pt x="3669245" y="1091068"/>
                  </a:cubicBezTo>
                  <a:cubicBezTo>
                    <a:pt x="3675378" y="1095838"/>
                    <a:pt x="3682875" y="1098564"/>
                    <a:pt x="3690371" y="1098564"/>
                  </a:cubicBezTo>
                  <a:cubicBezTo>
                    <a:pt x="3854603" y="1098564"/>
                    <a:pt x="4162625" y="1098564"/>
                    <a:pt x="4326858" y="1098564"/>
                  </a:cubicBezTo>
                  <a:cubicBezTo>
                    <a:pt x="4340487" y="1098564"/>
                    <a:pt x="4354798" y="1098564"/>
                    <a:pt x="4368427" y="1098564"/>
                  </a:cubicBezTo>
                  <a:cubicBezTo>
                    <a:pt x="4405226" y="1098564"/>
                    <a:pt x="4459744" y="1066536"/>
                    <a:pt x="4459744" y="1015426"/>
                  </a:cubicBezTo>
                  <a:lnTo>
                    <a:pt x="4459744" y="659020"/>
                  </a:lnTo>
                  <a:cubicBezTo>
                    <a:pt x="4532660" y="646072"/>
                    <a:pt x="4611710" y="615407"/>
                    <a:pt x="4665545" y="552030"/>
                  </a:cubicBezTo>
                  <a:cubicBezTo>
                    <a:pt x="4672360" y="543171"/>
                    <a:pt x="4675086" y="532268"/>
                    <a:pt x="4673042" y="522046"/>
                  </a:cubicBezTo>
                  <a:cubicBezTo>
                    <a:pt x="4752091" y="414375"/>
                    <a:pt x="4786846" y="264453"/>
                    <a:pt x="4794342" y="184721"/>
                  </a:cubicBezTo>
                  <a:close/>
                </a:path>
              </a:pathLst>
            </a:custGeom>
            <a:solidFill>
              <a:schemeClr val="accent1"/>
            </a:solidFill>
            <a:ln w="6804" cap="flat">
              <a:noFill/>
              <a:prstDash val="solid"/>
              <a:miter/>
            </a:ln>
          </p:spPr>
          <p:txBody>
            <a:bodyPr rtlCol="0" anchor="ctr"/>
            <a:lstStyle/>
            <a:p>
              <a:endParaRPr lang="en-US"/>
            </a:p>
          </p:txBody>
        </p:sp>
        <p:grpSp>
          <p:nvGrpSpPr>
            <p:cNvPr id="13" name="Group 12">
              <a:extLst>
                <a:ext uri="{FF2B5EF4-FFF2-40B4-BE49-F238E27FC236}">
                  <a16:creationId xmlns:a16="http://schemas.microsoft.com/office/drawing/2014/main" id="{954DC28B-DA5D-40A5-BF5E-A8C07B13D6FD}"/>
                </a:ext>
              </a:extLst>
            </p:cNvPr>
            <p:cNvGrpSpPr/>
            <p:nvPr/>
          </p:nvGrpSpPr>
          <p:grpSpPr>
            <a:xfrm>
              <a:off x="477110" y="5658084"/>
              <a:ext cx="655351" cy="517912"/>
              <a:chOff x="6456816" y="5667609"/>
              <a:chExt cx="655351" cy="517912"/>
            </a:xfrm>
          </p:grpSpPr>
          <p:sp>
            <p:nvSpPr>
              <p:cNvPr id="15" name="Freeform: Shape 14">
                <a:extLst>
                  <a:ext uri="{FF2B5EF4-FFF2-40B4-BE49-F238E27FC236}">
                    <a16:creationId xmlns:a16="http://schemas.microsoft.com/office/drawing/2014/main" id="{EC1A92E0-BAD3-4804-8CFB-2F36973DF453}"/>
                  </a:ext>
                </a:extLst>
              </p:cNvPr>
              <p:cNvSpPr/>
              <p:nvPr/>
            </p:nvSpPr>
            <p:spPr>
              <a:xfrm>
                <a:off x="6456816" y="5667609"/>
                <a:ext cx="517913" cy="517912"/>
              </a:xfrm>
              <a:custGeom>
                <a:avLst/>
                <a:gdLst>
                  <a:gd name="connsiteX0" fmla="*/ 460475 w 517912"/>
                  <a:gd name="connsiteY0" fmla="*/ 259443 h 517912"/>
                  <a:gd name="connsiteX1" fmla="*/ 259443 w 517912"/>
                  <a:gd name="connsiteY1" fmla="*/ 460475 h 517912"/>
                  <a:gd name="connsiteX2" fmla="*/ 58411 w 517912"/>
                  <a:gd name="connsiteY2" fmla="*/ 259443 h 517912"/>
                  <a:gd name="connsiteX3" fmla="*/ 259443 w 517912"/>
                  <a:gd name="connsiteY3" fmla="*/ 58411 h 517912"/>
                  <a:gd name="connsiteX4" fmla="*/ 460475 w 517912"/>
                  <a:gd name="connsiteY4" fmla="*/ 259443 h 517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912" h="517912">
                    <a:moveTo>
                      <a:pt x="460475" y="259443"/>
                    </a:moveTo>
                    <a:cubicBezTo>
                      <a:pt x="460475" y="370470"/>
                      <a:pt x="370470" y="460475"/>
                      <a:pt x="259443" y="460475"/>
                    </a:cubicBezTo>
                    <a:cubicBezTo>
                      <a:pt x="148416" y="460475"/>
                      <a:pt x="58411" y="370470"/>
                      <a:pt x="58411" y="259443"/>
                    </a:cubicBezTo>
                    <a:cubicBezTo>
                      <a:pt x="58411" y="148416"/>
                      <a:pt x="148416" y="58411"/>
                      <a:pt x="259443" y="58411"/>
                    </a:cubicBezTo>
                    <a:cubicBezTo>
                      <a:pt x="370470" y="58411"/>
                      <a:pt x="460475" y="148416"/>
                      <a:pt x="460475" y="259443"/>
                    </a:cubicBezTo>
                    <a:close/>
                  </a:path>
                </a:pathLst>
              </a:custGeom>
              <a:noFill/>
              <a:ln w="108857" cap="flat">
                <a:solidFill>
                  <a:schemeClr val="accent1"/>
                </a:solidFill>
                <a:prstDash val="solid"/>
                <a:miter/>
              </a:ln>
            </p:spPr>
            <p:txBody>
              <a:bodyPr rtlCol="0" anchor="ctr"/>
              <a:lstStyle/>
              <a:p>
                <a:endParaRPr lang="en-US"/>
              </a:p>
            </p:txBody>
          </p:sp>
          <p:sp>
            <p:nvSpPr>
              <p:cNvPr id="16" name="Rectangle: Rounded Corners 15">
                <a:extLst>
                  <a:ext uri="{FF2B5EF4-FFF2-40B4-BE49-F238E27FC236}">
                    <a16:creationId xmlns:a16="http://schemas.microsoft.com/office/drawing/2014/main" id="{4F7FFD43-6FA1-417C-AF01-3A54B1EB3288}"/>
                  </a:ext>
                </a:extLst>
              </p:cNvPr>
              <p:cNvSpPr/>
              <p:nvPr/>
            </p:nvSpPr>
            <p:spPr>
              <a:xfrm>
                <a:off x="6913640" y="5874290"/>
                <a:ext cx="198527" cy="12946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96DB8CE4-378A-4F7B-8401-E84CD0360554}"/>
                </a:ext>
              </a:extLst>
            </p:cNvPr>
            <p:cNvSpPr/>
            <p:nvPr/>
          </p:nvSpPr>
          <p:spPr>
            <a:xfrm>
              <a:off x="995023" y="5898145"/>
              <a:ext cx="6479203" cy="653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204340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02-Mar-25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29654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02-Mar-25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78893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02-Mar-25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0394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02-Mar-25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454177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02-Mar-25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5705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02-Mar-25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64516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02-Mar-25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44757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02-Mar-25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8012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02-Mar-25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0215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927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29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724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A62946D-F2ED-4A3A-AFF2-114E504B5745}"/>
              </a:ext>
            </a:extLst>
          </p:cNvPr>
          <p:cNvSpPr/>
          <p:nvPr userDrawn="1"/>
        </p:nvSpPr>
        <p:spPr>
          <a:xfrm>
            <a:off x="2893325"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bg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2B98542A-477C-4DE9-BE76-734F0C55D2E2}"/>
              </a:ext>
            </a:extLst>
          </p:cNvPr>
          <p:cNvSpPr/>
          <p:nvPr userDrawn="1"/>
        </p:nvSpPr>
        <p:spPr>
          <a:xfrm>
            <a:off x="3218596" y="0"/>
            <a:ext cx="8973404" cy="6858000"/>
          </a:xfrm>
          <a:custGeom>
            <a:avLst/>
            <a:gdLst>
              <a:gd name="connsiteX0" fmla="*/ 2419756 w 9202402"/>
              <a:gd name="connsiteY0" fmla="*/ 0 h 6858000"/>
              <a:gd name="connsiteX1" fmla="*/ 9202402 w 9202402"/>
              <a:gd name="connsiteY1" fmla="*/ 0 h 6858000"/>
              <a:gd name="connsiteX2" fmla="*/ 9188795 w 9202402"/>
              <a:gd name="connsiteY2" fmla="*/ 6858000 h 6858000"/>
              <a:gd name="connsiteX3" fmla="*/ 0 w 920240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02402" h="6858000">
                <a:moveTo>
                  <a:pt x="2419756" y="0"/>
                </a:moveTo>
                <a:lnTo>
                  <a:pt x="9202402" y="0"/>
                </a:lnTo>
                <a:lnTo>
                  <a:pt x="9188795"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491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theme" Target="../theme/theme4.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theme" Target="../theme/theme6.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8070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31271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736208"/>
      </p:ext>
    </p:extLst>
  </p:cSld>
  <p:clrMap bg1="lt1" tx1="dk1" bg2="lt2" tx2="dk2" accent1="accent1" accent2="accent2" accent3="accent3" accent4="accent4" accent5="accent5" accent6="accent6" hlink="hlink" folHlink="folHlink"/>
  <p:sldLayoutIdLst>
    <p:sldLayoutId id="2147483720"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120394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3501654"/>
      </p:ext>
    </p:extLst>
  </p:cSld>
  <p:clrMap bg1="lt1" tx1="dk1" bg2="lt2" tx2="dk2" accent1="accent1" accent2="accent2" accent3="accent3" accent4="accent4" accent5="accent5" accent6="accent6" hlink="hlink" folHlink="folHlink"/>
  <p:sldLayoutIdLst>
    <p:sldLayoutId id="2147483741"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02-Mar-25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786584265"/>
      </p:ext>
    </p:extLst>
  </p:cSld>
  <p:clrMap bg1="dk1" tx1="lt1" bg2="dk2" tx2="lt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Medicine Recommendation System</a:t>
            </a:r>
            <a:endParaRPr lang="en-US" dirty="0"/>
          </a:p>
        </p:txBody>
      </p:sp>
      <p:sp>
        <p:nvSpPr>
          <p:cNvPr id="3" name="Subtitle 2"/>
          <p:cNvSpPr>
            <a:spLocks noGrp="1"/>
          </p:cNvSpPr>
          <p:nvPr>
            <p:ph type="subTitle" idx="1"/>
          </p:nvPr>
        </p:nvSpPr>
        <p:spPr/>
        <p:txBody>
          <a:bodyPr/>
          <a:lstStyle/>
          <a:p>
            <a:r>
              <a:rPr lang="en-US" dirty="0"/>
              <a:t>From Symptoms to Solutions: AI-Powered Health Advisor</a:t>
            </a:r>
          </a:p>
        </p:txBody>
      </p:sp>
    </p:spTree>
    <p:extLst>
      <p:ext uri="{BB962C8B-B14F-4D97-AF65-F5344CB8AC3E}">
        <p14:creationId xmlns:p14="http://schemas.microsoft.com/office/powerpoint/2010/main" val="1874395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2833" y="281853"/>
            <a:ext cx="9922476" cy="918873"/>
          </a:xfrm>
        </p:spPr>
        <p:txBody>
          <a:bodyPr>
            <a:normAutofit/>
          </a:bodyPr>
          <a:lstStyle/>
          <a:p>
            <a:r>
              <a:rPr lang="en-US" sz="3200" dirty="0" smtClean="0">
                <a:latin typeface="Times New Roman" panose="02020603050405020304" pitchFamily="18" charset="0"/>
                <a:cs typeface="Times New Roman" panose="02020603050405020304" pitchFamily="18" charset="0"/>
              </a:rPr>
              <a:t>ADMIN MODULE</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75856" y="1330036"/>
            <a:ext cx="10806544" cy="4765964"/>
          </a:xfrm>
        </p:spPr>
        <p:txBody>
          <a:bodyPr>
            <a:normAutofit/>
          </a:bodyPr>
          <a:lstStyle/>
          <a:p>
            <a:pPr algn="l"/>
            <a:r>
              <a:rPr lang="en-US" sz="1900" dirty="0">
                <a:effectLst/>
                <a:latin typeface="Times New Roman" panose="02020603050405020304" pitchFamily="18" charset="0"/>
                <a:cs typeface="Times New Roman" panose="02020603050405020304" pitchFamily="18" charset="0"/>
              </a:rPr>
              <a:t>Even though there is </a:t>
            </a:r>
            <a:r>
              <a:rPr lang="en-US" sz="1900" b="1" dirty="0">
                <a:effectLst/>
                <a:latin typeface="Times New Roman" panose="02020603050405020304" pitchFamily="18" charset="0"/>
                <a:cs typeface="Times New Roman" panose="02020603050405020304" pitchFamily="18" charset="0"/>
              </a:rPr>
              <a:t>no admin login</a:t>
            </a:r>
            <a:r>
              <a:rPr lang="en-US" sz="1900" dirty="0">
                <a:effectLst/>
                <a:latin typeface="Times New Roman" panose="02020603050405020304" pitchFamily="18" charset="0"/>
                <a:cs typeface="Times New Roman" panose="02020603050405020304" pitchFamily="18" charset="0"/>
              </a:rPr>
              <a:t>, the backend of the system performs important administrative tasks. This includes:</a:t>
            </a:r>
          </a:p>
          <a:p>
            <a:pPr algn="l"/>
            <a:r>
              <a:rPr lang="en-US" sz="1900" b="1" dirty="0">
                <a:effectLst/>
                <a:latin typeface="Times New Roman" panose="02020603050405020304" pitchFamily="18" charset="0"/>
                <a:cs typeface="Times New Roman" panose="02020603050405020304" pitchFamily="18" charset="0"/>
              </a:rPr>
              <a:t>a. </a:t>
            </a:r>
            <a:r>
              <a:rPr lang="en-US" sz="1900" b="1" u="sng" dirty="0">
                <a:effectLst/>
                <a:latin typeface="Times New Roman" panose="02020603050405020304" pitchFamily="18" charset="0"/>
                <a:cs typeface="Times New Roman" panose="02020603050405020304" pitchFamily="18" charset="0"/>
              </a:rPr>
              <a:t>Database Management</a:t>
            </a:r>
            <a:endParaRPr lang="en-US" sz="1900" u="sng" dirty="0">
              <a:effectLst/>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1900" dirty="0">
                <a:effectLst/>
                <a:latin typeface="Times New Roman" panose="02020603050405020304" pitchFamily="18" charset="0"/>
                <a:cs typeface="Times New Roman" panose="02020603050405020304" pitchFamily="18" charset="0"/>
              </a:rPr>
              <a:t>Stores symptoms, diseases, medicines, workouts, and diet recommendations.</a:t>
            </a:r>
          </a:p>
          <a:p>
            <a:pPr marL="342900" lvl="0" indent="-342900" algn="l">
              <a:buFont typeface="Arial" panose="020B0604020202020204" pitchFamily="34" charset="0"/>
              <a:buChar char="•"/>
            </a:pPr>
            <a:r>
              <a:rPr lang="en-US" sz="1900" dirty="0">
                <a:effectLst/>
                <a:latin typeface="Times New Roman" panose="02020603050405020304" pitchFamily="18" charset="0"/>
                <a:cs typeface="Times New Roman" panose="02020603050405020304" pitchFamily="18" charset="0"/>
              </a:rPr>
              <a:t>Maintains a </a:t>
            </a:r>
            <a:r>
              <a:rPr lang="en-US" sz="1900" b="1" dirty="0">
                <a:effectLst/>
                <a:latin typeface="Times New Roman" panose="02020603050405020304" pitchFamily="18" charset="0"/>
                <a:cs typeface="Times New Roman" panose="02020603050405020304" pitchFamily="18" charset="0"/>
              </a:rPr>
              <a:t>mapping between symptoms and diseases</a:t>
            </a:r>
            <a:r>
              <a:rPr lang="en-US" sz="1900" dirty="0">
                <a:effectLst/>
                <a:latin typeface="Times New Roman" panose="02020603050405020304" pitchFamily="18" charset="0"/>
                <a:cs typeface="Times New Roman" panose="02020603050405020304" pitchFamily="18" charset="0"/>
              </a:rPr>
              <a:t> for accurate predictions.</a:t>
            </a:r>
          </a:p>
          <a:p>
            <a:pPr algn="l"/>
            <a:r>
              <a:rPr lang="en-US" sz="1900" b="1" dirty="0">
                <a:effectLst/>
                <a:latin typeface="Times New Roman" panose="02020603050405020304" pitchFamily="18" charset="0"/>
                <a:cs typeface="Times New Roman" panose="02020603050405020304" pitchFamily="18" charset="0"/>
              </a:rPr>
              <a:t>b. </a:t>
            </a:r>
            <a:r>
              <a:rPr lang="en-US" sz="1900" b="1" u="sng" dirty="0">
                <a:effectLst/>
                <a:latin typeface="Times New Roman" panose="02020603050405020304" pitchFamily="18" charset="0"/>
                <a:cs typeface="Times New Roman" panose="02020603050405020304" pitchFamily="18" charset="0"/>
              </a:rPr>
              <a:t>Machine Learning Model</a:t>
            </a:r>
            <a:endParaRPr lang="en-US" sz="1900" u="sng" dirty="0">
              <a:effectLst/>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1900" dirty="0">
                <a:effectLst/>
                <a:latin typeface="Times New Roman" panose="02020603050405020304" pitchFamily="18" charset="0"/>
                <a:cs typeface="Times New Roman" panose="02020603050405020304" pitchFamily="18" charset="0"/>
              </a:rPr>
              <a:t>Processes user symptoms and predicts the most likely disease.</a:t>
            </a:r>
          </a:p>
          <a:p>
            <a:pPr marL="342900" lvl="0" indent="-342900" algn="l">
              <a:buFont typeface="Arial" panose="020B0604020202020204" pitchFamily="34" charset="0"/>
              <a:buChar char="•"/>
            </a:pPr>
            <a:r>
              <a:rPr lang="en-US" sz="1900" dirty="0">
                <a:effectLst/>
                <a:latin typeface="Times New Roman" panose="02020603050405020304" pitchFamily="18" charset="0"/>
                <a:cs typeface="Times New Roman" panose="02020603050405020304" pitchFamily="18" charset="0"/>
              </a:rPr>
              <a:t>Uses </a:t>
            </a:r>
            <a:r>
              <a:rPr lang="en-US" sz="1900" b="1" dirty="0">
                <a:effectLst/>
                <a:latin typeface="Times New Roman" panose="02020603050405020304" pitchFamily="18" charset="0"/>
                <a:cs typeface="Times New Roman" panose="02020603050405020304" pitchFamily="18" charset="0"/>
              </a:rPr>
              <a:t>trained AI/ML models</a:t>
            </a:r>
            <a:r>
              <a:rPr lang="en-US" sz="1900" dirty="0">
                <a:effectLst/>
                <a:latin typeface="Times New Roman" panose="02020603050405020304" pitchFamily="18" charset="0"/>
                <a:cs typeface="Times New Roman" panose="02020603050405020304" pitchFamily="18" charset="0"/>
              </a:rPr>
              <a:t> to analyze and compare data.</a:t>
            </a:r>
          </a:p>
          <a:p>
            <a:pPr algn="l"/>
            <a:r>
              <a:rPr lang="en-US" sz="1900" b="1" dirty="0">
                <a:effectLst/>
                <a:latin typeface="Times New Roman" panose="02020603050405020304" pitchFamily="18" charset="0"/>
                <a:cs typeface="Times New Roman" panose="02020603050405020304" pitchFamily="18" charset="0"/>
              </a:rPr>
              <a:t>c. </a:t>
            </a:r>
            <a:r>
              <a:rPr lang="en-US" sz="1900" b="1" u="sng" dirty="0">
                <a:effectLst/>
                <a:latin typeface="Times New Roman" panose="02020603050405020304" pitchFamily="18" charset="0"/>
                <a:cs typeface="Times New Roman" panose="02020603050405020304" pitchFamily="18" charset="0"/>
              </a:rPr>
              <a:t>Speech Recognition</a:t>
            </a:r>
            <a:endParaRPr lang="en-US" sz="1900" u="sng" dirty="0">
              <a:effectLst/>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1900" dirty="0">
                <a:effectLst/>
                <a:latin typeface="Times New Roman" panose="02020603050405020304" pitchFamily="18" charset="0"/>
                <a:cs typeface="Times New Roman" panose="02020603050405020304" pitchFamily="18" charset="0"/>
              </a:rPr>
              <a:t>Converts </a:t>
            </a:r>
            <a:r>
              <a:rPr lang="en-US" sz="1900" b="1" dirty="0">
                <a:effectLst/>
                <a:latin typeface="Times New Roman" panose="02020603050405020304" pitchFamily="18" charset="0"/>
                <a:cs typeface="Times New Roman" panose="02020603050405020304" pitchFamily="18" charset="0"/>
              </a:rPr>
              <a:t>voice input</a:t>
            </a:r>
            <a:r>
              <a:rPr lang="en-US" sz="1900" dirty="0">
                <a:effectLst/>
                <a:latin typeface="Times New Roman" panose="02020603050405020304" pitchFamily="18" charset="0"/>
                <a:cs typeface="Times New Roman" panose="02020603050405020304" pitchFamily="18" charset="0"/>
              </a:rPr>
              <a:t> into text and processes it as symptoms.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3920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8436" y="1108364"/>
            <a:ext cx="9245600" cy="3042243"/>
          </a:xfrm>
          <a:prstGeom prst="rect">
            <a:avLst/>
          </a:prstGeom>
        </p:spPr>
        <p:txBody>
          <a:bodyPr wrap="square">
            <a:spAutoFit/>
          </a:bodyPr>
          <a:lstStyle/>
          <a:p>
            <a:pPr>
              <a:lnSpc>
                <a:spcPct val="107000"/>
              </a:lnSpc>
              <a:spcAft>
                <a:spcPts val="800"/>
              </a:spcAft>
            </a:pPr>
            <a:r>
              <a:rPr lang="en-US" sz="2400" b="1" dirty="0" smtClean="0">
                <a:effectLst/>
                <a:latin typeface="Times New Roman" panose="02020603050405020304" pitchFamily="18" charset="0"/>
                <a:ea typeface="Times New Roman" panose="02020603050405020304" pitchFamily="18" charset="0"/>
                <a:cs typeface="Times New Roman" panose="02020603050405020304" pitchFamily="18" charset="0"/>
              </a:rPr>
              <a:t>d. </a:t>
            </a:r>
            <a:r>
              <a:rPr lang="en-US" sz="2000" b="1" u="sng" dirty="0" smtClean="0">
                <a:effectLst/>
                <a:latin typeface="Times New Roman" panose="02020603050405020304" pitchFamily="18" charset="0"/>
                <a:ea typeface="Times New Roman" panose="02020603050405020304" pitchFamily="18" charset="0"/>
                <a:cs typeface="Times New Roman" panose="02020603050405020304" pitchFamily="18" charset="0"/>
              </a:rPr>
              <a:t>Prediction Logic</a:t>
            </a:r>
            <a:endParaRPr lang="en-US" u="sng"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Matches the input symptoms with existing disease data.</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Uses </a:t>
            </a: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predefined rules or AI-based models</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for prediction.</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e. </a:t>
            </a:r>
            <a:r>
              <a:rPr lang="en-US" sz="2000" b="1" u="sng" dirty="0" smtClean="0">
                <a:effectLst/>
                <a:latin typeface="Times New Roman" panose="02020603050405020304" pitchFamily="18" charset="0"/>
                <a:ea typeface="Times New Roman" panose="02020603050405020304" pitchFamily="18" charset="0"/>
                <a:cs typeface="Times New Roman" panose="02020603050405020304" pitchFamily="18" charset="0"/>
              </a:rPr>
              <a:t>Result Generation</a:t>
            </a:r>
            <a:endParaRPr lang="en-US" u="sng"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Fetches disease information from the database and presents it in a </a:t>
            </a: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user-friendly</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format.</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Provides recommendations for </a:t>
            </a: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medication, diet, and exercise</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0756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2267" y="175491"/>
            <a:ext cx="10391514" cy="1117599"/>
          </a:xfrm>
        </p:spPr>
        <p:txBody>
          <a:bodyPr>
            <a:normAutofit/>
          </a:bodyPr>
          <a:lstStyle/>
          <a:p>
            <a:r>
              <a:rPr lang="en-US" dirty="0"/>
              <a:t>LITERATURE SURVRY</a:t>
            </a:r>
            <a:br>
              <a:rPr lang="en-US" dirty="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816182226"/>
              </p:ext>
            </p:extLst>
          </p:nvPr>
        </p:nvGraphicFramePr>
        <p:xfrm>
          <a:off x="239843" y="1274618"/>
          <a:ext cx="11776363" cy="4996872"/>
        </p:xfrm>
        <a:graphic>
          <a:graphicData uri="http://schemas.openxmlformats.org/drawingml/2006/table">
            <a:tbl>
              <a:tblPr firstRow="1" bandRow="1">
                <a:tableStyleId>{5C22544A-7EE6-4342-B048-85BDC9FD1C3A}</a:tableStyleId>
              </a:tblPr>
              <a:tblGrid>
                <a:gridCol w="2355273">
                  <a:extLst>
                    <a:ext uri="{9D8B030D-6E8A-4147-A177-3AD203B41FA5}">
                      <a16:colId xmlns:a16="http://schemas.microsoft.com/office/drawing/2014/main" val="3415847133"/>
                    </a:ext>
                  </a:extLst>
                </a:gridCol>
                <a:gridCol w="2032372">
                  <a:extLst>
                    <a:ext uri="{9D8B030D-6E8A-4147-A177-3AD203B41FA5}">
                      <a16:colId xmlns:a16="http://schemas.microsoft.com/office/drawing/2014/main" val="1435071799"/>
                    </a:ext>
                  </a:extLst>
                </a:gridCol>
                <a:gridCol w="1054175">
                  <a:extLst>
                    <a:ext uri="{9D8B030D-6E8A-4147-A177-3AD203B41FA5}">
                      <a16:colId xmlns:a16="http://schemas.microsoft.com/office/drawing/2014/main" val="3815114571"/>
                    </a:ext>
                  </a:extLst>
                </a:gridCol>
                <a:gridCol w="2744651">
                  <a:extLst>
                    <a:ext uri="{9D8B030D-6E8A-4147-A177-3AD203B41FA5}">
                      <a16:colId xmlns:a16="http://schemas.microsoft.com/office/drawing/2014/main" val="3175200545"/>
                    </a:ext>
                  </a:extLst>
                </a:gridCol>
                <a:gridCol w="3589892">
                  <a:extLst>
                    <a:ext uri="{9D8B030D-6E8A-4147-A177-3AD203B41FA5}">
                      <a16:colId xmlns:a16="http://schemas.microsoft.com/office/drawing/2014/main" val="4057459310"/>
                    </a:ext>
                  </a:extLst>
                </a:gridCol>
              </a:tblGrid>
              <a:tr h="633297">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OUTCOMES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03099001"/>
                  </a:ext>
                </a:extLst>
              </a:tr>
              <a:tr h="2058290">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Machine Learning-Based Sentiment Analysis of Drug Reviews for Drug Rating and Recommendation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Md.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Deloar</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Hossain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our system effectively analyzes drug reviews to predict sentiments and offers personalized drug recommendations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It helps in understanding how effective a drug is by checking whether reviews are </a:t>
                      </a:r>
                      <a:r>
                        <a:rPr lang="en-US" b="1" dirty="0">
                          <a:latin typeface="Times New Roman" panose="02020603050405020304" pitchFamily="18" charset="0"/>
                          <a:cs typeface="Times New Roman" panose="02020603050405020304" pitchFamily="18" charset="0"/>
                        </a:rPr>
                        <a:t>positive, negative, or neutral</a:t>
                      </a:r>
                      <a:r>
                        <a:rPr lang="en-US" dirty="0">
                          <a:latin typeface="Times New Roman" panose="02020603050405020304" pitchFamily="18" charset="0"/>
                          <a:cs typeface="Times New Roman" panose="02020603050405020304" pitchFamily="18" charset="0"/>
                        </a:rPr>
                        <a:t>. Based on this analysis, it predicts drug </a:t>
                      </a:r>
                      <a:r>
                        <a:rPr lang="en-US" b="1" dirty="0">
                          <a:latin typeface="Times New Roman" panose="02020603050405020304" pitchFamily="18" charset="0"/>
                          <a:cs typeface="Times New Roman" panose="02020603050405020304" pitchFamily="18" charset="0"/>
                        </a:rPr>
                        <a:t>ratings</a:t>
                      </a:r>
                      <a:r>
                        <a:rPr lang="en-US" dirty="0">
                          <a:latin typeface="Times New Roman" panose="02020603050405020304" pitchFamily="18" charset="0"/>
                          <a:cs typeface="Times New Roman" panose="02020603050405020304" pitchFamily="18" charset="0"/>
                        </a:rPr>
                        <a:t> and provides </a:t>
                      </a:r>
                      <a:r>
                        <a:rPr lang="en-US" b="1" dirty="0">
                          <a:latin typeface="Times New Roman" panose="02020603050405020304" pitchFamily="18" charset="0"/>
                          <a:cs typeface="Times New Roman" panose="02020603050405020304" pitchFamily="18" charset="0"/>
                        </a:rPr>
                        <a:t>recommendations</a:t>
                      </a:r>
                      <a:r>
                        <a:rPr lang="en-US" dirty="0">
                          <a:latin typeface="Times New Roman" panose="02020603050405020304" pitchFamily="18" charset="0"/>
                          <a:cs typeface="Times New Roman" panose="02020603050405020304" pitchFamily="18" charset="0"/>
                        </a:rPr>
                        <a:t> for better alternatives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667942"/>
                  </a:ext>
                </a:extLst>
              </a:tr>
              <a:tr h="2305285">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Machine Learning in Healthcare Informatics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Sumeet Dua and U. Rajendra Acharya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2013</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Improved diagnostics are achieved through precise analysis of medical images and patient data, allowing for earlier and more accurate detection of anomalies such as tumors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By leveraging ML algorithms, healthcare professionals can improve decision-making, predict treatment outcomes, and personalize patient care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8324255"/>
                  </a:ext>
                </a:extLst>
              </a:tr>
            </a:tbl>
          </a:graphicData>
        </a:graphic>
      </p:graphicFrame>
    </p:spTree>
    <p:extLst>
      <p:ext uri="{BB962C8B-B14F-4D97-AF65-F5344CB8AC3E}">
        <p14:creationId xmlns:p14="http://schemas.microsoft.com/office/powerpoint/2010/main" val="2310165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98016690"/>
              </p:ext>
            </p:extLst>
          </p:nvPr>
        </p:nvGraphicFramePr>
        <p:xfrm>
          <a:off x="397162" y="1136072"/>
          <a:ext cx="11462329" cy="4830490"/>
        </p:xfrm>
        <a:graphic>
          <a:graphicData uri="http://schemas.openxmlformats.org/drawingml/2006/table">
            <a:tbl>
              <a:tblPr firstRow="1" bandRow="1">
                <a:tableStyleId>{5C22544A-7EE6-4342-B048-85BDC9FD1C3A}</a:tableStyleId>
              </a:tblPr>
              <a:tblGrid>
                <a:gridCol w="2292467">
                  <a:extLst>
                    <a:ext uri="{9D8B030D-6E8A-4147-A177-3AD203B41FA5}">
                      <a16:colId xmlns:a16="http://schemas.microsoft.com/office/drawing/2014/main" val="1099637779"/>
                    </a:ext>
                  </a:extLst>
                </a:gridCol>
                <a:gridCol w="1830274">
                  <a:extLst>
                    <a:ext uri="{9D8B030D-6E8A-4147-A177-3AD203B41FA5}">
                      <a16:colId xmlns:a16="http://schemas.microsoft.com/office/drawing/2014/main" val="3543602944"/>
                    </a:ext>
                  </a:extLst>
                </a:gridCol>
                <a:gridCol w="1118501">
                  <a:extLst>
                    <a:ext uri="{9D8B030D-6E8A-4147-A177-3AD203B41FA5}">
                      <a16:colId xmlns:a16="http://schemas.microsoft.com/office/drawing/2014/main" val="343883237"/>
                    </a:ext>
                  </a:extLst>
                </a:gridCol>
                <a:gridCol w="2634488">
                  <a:extLst>
                    <a:ext uri="{9D8B030D-6E8A-4147-A177-3AD203B41FA5}">
                      <a16:colId xmlns:a16="http://schemas.microsoft.com/office/drawing/2014/main" val="3682469399"/>
                    </a:ext>
                  </a:extLst>
                </a:gridCol>
                <a:gridCol w="3586599">
                  <a:extLst>
                    <a:ext uri="{9D8B030D-6E8A-4147-A177-3AD203B41FA5}">
                      <a16:colId xmlns:a16="http://schemas.microsoft.com/office/drawing/2014/main" val="1972042001"/>
                    </a:ext>
                  </a:extLst>
                </a:gridCol>
              </a:tblGrid>
              <a:tr h="626717">
                <a:tc>
                  <a:txBody>
                    <a:bodyPr/>
                    <a:lstStyle/>
                    <a:p>
                      <a:r>
                        <a:rPr lang="en-US" dirty="0">
                          <a:latin typeface="Times New Roman" panose="02020603050405020304" pitchFamily="18" charset="0"/>
                          <a:cs typeface="Times New Roman" panose="02020603050405020304" pitchFamily="18" charset="0"/>
                        </a:rPr>
                        <a:t>TITLE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OUTCOMES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DESCRIPTION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9184016"/>
                  </a:ext>
                </a:extLst>
              </a:tr>
              <a:tr h="2258418">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Explainable AI for Healthcare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Pradeep N. and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Pethuru</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Raj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Firstly, it enhances trust in AI systems by providing clear and understandable explanations for AI-driven decisions, making clinicians more likely to adopt these technologies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By making AI decisions interpretable, XAI helps clinicians validate and trust the AI's outputs, ensuring that these tools can be effectively integrated into patient care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5270832"/>
                  </a:ext>
                </a:extLst>
              </a:tr>
              <a:tr h="1917773">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Drug Recommendation System in Medical Emergencies using Machine Learning</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Silpa et al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enhances the speed and accuracy of drug recommendations, ensuring that patients receive the most suitable medications promptly</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This system analyzes patient data, including symptoms, medical history, and vital signs, to recommend the most appropriate drugs.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758024"/>
                  </a:ext>
                </a:extLst>
              </a:tr>
            </a:tbl>
          </a:graphicData>
        </a:graphic>
      </p:graphicFrame>
    </p:spTree>
    <p:extLst>
      <p:ext uri="{BB962C8B-B14F-4D97-AF65-F5344CB8AC3E}">
        <p14:creationId xmlns:p14="http://schemas.microsoft.com/office/powerpoint/2010/main" val="668618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4559" y="73891"/>
            <a:ext cx="10353761" cy="1052945"/>
          </a:xfrm>
        </p:spPr>
        <p:txBody>
          <a:bodyPr/>
          <a:lstStyle/>
          <a:p>
            <a:r>
              <a:rPr lang="en-US" dirty="0" err="1" smtClean="0">
                <a:latin typeface="Times New Roman" panose="02020603050405020304" pitchFamily="18" charset="0"/>
                <a:cs typeface="Times New Roman" panose="02020603050405020304" pitchFamily="18" charset="0"/>
              </a:rPr>
              <a:t>Uml</a:t>
            </a:r>
            <a:r>
              <a:rPr lang="en-US" dirty="0" smtClean="0">
                <a:latin typeface="Times New Roman" panose="02020603050405020304" pitchFamily="18" charset="0"/>
                <a:cs typeface="Times New Roman" panose="02020603050405020304" pitchFamily="18" charset="0"/>
              </a:rPr>
              <a:t> diagrams</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706316" y="1267752"/>
            <a:ext cx="3666453" cy="461665"/>
          </a:xfrm>
          <a:prstGeom prst="rect">
            <a:avLst/>
          </a:prstGeom>
        </p:spPr>
        <p:txBody>
          <a:bodyPr wrap="none">
            <a:spAutoFit/>
          </a:bodyPr>
          <a:lstStyle/>
          <a:p>
            <a:r>
              <a:rPr lang="en-US" sz="2400" b="1" u="sng" dirty="0" smtClean="0">
                <a:latin typeface="Times New Roman" panose="02020603050405020304" pitchFamily="18" charset="0"/>
                <a:cs typeface="Times New Roman" panose="02020603050405020304" pitchFamily="18" charset="0"/>
              </a:rPr>
              <a:t>DATAFLOW DIAGRAM</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1385455" y="1930400"/>
            <a:ext cx="9485745" cy="411018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2774033" y="2296392"/>
            <a:ext cx="6773243" cy="3151905"/>
          </a:xfrm>
          <a:prstGeom prst="rect">
            <a:avLst/>
          </a:prstGeom>
        </p:spPr>
      </p:pic>
    </p:spTree>
    <p:extLst>
      <p:ext uri="{BB962C8B-B14F-4D97-AF65-F5344CB8AC3E}">
        <p14:creationId xmlns:p14="http://schemas.microsoft.com/office/powerpoint/2010/main" val="3016752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1163782"/>
          </a:xfrm>
        </p:spPr>
        <p:txBody>
          <a:bodyPr>
            <a:normAutofit/>
          </a:bodyPr>
          <a:lstStyle/>
          <a:p>
            <a:pPr algn="l"/>
            <a:r>
              <a:rPr lang="en-US" sz="2800" u="sng" dirty="0">
                <a:effectLst/>
                <a:latin typeface="Times New Roman" panose="02020603050405020304" pitchFamily="18" charset="0"/>
                <a:cs typeface="Times New Roman" panose="02020603050405020304" pitchFamily="18" charset="0"/>
              </a:rPr>
              <a:t>USE CASE </a:t>
            </a:r>
            <a:r>
              <a:rPr lang="en-US" sz="2800" u="sng" dirty="0" smtClean="0">
                <a:effectLst/>
                <a:latin typeface="Times New Roman" panose="02020603050405020304" pitchFamily="18" charset="0"/>
                <a:cs typeface="Times New Roman" panose="02020603050405020304" pitchFamily="18" charset="0"/>
              </a:rPr>
              <a:t>DIAGRAM</a:t>
            </a:r>
            <a:r>
              <a:rPr lang="en-US" sz="2800" dirty="0" smtClean="0">
                <a:effectLst/>
                <a:latin typeface="Times New Roman" panose="02020603050405020304" pitchFamily="18" charset="0"/>
                <a:cs typeface="Times New Roman" panose="02020603050405020304" pitchFamily="18" charset="0"/>
              </a:rPr>
              <a:t>			        </a:t>
            </a:r>
            <a:r>
              <a:rPr lang="en-US" sz="2800" u="sng" dirty="0" smtClean="0">
                <a:effectLst/>
                <a:latin typeface="Times New Roman" panose="02020603050405020304" pitchFamily="18" charset="0"/>
                <a:cs typeface="Times New Roman" panose="02020603050405020304" pitchFamily="18" charset="0"/>
              </a:rPr>
              <a:t>CLASS DIAGRAM</a:t>
            </a:r>
            <a:r>
              <a:rPr lang="en-US" u="sng" dirty="0" smtClean="0">
                <a:effectLst/>
                <a:latin typeface="Times New Roman" panose="02020603050405020304" pitchFamily="18" charset="0"/>
                <a:cs typeface="Times New Roman" panose="02020603050405020304" pitchFamily="18" charset="0"/>
              </a:rPr>
              <a:t/>
            </a:r>
            <a:br>
              <a:rPr lang="en-US" u="sng" dirty="0" smtClean="0">
                <a:effectLst/>
                <a:latin typeface="Times New Roman" panose="02020603050405020304" pitchFamily="18" charset="0"/>
                <a:cs typeface="Times New Roman" panose="02020603050405020304" pitchFamily="18" charset="0"/>
              </a:rPr>
            </a:br>
            <a:endParaRPr lang="en-US" u="sng" dirty="0">
              <a:latin typeface="Times New Roman" panose="02020603050405020304" pitchFamily="18" charset="0"/>
              <a:cs typeface="Times New Roman" panose="02020603050405020304" pitchFamily="18" charset="0"/>
            </a:endParaRPr>
          </a:p>
        </p:txBody>
      </p:sp>
      <p:sp>
        <p:nvSpPr>
          <p:cNvPr id="3" name="Rectangle 2"/>
          <p:cNvSpPr/>
          <p:nvPr/>
        </p:nvSpPr>
        <p:spPr>
          <a:xfrm>
            <a:off x="76210" y="1533235"/>
            <a:ext cx="6415240" cy="48860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415240" y="1533237"/>
            <a:ext cx="5827132" cy="48860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6567659" y="2137883"/>
            <a:ext cx="5297883" cy="3865753"/>
          </a:xfrm>
          <a:prstGeom prst="rect">
            <a:avLst/>
          </a:prstGeom>
        </p:spPr>
      </p:pic>
      <p:pic>
        <p:nvPicPr>
          <p:cNvPr id="7" name="Picture 6"/>
          <p:cNvPicPr>
            <a:picLocks noChangeAspect="1"/>
          </p:cNvPicPr>
          <p:nvPr/>
        </p:nvPicPr>
        <p:blipFill>
          <a:blip r:embed="rId3"/>
          <a:stretch>
            <a:fillRect/>
          </a:stretch>
        </p:blipFill>
        <p:spPr>
          <a:xfrm>
            <a:off x="802441" y="1533233"/>
            <a:ext cx="5108911" cy="4849255"/>
          </a:xfrm>
          <a:prstGeom prst="rect">
            <a:avLst/>
          </a:prstGeom>
        </p:spPr>
      </p:pic>
    </p:spTree>
    <p:extLst>
      <p:ext uri="{BB962C8B-B14F-4D97-AF65-F5344CB8AC3E}">
        <p14:creationId xmlns:p14="http://schemas.microsoft.com/office/powerpoint/2010/main" val="3091603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09" y="129309"/>
            <a:ext cx="12062691" cy="1326321"/>
          </a:xfrm>
        </p:spPr>
        <p:txBody>
          <a:bodyPr/>
          <a:lstStyle/>
          <a:p>
            <a:pPr algn="l"/>
            <a:r>
              <a:rPr lang="en-US" dirty="0" smtClean="0">
                <a:effectLst/>
                <a:latin typeface="Times New Roman" panose="02020603050405020304" pitchFamily="18" charset="0"/>
                <a:cs typeface="Times New Roman" panose="02020603050405020304" pitchFamily="18" charset="0"/>
              </a:rPr>
              <a:t>     </a:t>
            </a:r>
            <a:r>
              <a:rPr lang="en-US" sz="2800" u="sng" dirty="0" smtClean="0">
                <a:effectLst/>
                <a:latin typeface="Times New Roman" panose="02020603050405020304" pitchFamily="18" charset="0"/>
                <a:cs typeface="Times New Roman" panose="02020603050405020304" pitchFamily="18" charset="0"/>
              </a:rPr>
              <a:t>ACTIVITY DIAGRAM</a:t>
            </a:r>
            <a:r>
              <a:rPr lang="en-US" sz="2800" dirty="0" smtClean="0">
                <a:effectLst/>
                <a:latin typeface="Times New Roman" panose="02020603050405020304" pitchFamily="18" charset="0"/>
                <a:cs typeface="Times New Roman" panose="02020603050405020304" pitchFamily="18" charset="0"/>
              </a:rPr>
              <a:t>		        </a:t>
            </a:r>
            <a:r>
              <a:rPr lang="en-US" sz="2800" u="sng" dirty="0" smtClean="0">
                <a:effectLst/>
                <a:latin typeface="Times New Roman" panose="02020603050405020304" pitchFamily="18" charset="0"/>
                <a:cs typeface="Times New Roman" panose="02020603050405020304" pitchFamily="18" charset="0"/>
              </a:rPr>
              <a:t>STATE MACHINE DIAGRAM</a:t>
            </a:r>
            <a:endParaRPr lang="en-US" u="sng" dirty="0">
              <a:latin typeface="Times New Roman" panose="02020603050405020304" pitchFamily="18" charset="0"/>
              <a:cs typeface="Times New Roman" panose="02020603050405020304" pitchFamily="18" charset="0"/>
            </a:endParaRPr>
          </a:p>
        </p:txBody>
      </p:sp>
      <p:sp>
        <p:nvSpPr>
          <p:cNvPr id="6" name="Rectangle 5"/>
          <p:cNvSpPr/>
          <p:nvPr/>
        </p:nvSpPr>
        <p:spPr>
          <a:xfrm>
            <a:off x="129308" y="1039993"/>
            <a:ext cx="5874327" cy="56830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1503563" y="1111823"/>
            <a:ext cx="2431127" cy="5611220"/>
          </a:xfrm>
          <a:prstGeom prst="rect">
            <a:avLst/>
          </a:prstGeom>
        </p:spPr>
      </p:pic>
      <p:sp>
        <p:nvSpPr>
          <p:cNvPr id="8" name="Rectangle 7"/>
          <p:cNvSpPr/>
          <p:nvPr/>
        </p:nvSpPr>
        <p:spPr>
          <a:xfrm>
            <a:off x="6003634" y="1039993"/>
            <a:ext cx="6086765" cy="56830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6160654" y="1104132"/>
            <a:ext cx="5902038" cy="5554771"/>
          </a:xfrm>
          <a:prstGeom prst="rect">
            <a:avLst/>
          </a:prstGeom>
        </p:spPr>
      </p:pic>
    </p:spTree>
    <p:extLst>
      <p:ext uri="{BB962C8B-B14F-4D97-AF65-F5344CB8AC3E}">
        <p14:creationId xmlns:p14="http://schemas.microsoft.com/office/powerpoint/2010/main" val="920394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1"/>
            <a:ext cx="10353761" cy="868218"/>
          </a:xfrm>
        </p:spPr>
        <p:txBody>
          <a:bodyPr/>
          <a:lstStyle/>
          <a:p>
            <a:r>
              <a:rPr lang="en-US" u="sng" dirty="0">
                <a:latin typeface="Times New Roman" panose="02020603050405020304" pitchFamily="18" charset="0"/>
                <a:cs typeface="Times New Roman" panose="02020603050405020304" pitchFamily="18" charset="0"/>
              </a:rPr>
              <a:t>SEQUENCE DIAGRAM</a:t>
            </a:r>
          </a:p>
        </p:txBody>
      </p:sp>
      <p:sp>
        <p:nvSpPr>
          <p:cNvPr id="3" name="Rectangle 2"/>
          <p:cNvSpPr/>
          <p:nvPr/>
        </p:nvSpPr>
        <p:spPr>
          <a:xfrm>
            <a:off x="2558473" y="1556904"/>
            <a:ext cx="7675418" cy="489527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3201601" y="1792487"/>
            <a:ext cx="6389162" cy="4584589"/>
          </a:xfrm>
          <a:prstGeom prst="rect">
            <a:avLst/>
          </a:prstGeom>
        </p:spPr>
      </p:pic>
    </p:spTree>
    <p:extLst>
      <p:ext uri="{BB962C8B-B14F-4D97-AF65-F5344CB8AC3E}">
        <p14:creationId xmlns:p14="http://schemas.microsoft.com/office/powerpoint/2010/main" val="7566212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u="sng" dirty="0">
                <a:latin typeface="Times New Roman" panose="02020603050405020304" pitchFamily="18" charset="0"/>
                <a:cs typeface="Times New Roman" panose="02020603050405020304" pitchFamily="18" charset="0"/>
              </a:rPr>
              <a:t>COMMUNICATION DIAGRAM</a:t>
            </a:r>
          </a:p>
        </p:txBody>
      </p:sp>
      <p:sp>
        <p:nvSpPr>
          <p:cNvPr id="3" name="Rectangle 2"/>
          <p:cNvSpPr/>
          <p:nvPr/>
        </p:nvSpPr>
        <p:spPr>
          <a:xfrm>
            <a:off x="1727200" y="1644072"/>
            <a:ext cx="9467273" cy="44981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16023" y="1935921"/>
            <a:ext cx="7286958" cy="3847152"/>
          </a:xfrm>
          <a:prstGeom prst="rect">
            <a:avLst/>
          </a:prstGeom>
        </p:spPr>
      </p:pic>
    </p:spTree>
    <p:extLst>
      <p:ext uri="{BB962C8B-B14F-4D97-AF65-F5344CB8AC3E}">
        <p14:creationId xmlns:p14="http://schemas.microsoft.com/office/powerpoint/2010/main" val="3360158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110" y="262334"/>
            <a:ext cx="11045883" cy="1326321"/>
          </a:xfrm>
        </p:spPr>
        <p:txBody>
          <a:bodyPr>
            <a:normAutofit/>
          </a:bodyPr>
          <a:lstStyle/>
          <a:p>
            <a:pPr algn="l"/>
            <a:r>
              <a:rPr lang="en-US" sz="2800" u="sng" dirty="0">
                <a:effectLst/>
                <a:latin typeface="Times New Roman" panose="02020603050405020304" pitchFamily="18" charset="0"/>
                <a:cs typeface="Times New Roman" panose="02020603050405020304" pitchFamily="18" charset="0"/>
              </a:rPr>
              <a:t>COMPONENT </a:t>
            </a:r>
            <a:r>
              <a:rPr lang="en-US" sz="2800" u="sng" dirty="0" smtClean="0">
                <a:effectLst/>
                <a:latin typeface="Times New Roman" panose="02020603050405020304" pitchFamily="18" charset="0"/>
                <a:cs typeface="Times New Roman" panose="02020603050405020304" pitchFamily="18" charset="0"/>
              </a:rPr>
              <a:t>DIAGRAM</a:t>
            </a:r>
            <a:r>
              <a:rPr lang="en-US" sz="2800" dirty="0" smtClean="0">
                <a:effectLst/>
                <a:latin typeface="Times New Roman" panose="02020603050405020304" pitchFamily="18" charset="0"/>
                <a:cs typeface="Times New Roman" panose="02020603050405020304" pitchFamily="18" charset="0"/>
              </a:rPr>
              <a:t>		          </a:t>
            </a:r>
            <a:r>
              <a:rPr lang="en-US" sz="2800" u="sng" dirty="0" smtClean="0">
                <a:effectLst/>
                <a:latin typeface="Times New Roman" panose="02020603050405020304" pitchFamily="18" charset="0"/>
                <a:cs typeface="Times New Roman" panose="02020603050405020304" pitchFamily="18" charset="0"/>
              </a:rPr>
              <a:t>DEPLOYMENT DIAGRAM</a:t>
            </a:r>
            <a:r>
              <a:rPr lang="en-US" sz="2800" dirty="0" smtClean="0">
                <a:effectLst/>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83127" y="1588655"/>
            <a:ext cx="6679754" cy="4978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62881" y="1588655"/>
            <a:ext cx="5429119" cy="4978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17" y="2366385"/>
            <a:ext cx="6581775" cy="2771775"/>
          </a:xfrm>
          <a:prstGeom prst="rect">
            <a:avLst/>
          </a:prstGeom>
        </p:spPr>
      </p:pic>
      <p:pic>
        <p:nvPicPr>
          <p:cNvPr id="8" name="Picture 7"/>
          <p:cNvPicPr>
            <a:picLocks noChangeAspect="1"/>
          </p:cNvPicPr>
          <p:nvPr/>
        </p:nvPicPr>
        <p:blipFill>
          <a:blip r:embed="rId3"/>
          <a:stretch>
            <a:fillRect/>
          </a:stretch>
        </p:blipFill>
        <p:spPr>
          <a:xfrm>
            <a:off x="6811870" y="3047422"/>
            <a:ext cx="5286508" cy="1866323"/>
          </a:xfrm>
          <a:prstGeom prst="rect">
            <a:avLst/>
          </a:prstGeom>
        </p:spPr>
      </p:pic>
    </p:spTree>
    <p:extLst>
      <p:ext uri="{BB962C8B-B14F-4D97-AF65-F5344CB8AC3E}">
        <p14:creationId xmlns:p14="http://schemas.microsoft.com/office/powerpoint/2010/main" val="1429846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859" y="1320801"/>
            <a:ext cx="9310860" cy="600364"/>
          </a:xfrm>
        </p:spPr>
        <p:txBody>
          <a:bodyPr>
            <a:normAutofit/>
          </a:bodyPr>
          <a:lstStyle/>
          <a:p>
            <a:r>
              <a:rPr lang="en-US" sz="2400" dirty="0" smtClean="0"/>
              <a:t>  Team Members</a:t>
            </a:r>
            <a:endParaRPr lang="en-US" sz="2400" dirty="0"/>
          </a:p>
        </p:txBody>
      </p:sp>
      <p:sp>
        <p:nvSpPr>
          <p:cNvPr id="3" name="Content Placeholder 2"/>
          <p:cNvSpPr>
            <a:spLocks noGrp="1"/>
          </p:cNvSpPr>
          <p:nvPr>
            <p:ph idx="1"/>
          </p:nvPr>
        </p:nvSpPr>
        <p:spPr/>
        <p:txBody>
          <a:bodyPr/>
          <a:lstStyle/>
          <a:p>
            <a:pPr marL="0" indent="0">
              <a:buNone/>
            </a:pPr>
            <a:r>
              <a:rPr lang="en-US" dirty="0" smtClean="0"/>
              <a:t>K. K. Sai Lakshmi                                     22X45A4208</a:t>
            </a:r>
          </a:p>
          <a:p>
            <a:pPr marL="0" indent="0">
              <a:buNone/>
            </a:pPr>
            <a:r>
              <a:rPr lang="en-US" dirty="0" smtClean="0"/>
              <a:t>S. Lahari			          21X41A4253</a:t>
            </a:r>
          </a:p>
          <a:p>
            <a:pPr marL="0" indent="0">
              <a:buNone/>
            </a:pPr>
            <a:r>
              <a:rPr lang="en-US" dirty="0" smtClean="0"/>
              <a:t>Ch. </a:t>
            </a:r>
            <a:r>
              <a:rPr lang="en-US" dirty="0" err="1" smtClean="0"/>
              <a:t>Karthik</a:t>
            </a:r>
            <a:r>
              <a:rPr lang="en-US" dirty="0" smtClean="0"/>
              <a:t> 		</a:t>
            </a:r>
            <a:r>
              <a:rPr lang="en-US" dirty="0"/>
              <a:t> </a:t>
            </a:r>
            <a:r>
              <a:rPr lang="en-US" dirty="0" smtClean="0"/>
              <a:t>                       22X45A4202								</a:t>
            </a:r>
          </a:p>
          <a:p>
            <a:pPr marL="0" indent="0">
              <a:buNone/>
            </a:pPr>
            <a:r>
              <a:rPr lang="en-US" dirty="0"/>
              <a:t>	</a:t>
            </a:r>
            <a:r>
              <a:rPr lang="en-US" dirty="0" smtClean="0"/>
              <a:t>						Guided By:</a:t>
            </a:r>
          </a:p>
          <a:p>
            <a:pPr marL="0" indent="0">
              <a:buNone/>
            </a:pPr>
            <a:r>
              <a:rPr lang="en-US" dirty="0"/>
              <a:t>	</a:t>
            </a:r>
            <a:r>
              <a:rPr lang="en-US" dirty="0" smtClean="0"/>
              <a:t>						Ch. </a:t>
            </a:r>
            <a:r>
              <a:rPr lang="en-US" dirty="0" err="1" smtClean="0"/>
              <a:t>Rathna</a:t>
            </a:r>
            <a:r>
              <a:rPr lang="en-US" dirty="0" smtClean="0"/>
              <a:t> </a:t>
            </a:r>
            <a:r>
              <a:rPr lang="en-US" dirty="0" err="1"/>
              <a:t>J</a:t>
            </a:r>
            <a:r>
              <a:rPr lang="en-US" dirty="0" err="1" smtClean="0"/>
              <a:t>yothi</a:t>
            </a:r>
            <a:endParaRPr lang="en-US" dirty="0" smtClean="0"/>
          </a:p>
        </p:txBody>
      </p:sp>
    </p:spTree>
    <p:extLst>
      <p:ext uri="{BB962C8B-B14F-4D97-AF65-F5344CB8AC3E}">
        <p14:creationId xmlns:p14="http://schemas.microsoft.com/office/powerpoint/2010/main" val="21305955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1378" y="586654"/>
            <a:ext cx="9001462" cy="2387600"/>
          </a:xfrm>
        </p:spPr>
        <p:txBody>
          <a:bodyPr/>
          <a:lstStyle/>
          <a:p>
            <a:r>
              <a:rPr lang="en-US" dirty="0" smtClean="0"/>
              <a:t>Thank you </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TextBox 3">
            <a:extLst>
              <a:ext uri="{FF2B5EF4-FFF2-40B4-BE49-F238E27FC236}">
                <a16:creationId xmlns:a16="http://schemas.microsoft.com/office/drawing/2014/main" id="{9ED0BDBA-F648-FF8C-0D05-B24A3245B01E}"/>
              </a:ext>
            </a:extLst>
          </p:cNvPr>
          <p:cNvSpPr txBox="1"/>
          <p:nvPr/>
        </p:nvSpPr>
        <p:spPr>
          <a:xfrm>
            <a:off x="4161906" y="3361736"/>
            <a:ext cx="4317076" cy="923330"/>
          </a:xfrm>
          <a:prstGeom prst="rect">
            <a:avLst/>
          </a:prstGeom>
          <a:noFill/>
          <a:ln>
            <a:noFill/>
          </a:ln>
          <a:effectLst>
            <a:glow rad="63500">
              <a:srgbClr val="FAB58D">
                <a:satMod val="175000"/>
                <a:alpha val="40000"/>
              </a:srgbClr>
            </a:glow>
          </a:effectLst>
        </p:spPr>
        <p:txBody>
          <a:bodyPr wrap="square" rtlCol="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rPr>
              <a:t>K. </a:t>
            </a:r>
            <a:r>
              <a:rPr kumimoji="0" lang="en-US" b="0" i="0" u="none" strike="noStrike" kern="0" cap="none" spc="0" normalizeH="0" baseline="0" noProof="0" dirty="0" smtClean="0">
                <a:ln>
                  <a:noFill/>
                </a:ln>
                <a:solidFill>
                  <a:srgbClr val="FFFFFF"/>
                </a:solidFill>
                <a:effectLst/>
                <a:uLnTx/>
                <a:uFillTx/>
                <a:latin typeface="Times New Roman" panose="02020603050405020304" pitchFamily="18" charset="0"/>
                <a:cs typeface="Times New Roman" panose="02020603050405020304" pitchFamily="18" charset="0"/>
                <a:sym typeface="Arial"/>
              </a:rPr>
              <a:t>K.</a:t>
            </a:r>
            <a:r>
              <a:rPr kumimoji="0" lang="en-US" b="0" i="0" u="none" strike="noStrike" kern="0" cap="none" spc="0" normalizeH="0" noProof="0" dirty="0" smtClean="0">
                <a:ln>
                  <a:noFill/>
                </a:ln>
                <a:solidFill>
                  <a:srgbClr val="FFFFFF"/>
                </a:solidFill>
                <a:effectLst/>
                <a:uLnTx/>
                <a:uFillTx/>
                <a:latin typeface="Times New Roman" panose="02020603050405020304" pitchFamily="18" charset="0"/>
                <a:cs typeface="Times New Roman" panose="02020603050405020304" pitchFamily="18" charset="0"/>
                <a:sym typeface="Arial"/>
              </a:rPr>
              <a:t> Sai Lakshmi             22X45A4208</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US" kern="0" noProof="0" dirty="0" smtClean="0">
                <a:solidFill>
                  <a:srgbClr val="FFFFFF"/>
                </a:solidFill>
                <a:latin typeface="Times New Roman" panose="02020603050405020304" pitchFamily="18" charset="0"/>
                <a:cs typeface="Times New Roman" panose="02020603050405020304" pitchFamily="18" charset="0"/>
                <a:sym typeface="Arial"/>
              </a:rPr>
              <a:t>S. Lahari		           21X41A4253</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b="0" i="0" u="none" strike="noStrike" kern="0" cap="none" spc="0" normalizeH="0" baseline="0" dirty="0" smtClean="0">
                <a:ln>
                  <a:noFill/>
                </a:ln>
                <a:solidFill>
                  <a:srgbClr val="FFFFFF"/>
                </a:solidFill>
                <a:effectLst/>
                <a:uLnTx/>
                <a:uFillTx/>
                <a:latin typeface="Times New Roman" panose="02020603050405020304" pitchFamily="18" charset="0"/>
                <a:cs typeface="Times New Roman" panose="02020603050405020304" pitchFamily="18" charset="0"/>
                <a:sym typeface="Arial"/>
              </a:rPr>
              <a:t>Ch. </a:t>
            </a:r>
            <a:r>
              <a:rPr kumimoji="0" lang="en-US" b="0" i="0" u="none" strike="noStrike" kern="0" cap="none" spc="0" normalizeH="0" baseline="0" dirty="0" err="1" smtClean="0">
                <a:ln>
                  <a:noFill/>
                </a:ln>
                <a:solidFill>
                  <a:srgbClr val="FFFFFF"/>
                </a:solidFill>
                <a:effectLst/>
                <a:uLnTx/>
                <a:uFillTx/>
                <a:latin typeface="Times New Roman" panose="02020603050405020304" pitchFamily="18" charset="0"/>
                <a:cs typeface="Times New Roman" panose="02020603050405020304" pitchFamily="18" charset="0"/>
                <a:sym typeface="Arial"/>
              </a:rPr>
              <a:t>Karthik</a:t>
            </a:r>
            <a:r>
              <a:rPr kumimoji="0" lang="en-US" b="0" i="0" u="none" strike="noStrike" kern="0" cap="none" spc="0" normalizeH="0" baseline="0" dirty="0" smtClean="0">
                <a:ln>
                  <a:noFill/>
                </a:ln>
                <a:solidFill>
                  <a:srgbClr val="FFFFFF"/>
                </a:solidFill>
                <a:effectLst/>
                <a:uLnTx/>
                <a:uFillTx/>
                <a:latin typeface="Times New Roman" panose="02020603050405020304" pitchFamily="18" charset="0"/>
                <a:cs typeface="Times New Roman" panose="02020603050405020304" pitchFamily="18" charset="0"/>
                <a:sym typeface="Arial"/>
              </a:rPr>
              <a:t>	</a:t>
            </a:r>
            <a:r>
              <a:rPr kumimoji="0" lang="en-US" b="0" i="0" u="none" strike="noStrike" kern="0" cap="none" spc="0" normalizeH="0" dirty="0" smtClean="0">
                <a:ln>
                  <a:noFill/>
                </a:ln>
                <a:solidFill>
                  <a:srgbClr val="FFFFFF"/>
                </a:solidFill>
                <a:effectLst/>
                <a:uLnTx/>
                <a:uFillTx/>
                <a:latin typeface="Times New Roman" panose="02020603050405020304" pitchFamily="18" charset="0"/>
                <a:cs typeface="Times New Roman" panose="02020603050405020304" pitchFamily="18" charset="0"/>
                <a:sym typeface="Arial"/>
              </a:rPr>
              <a:t>  </a:t>
            </a:r>
            <a:r>
              <a:rPr kumimoji="0" lang="en-US" b="0" i="0" u="none" strike="noStrike" kern="0" cap="none" spc="0" normalizeH="0" baseline="0" dirty="0" smtClean="0">
                <a:ln>
                  <a:noFill/>
                </a:ln>
                <a:solidFill>
                  <a:srgbClr val="FFFFFF"/>
                </a:solidFill>
                <a:effectLst/>
                <a:uLnTx/>
                <a:uFillTx/>
                <a:latin typeface="Times New Roman" panose="02020603050405020304" pitchFamily="18" charset="0"/>
                <a:cs typeface="Times New Roman" panose="02020603050405020304" pitchFamily="18" charset="0"/>
                <a:sym typeface="Arial"/>
              </a:rPr>
              <a:t>         </a:t>
            </a:r>
            <a:r>
              <a:rPr kumimoji="0" lang="en-US" b="0" i="0" u="none" strike="noStrike" kern="0" cap="none" spc="0" normalizeH="0" dirty="0" smtClean="0">
                <a:ln>
                  <a:noFill/>
                </a:ln>
                <a:solidFill>
                  <a:srgbClr val="FFFFFF"/>
                </a:solidFill>
                <a:effectLst/>
                <a:uLnTx/>
                <a:uFillTx/>
                <a:latin typeface="Times New Roman" panose="02020603050405020304" pitchFamily="18" charset="0"/>
                <a:cs typeface="Times New Roman" panose="02020603050405020304" pitchFamily="18" charset="0"/>
                <a:sym typeface="Arial"/>
              </a:rPr>
              <a:t>22X45A4202</a:t>
            </a:r>
            <a:endParaRPr kumimoji="0" lang="en-US" b="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22652346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08364"/>
            <a:ext cx="10353762" cy="5152059"/>
          </a:xfrm>
        </p:spPr>
        <p:txBody>
          <a:bodyPr>
            <a:noAutofit/>
          </a:bodyPr>
          <a:lstStyle/>
          <a:p>
            <a:pPr algn="l"/>
            <a:r>
              <a:rPr lang="en-US" sz="1800" b="0"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medical recommendation system is an Ai-powered web application designed to help users identify potential diseases based on their symptoms. The system utilizes machine learning algorithms to analyze user-inputted symptoms, either through manual entry or speech recognition, and predict possible illnesses. Additionally, it offers comprehensive healthcare guidance, including disease descriptions, precautionary measures, medication suggestions, recommended workouts, and diet plans.</a:t>
            </a:r>
            <a:br>
              <a:rPr lang="en-US" sz="1800" b="0"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b="0"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1800" b="0"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b="0"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project aims to bridge the gap between patients and healthcare by providing quick, reliable, and easily accessible medical insights. By integrating natural language processing (NLP) for symptom recognition and deep learning models for disease prediction, the system enhances accuracy and efficiency. The platform is designed with a user-friendly interface, ensuring that people with minimal technical knowledge can easily navigate and benefit from its recommendations.</a:t>
            </a:r>
            <a:br>
              <a:rPr lang="en-US" sz="1800" b="0"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b="0"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1800" b="0"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b="0"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project aims to enhance healthcare accessibility by offering quick and reliable health insights, helping users make informed decisions before consulting a doctor.</a:t>
            </a:r>
            <a:br>
              <a:rPr lang="en-US" sz="1800" b="0"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sz="1800" b="0" cap="none"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half" idx="2"/>
          </p:nvPr>
        </p:nvSpPr>
        <p:spPr>
          <a:xfrm>
            <a:off x="765610" y="452581"/>
            <a:ext cx="10650131" cy="932873"/>
          </a:xfrm>
        </p:spPr>
        <p:txBody>
          <a:bodyPr>
            <a:normAutofit/>
          </a:bodyPr>
          <a:lstStyle/>
          <a:p>
            <a:r>
              <a:rPr lang="en-US" sz="3600" b="1" dirty="0" smtClean="0">
                <a:latin typeface="Times New Roman" panose="02020603050405020304" pitchFamily="18" charset="0"/>
                <a:cs typeface="Times New Roman" panose="02020603050405020304" pitchFamily="18" charset="0"/>
              </a:rPr>
              <a:t>ABSTRACT</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6531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5671" y="115599"/>
            <a:ext cx="9460658" cy="891164"/>
          </a:xfrm>
        </p:spPr>
        <p:txBody>
          <a:bodyPr>
            <a:normAutofit/>
          </a:bodyPr>
          <a:lstStyle/>
          <a:p>
            <a:r>
              <a:rPr lang="en-US" sz="3200" dirty="0" smtClean="0">
                <a:latin typeface="Times New Roman" panose="02020603050405020304" pitchFamily="18" charset="0"/>
                <a:cs typeface="Times New Roman" panose="02020603050405020304" pitchFamily="18" charset="0"/>
              </a:rPr>
              <a:t>Existing system</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03565" y="1117599"/>
            <a:ext cx="10714180" cy="5320145"/>
          </a:xfrm>
        </p:spPr>
        <p:txBody>
          <a:bodyPr>
            <a:noAutofit/>
          </a:bodyPr>
          <a:lstStyle/>
          <a:p>
            <a:pPr algn="just"/>
            <a:r>
              <a:rPr lang="en-US" sz="1600" dirty="0">
                <a:latin typeface="Times New Roman" panose="02020603050405020304" pitchFamily="18" charset="0"/>
                <a:cs typeface="Times New Roman" panose="02020603050405020304" pitchFamily="18" charset="0"/>
              </a:rPr>
              <a:t>The existing medicine recommendation system primarily relies on manual consultations where doctors or pharmacists diagnose patients based on symptoms and prescribe medications accordingly. Some healthcare institutions use rule-based expert systems, which map symptoms to specific diseases and medicines using predefined medical databases, though they lack adaptability to new research. Additionally, online symptom checker platforms like WebMD, Ada, and Medscape offer symptom-based disease predictions and suggest over-the-counter (OTC) medicines using decision trees</a:t>
            </a:r>
            <a:r>
              <a:rPr lang="en-US" sz="1600" dirty="0" smtClean="0">
                <a:latin typeface="Times New Roman" panose="02020603050405020304" pitchFamily="18" charset="0"/>
                <a:cs typeface="Times New Roman" panose="02020603050405020304" pitchFamily="18" charset="0"/>
              </a:rPr>
              <a:t>.</a:t>
            </a:r>
          </a:p>
          <a:p>
            <a:pPr algn="just"/>
            <a:r>
              <a:rPr lang="en-US" sz="1600" dirty="0">
                <a:latin typeface="Times New Roman" panose="02020603050405020304" pitchFamily="18" charset="0"/>
                <a:cs typeface="Times New Roman" panose="02020603050405020304" pitchFamily="18" charset="0"/>
              </a:rPr>
              <a:t>However, these systems often lack personalization, real-time adaptability, and deep learning capabilities, making AI-driven solutions more efficient and accurate for modern healthcare needs.</a:t>
            </a:r>
            <a:endParaRPr lang="en-US" sz="1600" dirty="0" smtClean="0">
              <a:latin typeface="Times New Roman" panose="02020603050405020304" pitchFamily="18" charset="0"/>
              <a:cs typeface="Times New Roman" panose="02020603050405020304" pitchFamily="18" charset="0"/>
            </a:endParaRPr>
          </a:p>
          <a:p>
            <a:pPr algn="just"/>
            <a:r>
              <a:rPr lang="en-US" sz="1600" b="1" u="sng" dirty="0" smtClean="0">
                <a:latin typeface="Times New Roman" panose="02020603050405020304" pitchFamily="18" charset="0"/>
                <a:cs typeface="Times New Roman" panose="02020603050405020304" pitchFamily="18" charset="0"/>
              </a:rPr>
              <a:t>Challenges of Existing System:</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Accuracy and Reliability </a:t>
            </a:r>
            <a:r>
              <a:rPr lang="en-US" sz="1600" dirty="0">
                <a:latin typeface="Times New Roman" panose="02020603050405020304" pitchFamily="18" charset="0"/>
                <a:cs typeface="Times New Roman" panose="02020603050405020304" pitchFamily="18" charset="0"/>
              </a:rPr>
              <a:t>– Ensuring precise disease diagnosis and medicine recommendations is critical, as errors can lead to severe health risks</a:t>
            </a:r>
            <a:r>
              <a:rPr lang="en-US" sz="16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Data </a:t>
            </a:r>
            <a:r>
              <a:rPr lang="en-US" sz="1600" b="1" dirty="0">
                <a:latin typeface="Times New Roman" panose="02020603050405020304" pitchFamily="18" charset="0"/>
                <a:cs typeface="Times New Roman" panose="02020603050405020304" pitchFamily="18" charset="0"/>
              </a:rPr>
              <a:t>Quality and Availability </a:t>
            </a:r>
            <a:r>
              <a:rPr lang="en-US" sz="1600" dirty="0">
                <a:latin typeface="Times New Roman" panose="02020603050405020304" pitchFamily="18" charset="0"/>
                <a:cs typeface="Times New Roman" panose="02020603050405020304" pitchFamily="18" charset="0"/>
              </a:rPr>
              <a:t>– Medical data needs to be accurate, up-to-date, and diverse to train AI </a:t>
            </a:r>
            <a:r>
              <a:rPr lang="en-US" sz="1600" dirty="0" smtClean="0">
                <a:latin typeface="Times New Roman" panose="02020603050405020304" pitchFamily="18" charset="0"/>
                <a:cs typeface="Times New Roman" panose="02020603050405020304" pitchFamily="18" charset="0"/>
              </a:rPr>
              <a:t>models </a:t>
            </a:r>
            <a:r>
              <a:rPr lang="en-US" sz="1600" dirty="0">
                <a:latin typeface="Times New Roman" panose="02020603050405020304" pitchFamily="18" charset="0"/>
                <a:cs typeface="Times New Roman" panose="02020603050405020304" pitchFamily="18" charset="0"/>
              </a:rPr>
              <a:t>effectively, but access to high-quality data is often limited</a:t>
            </a:r>
            <a:r>
              <a:rPr lang="en-US" sz="16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Handling Rare or Unknown Diseases </a:t>
            </a:r>
            <a:r>
              <a:rPr lang="en-US" sz="1600" dirty="0">
                <a:latin typeface="Times New Roman" panose="02020603050405020304" pitchFamily="18" charset="0"/>
                <a:cs typeface="Times New Roman" panose="02020603050405020304" pitchFamily="18" charset="0"/>
              </a:rPr>
              <a:t>– AI models may struggle with rare diseases or new medical conditions due to a lack of sufficient training data.</a:t>
            </a:r>
          </a:p>
        </p:txBody>
      </p:sp>
    </p:spTree>
    <p:extLst>
      <p:ext uri="{BB962C8B-B14F-4D97-AF65-F5344CB8AC3E}">
        <p14:creationId xmlns:p14="http://schemas.microsoft.com/office/powerpoint/2010/main" val="13378058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614" y="489527"/>
            <a:ext cx="10353761" cy="1071418"/>
          </a:xfrm>
        </p:spPr>
        <p:txBody>
          <a:bodyPr/>
          <a:lstStyle/>
          <a:p>
            <a:r>
              <a:rPr lang="en-US" dirty="0" smtClean="0">
                <a:latin typeface="Times New Roman" panose="02020603050405020304" pitchFamily="18" charset="0"/>
                <a:cs typeface="Times New Roman" panose="02020603050405020304" pitchFamily="18" charset="0"/>
              </a:rPr>
              <a:t>Proposed system</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766618" y="1487054"/>
            <a:ext cx="11102108" cy="4278094"/>
          </a:xfrm>
          <a:prstGeom prst="rect">
            <a:avLst/>
          </a:prstGeom>
        </p:spPr>
        <p:txBody>
          <a:bodyPr wrap="square">
            <a:spAutoFit/>
          </a:bodyPr>
          <a:lstStyle/>
          <a:p>
            <a:r>
              <a:rPr lang="en-US" sz="1600" dirty="0" smtClean="0">
                <a:latin typeface="Times New Roman" panose="02020603050405020304" pitchFamily="18" charset="0"/>
                <a:cs typeface="Times New Roman" panose="02020603050405020304" pitchFamily="18" charset="0"/>
              </a:rPr>
              <a:t>The proposed system for your Medicine Recommendation System aims to enhance the accuracy and efficiency of medical advice using AI-driven technology. Unlike traditional manual consultation methods, this system allows users to input their symptoms (via text or speech recognition) and receive AI-generated predictions for potential diseases along with recommended medications, precautions, workouts, and diets. The system leverages machine learning algorithms to analyze symptoms, compare them with a vast medical dataset, and provide personalized recommendations. By integrating speech recognition, it improves accessibility for users with limited typing ability. This AI-based approach ensures faster, more reliable, and data-driven medical guidance, making healthcare more accessible and efficient.</a:t>
            </a:r>
          </a:p>
          <a:p>
            <a:endParaRPr lang="en-US" sz="1600" dirty="0" smtClean="0">
              <a:latin typeface="Times New Roman" panose="02020603050405020304" pitchFamily="18" charset="0"/>
              <a:cs typeface="Times New Roman" panose="02020603050405020304" pitchFamily="18" charset="0"/>
            </a:endParaRPr>
          </a:p>
          <a:p>
            <a:r>
              <a:rPr lang="en-US" sz="1600" b="1" u="sng" dirty="0" smtClean="0">
                <a:latin typeface="Times New Roman" panose="02020603050405020304" pitchFamily="18" charset="0"/>
                <a:cs typeface="Times New Roman" panose="02020603050405020304" pitchFamily="18" charset="0"/>
              </a:rPr>
              <a:t>ADVANTAGES</a:t>
            </a: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Faster Diagnosis – </a:t>
            </a:r>
            <a:r>
              <a:rPr lang="en-US" sz="1600" dirty="0" smtClean="0">
                <a:latin typeface="Times New Roman" panose="02020603050405020304" pitchFamily="18" charset="0"/>
                <a:cs typeface="Times New Roman" panose="02020603050405020304" pitchFamily="18" charset="0"/>
              </a:rPr>
              <a:t>AI quickly analyzes symptoms and provides potential disease predictions, reducing the time required for consultations.</a:t>
            </a: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24/7 Accessibility – </a:t>
            </a:r>
            <a:r>
              <a:rPr lang="en-US" sz="1600" dirty="0" smtClean="0">
                <a:latin typeface="Times New Roman" panose="02020603050405020304" pitchFamily="18" charset="0"/>
                <a:cs typeface="Times New Roman" panose="02020603050405020304" pitchFamily="18" charset="0"/>
              </a:rPr>
              <a:t>Users can access the system anytime and anywhere, making healthcare more convenient and efficient.</a:t>
            </a: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Speech Recognition Integration – </a:t>
            </a:r>
            <a:r>
              <a:rPr lang="en-US" sz="1600" dirty="0" smtClean="0">
                <a:latin typeface="Times New Roman" panose="02020603050405020304" pitchFamily="18" charset="0"/>
                <a:cs typeface="Times New Roman" panose="02020603050405020304" pitchFamily="18" charset="0"/>
              </a:rPr>
              <a:t>Enables users to input symptoms through voice, improving accessibility for those with difficulty typing.</a:t>
            </a: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AI-Powered Accuracy – </a:t>
            </a:r>
            <a:r>
              <a:rPr lang="en-US" sz="1600" dirty="0" smtClean="0">
                <a:latin typeface="Times New Roman" panose="02020603050405020304" pitchFamily="18" charset="0"/>
                <a:cs typeface="Times New Roman" panose="02020603050405020304" pitchFamily="18" charset="0"/>
              </a:rPr>
              <a:t>Uses machine learning models to improve prediction accuracy over time by learning from medical data.</a:t>
            </a: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Cost-Effective Healthcare – </a:t>
            </a:r>
            <a:r>
              <a:rPr lang="en-US" sz="1600" dirty="0" smtClean="0">
                <a:latin typeface="Times New Roman" panose="02020603050405020304" pitchFamily="18" charset="0"/>
                <a:cs typeface="Times New Roman" panose="02020603050405020304" pitchFamily="18" charset="0"/>
              </a:rPr>
              <a:t>Reduces unnecessary hospital visits, saving both time and money for users.</a:t>
            </a:r>
          </a:p>
          <a:p>
            <a:pPr marL="28575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User-Friendly Interface – </a:t>
            </a:r>
            <a:r>
              <a:rPr lang="en-US" sz="1600" dirty="0" smtClean="0">
                <a:latin typeface="Times New Roman" panose="02020603050405020304" pitchFamily="18" charset="0"/>
                <a:cs typeface="Times New Roman" panose="02020603050405020304" pitchFamily="18" charset="0"/>
              </a:rPr>
              <a:t>The system provides a simple and intuitive design, making it easy for anyone to use.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998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3795" y="609601"/>
            <a:ext cx="10353762" cy="905163"/>
          </a:xfrm>
        </p:spPr>
        <p:txBody>
          <a:bodyPr/>
          <a:lstStyle/>
          <a:p>
            <a:r>
              <a:rPr lang="en-US" dirty="0" smtClean="0">
                <a:latin typeface="Times New Roman" panose="02020603050405020304" pitchFamily="18" charset="0"/>
                <a:cs typeface="Times New Roman" panose="02020603050405020304" pitchFamily="18" charset="0"/>
              </a:rPr>
              <a:t>HARDWARE REQUIREMENTS</a:t>
            </a:r>
            <a:endParaRPr lang="en-US"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half" idx="2"/>
          </p:nvPr>
        </p:nvSpPr>
        <p:spPr>
          <a:xfrm>
            <a:off x="913795" y="1514764"/>
            <a:ext cx="10353761" cy="4950690"/>
          </a:xfrm>
        </p:spPr>
        <p:txBody>
          <a:bodyPr/>
          <a:lstStyle/>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Processor		:	Intel Core i7</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Ram		</a:t>
            </a: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8 GB</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Hard Disk		:	256 GB SSD</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Monitor		:	15” COLOR</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Keyboard		:	STANDARD 102 KEYS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521335" marR="73025" algn="just">
              <a:lnSpc>
                <a:spcPct val="107000"/>
              </a:lnSpc>
              <a:spcBef>
                <a:spcPts val="2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Mouse		:	3 BUTTON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491642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4905" y="591127"/>
            <a:ext cx="10116440" cy="817273"/>
          </a:xfrm>
        </p:spPr>
        <p:txBody>
          <a:bodyPr>
            <a:normAutofit/>
          </a:bodyPr>
          <a:lstStyle/>
          <a:p>
            <a:r>
              <a:rPr lang="en-US" sz="3200" dirty="0" smtClean="0">
                <a:latin typeface="Times New Roman" panose="02020603050405020304" pitchFamily="18" charset="0"/>
                <a:cs typeface="Times New Roman" panose="02020603050405020304" pitchFamily="18" charset="0"/>
              </a:rPr>
              <a:t>Software requirements </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49959" y="1995055"/>
            <a:ext cx="10661386" cy="4414982"/>
          </a:xfrm>
        </p:spPr>
        <p:txBody>
          <a:bodyPr/>
          <a:lstStyle/>
          <a:p>
            <a:pPr marL="521335" marR="73025" algn="just">
              <a:lnSpc>
                <a:spcPct val="107000"/>
              </a:lnSpc>
              <a:spcBef>
                <a:spcPts val="20"/>
              </a:spcBef>
              <a:spcAft>
                <a:spcPts val="0"/>
              </a:spcAft>
            </a:pPr>
            <a:r>
              <a:rPr lang="en-US" dirty="0">
                <a:effectLst/>
                <a:latin typeface="Times New Roman" panose="02020603050405020304" pitchFamily="18" charset="0"/>
                <a:ea typeface="Calibri" panose="020F0502020204030204" pitchFamily="34" charset="0"/>
                <a:cs typeface="Gautami" panose="020B0502040204020203" pitchFamily="34" charset="0"/>
              </a:rPr>
              <a:t>Operating System		:	Windows</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p>
            <a:pPr marL="521335" marR="73025" algn="just">
              <a:lnSpc>
                <a:spcPct val="107000"/>
              </a:lnSpc>
              <a:spcBef>
                <a:spcPts val="20"/>
              </a:spcBef>
              <a:spcAft>
                <a:spcPts val="0"/>
              </a:spcAft>
            </a:pPr>
            <a:r>
              <a:rPr lang="en-US" dirty="0">
                <a:effectLst/>
                <a:latin typeface="Times New Roman" panose="02020603050405020304" pitchFamily="18" charset="0"/>
                <a:ea typeface="Calibri" panose="020F0502020204030204" pitchFamily="34" charset="0"/>
                <a:cs typeface="Gautami" panose="020B0502040204020203" pitchFamily="34" charset="0"/>
              </a:rPr>
              <a:t> </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p>
            <a:pPr marL="457200" marR="73025" algn="just">
              <a:lnSpc>
                <a:spcPct val="107000"/>
              </a:lnSpc>
              <a:spcBef>
                <a:spcPts val="20"/>
              </a:spcBef>
              <a:spcAft>
                <a:spcPts val="0"/>
              </a:spcAft>
            </a:pPr>
            <a:r>
              <a:rPr lang="en-IN" dirty="0">
                <a:effectLst/>
                <a:latin typeface="Times New Roman" panose="02020603050405020304" pitchFamily="18" charset="0"/>
                <a:ea typeface="Calibri" panose="020F0502020204030204" pitchFamily="34" charset="0"/>
                <a:cs typeface="Gautami" panose="020B0502040204020203" pitchFamily="34" charset="0"/>
              </a:rPr>
              <a:t>  Python 			:	version 3.8 or higher</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p>
            <a:pPr marL="457200" marR="73025" algn="just">
              <a:lnSpc>
                <a:spcPct val="107000"/>
              </a:lnSpc>
              <a:spcBef>
                <a:spcPts val="20"/>
              </a:spcBef>
              <a:spcAft>
                <a:spcPts val="0"/>
              </a:spcAft>
            </a:pPr>
            <a:r>
              <a:rPr lang="en-IN" dirty="0">
                <a:effectLst/>
                <a:latin typeface="Times New Roman" panose="02020603050405020304" pitchFamily="18" charset="0"/>
                <a:ea typeface="Calibri" panose="020F0502020204030204" pitchFamily="34" charset="0"/>
                <a:cs typeface="Gautami" panose="020B0502040204020203" pitchFamily="34" charset="0"/>
              </a:rPr>
              <a:t> </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p>
            <a:pPr marL="457200" marR="73025" algn="just">
              <a:lnSpc>
                <a:spcPct val="107000"/>
              </a:lnSpc>
              <a:spcBef>
                <a:spcPts val="20"/>
              </a:spcBef>
              <a:spcAft>
                <a:spcPts val="0"/>
              </a:spcAft>
            </a:pPr>
            <a:r>
              <a:rPr lang="en-US" dirty="0">
                <a:effectLst/>
                <a:latin typeface="Times New Roman" panose="02020603050405020304" pitchFamily="18" charset="0"/>
                <a:ea typeface="Calibri" panose="020F0502020204030204" pitchFamily="34" charset="0"/>
                <a:cs typeface="Gautami" panose="020B0502040204020203" pitchFamily="34" charset="0"/>
              </a:rPr>
              <a:t>  Libraries			: 	</a:t>
            </a:r>
            <a:r>
              <a:rPr lang="en-US" dirty="0" err="1">
                <a:effectLst/>
                <a:latin typeface="Times New Roman" panose="02020603050405020304" pitchFamily="18" charset="0"/>
                <a:ea typeface="Calibri" panose="020F0502020204030204" pitchFamily="34" charset="0"/>
                <a:cs typeface="Gautami" panose="020B0502040204020203" pitchFamily="34" charset="0"/>
              </a:rPr>
              <a:t>scikit</a:t>
            </a:r>
            <a:r>
              <a:rPr lang="en-US" dirty="0">
                <a:effectLst/>
                <a:latin typeface="Times New Roman" panose="02020603050405020304" pitchFamily="18" charset="0"/>
                <a:ea typeface="Calibri" panose="020F0502020204030204" pitchFamily="34" charset="0"/>
                <a:cs typeface="Gautami" panose="020B0502040204020203" pitchFamily="34" charset="0"/>
              </a:rPr>
              <a:t>-learn, pandas, </a:t>
            </a:r>
            <a:r>
              <a:rPr lang="en-US" dirty="0" err="1">
                <a:effectLst/>
                <a:latin typeface="Times New Roman" panose="02020603050405020304" pitchFamily="18" charset="0"/>
                <a:ea typeface="Calibri" panose="020F0502020204030204" pitchFamily="34" charset="0"/>
                <a:cs typeface="Gautami" panose="020B0502040204020203" pitchFamily="34" charset="0"/>
              </a:rPr>
              <a:t>numpy</a:t>
            </a:r>
            <a:r>
              <a:rPr lang="en-US" dirty="0">
                <a:effectLst/>
                <a:latin typeface="Times New Roman" panose="02020603050405020304" pitchFamily="18" charset="0"/>
                <a:ea typeface="Calibri" panose="020F0502020204030204" pitchFamily="34" charset="0"/>
                <a:cs typeface="Gautami" panose="020B0502040204020203" pitchFamily="34" charset="0"/>
              </a:rPr>
              <a:t>, </a:t>
            </a:r>
            <a:r>
              <a:rPr lang="en-US" dirty="0" err="1">
                <a:effectLst/>
                <a:latin typeface="Times New Roman" panose="02020603050405020304" pitchFamily="18" charset="0"/>
                <a:ea typeface="Calibri" panose="020F0502020204030204" pitchFamily="34" charset="0"/>
                <a:cs typeface="Gautami" panose="020B0502040204020203" pitchFamily="34" charset="0"/>
              </a:rPr>
              <a:t>matplotlib</a:t>
            </a:r>
            <a:r>
              <a:rPr lang="en-US" dirty="0">
                <a:effectLst/>
                <a:latin typeface="Times New Roman" panose="02020603050405020304" pitchFamily="18" charset="0"/>
                <a:ea typeface="Calibri" panose="020F0502020204030204" pitchFamily="34" charset="0"/>
                <a:cs typeface="Gautami" panose="020B0502040204020203" pitchFamily="34" charset="0"/>
              </a:rPr>
              <a:t>, </a:t>
            </a:r>
            <a:r>
              <a:rPr lang="en-US" dirty="0" err="1">
                <a:effectLst/>
                <a:latin typeface="Times New Roman" panose="02020603050405020304" pitchFamily="18" charset="0"/>
                <a:ea typeface="Calibri" panose="020F0502020204030204" pitchFamily="34" charset="0"/>
                <a:cs typeface="Gautami" panose="020B0502040204020203" pitchFamily="34" charset="0"/>
              </a:rPr>
              <a:t>nltk</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p>
            <a:pPr marL="457200" marR="73025" algn="just">
              <a:lnSpc>
                <a:spcPct val="107000"/>
              </a:lnSpc>
              <a:spcBef>
                <a:spcPts val="20"/>
              </a:spcBef>
              <a:spcAft>
                <a:spcPts val="0"/>
              </a:spcAft>
            </a:pPr>
            <a:r>
              <a:rPr lang="en-US" dirty="0">
                <a:effectLst/>
                <a:latin typeface="Times New Roman" panose="02020603050405020304" pitchFamily="18" charset="0"/>
                <a:ea typeface="Calibri" panose="020F0502020204030204" pitchFamily="34" charset="0"/>
                <a:cs typeface="Gautami" panose="020B0502040204020203" pitchFamily="34" charset="0"/>
              </a:rPr>
              <a:t> </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p>
            <a:pPr marL="457200" marR="73025" algn="just">
              <a:lnSpc>
                <a:spcPct val="107000"/>
              </a:lnSpc>
              <a:spcBef>
                <a:spcPts val="20"/>
              </a:spcBef>
              <a:spcAft>
                <a:spcPts val="0"/>
              </a:spcAft>
            </a:pPr>
            <a:r>
              <a:rPr lang="en-US" dirty="0">
                <a:effectLst/>
                <a:latin typeface="Times New Roman" panose="02020603050405020304" pitchFamily="18" charset="0"/>
                <a:ea typeface="Calibri" panose="020F0502020204030204" pitchFamily="34" charset="0"/>
                <a:cs typeface="Gautami" panose="020B0502040204020203" pitchFamily="34" charset="0"/>
              </a:rPr>
              <a:t>  IDE			</a:t>
            </a:r>
            <a:r>
              <a:rPr lang="en-US" dirty="0" smtClean="0">
                <a:effectLst/>
                <a:latin typeface="Times New Roman" panose="02020603050405020304" pitchFamily="18" charset="0"/>
                <a:ea typeface="Calibri" panose="020F0502020204030204" pitchFamily="34" charset="0"/>
                <a:cs typeface="Gautami" panose="020B0502040204020203" pitchFamily="34" charset="0"/>
              </a:rPr>
              <a:t>: </a:t>
            </a:r>
            <a:r>
              <a:rPr lang="en-US" dirty="0">
                <a:effectLst/>
                <a:latin typeface="Times New Roman" panose="02020603050405020304" pitchFamily="18" charset="0"/>
                <a:ea typeface="Calibri" panose="020F0502020204030204" pitchFamily="34" charset="0"/>
                <a:cs typeface="Gautami" panose="020B0502040204020203" pitchFamily="34" charset="0"/>
              </a:rPr>
              <a:t>	</a:t>
            </a:r>
            <a:r>
              <a:rPr lang="en-US" dirty="0" err="1">
                <a:effectLst/>
                <a:latin typeface="Times New Roman" panose="02020603050405020304" pitchFamily="18" charset="0"/>
                <a:ea typeface="Calibri" panose="020F0502020204030204" pitchFamily="34" charset="0"/>
                <a:cs typeface="Gautami" panose="020B0502040204020203" pitchFamily="34" charset="0"/>
              </a:rPr>
              <a:t>Jupyter</a:t>
            </a:r>
            <a:r>
              <a:rPr lang="en-US" dirty="0">
                <a:effectLst/>
                <a:latin typeface="Times New Roman" panose="02020603050405020304" pitchFamily="18" charset="0"/>
                <a:ea typeface="Calibri" panose="020F0502020204030204" pitchFamily="34" charset="0"/>
                <a:cs typeface="Gautami" panose="020B0502040204020203" pitchFamily="34" charset="0"/>
              </a:rPr>
              <a:t> Notebook or </a:t>
            </a:r>
            <a:r>
              <a:rPr lang="en-US" dirty="0" err="1">
                <a:effectLst/>
                <a:latin typeface="Times New Roman" panose="02020603050405020304" pitchFamily="18" charset="0"/>
                <a:ea typeface="Calibri" panose="020F0502020204030204" pitchFamily="34" charset="0"/>
                <a:cs typeface="Gautami" panose="020B0502040204020203" pitchFamily="34" charset="0"/>
              </a:rPr>
              <a:t>PyCharm</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p>
            <a:endParaRPr lang="en-US" dirty="0"/>
          </a:p>
        </p:txBody>
      </p:sp>
    </p:spTree>
    <p:extLst>
      <p:ext uri="{BB962C8B-B14F-4D97-AF65-F5344CB8AC3E}">
        <p14:creationId xmlns:p14="http://schemas.microsoft.com/office/powerpoint/2010/main" val="1082801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4214" y="364981"/>
            <a:ext cx="10218040" cy="669492"/>
          </a:xfrm>
        </p:spPr>
        <p:txBody>
          <a:bodyPr>
            <a:normAutofit/>
          </a:bodyPr>
          <a:lstStyle/>
          <a:p>
            <a:r>
              <a:rPr lang="en-US" sz="3200" dirty="0" smtClean="0">
                <a:latin typeface="Times New Roman" panose="02020603050405020304" pitchFamily="18" charset="0"/>
                <a:cs typeface="Times New Roman" panose="02020603050405020304" pitchFamily="18" charset="0"/>
              </a:rPr>
              <a:t>Modules of the project</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74467" y="1173019"/>
            <a:ext cx="11714333" cy="5292436"/>
          </a:xfrm>
        </p:spPr>
        <p:txBody>
          <a:bodyPr>
            <a:normAutofit/>
          </a:bodyPr>
          <a:lstStyle/>
          <a:p>
            <a:pPr lvl="0" algn="l"/>
            <a:r>
              <a:rPr lang="en-US" b="1" dirty="0">
                <a:effectLst/>
                <a:latin typeface="Times New Roman" panose="02020603050405020304" pitchFamily="18" charset="0"/>
                <a:cs typeface="Times New Roman" panose="02020603050405020304" pitchFamily="18" charset="0"/>
              </a:rPr>
              <a:t>USER </a:t>
            </a:r>
            <a:r>
              <a:rPr lang="en-US" b="1" dirty="0" smtClean="0">
                <a:effectLst/>
                <a:latin typeface="Times New Roman" panose="02020603050405020304" pitchFamily="18" charset="0"/>
                <a:cs typeface="Times New Roman" panose="02020603050405020304" pitchFamily="18" charset="0"/>
              </a:rPr>
              <a:t>MODULES</a:t>
            </a:r>
            <a:endParaRPr lang="en-US" dirty="0">
              <a:latin typeface="Times New Roman" panose="02020603050405020304" pitchFamily="18" charset="0"/>
              <a:cs typeface="Times New Roman" panose="02020603050405020304" pitchFamily="18" charset="0"/>
            </a:endParaRPr>
          </a:p>
          <a:p>
            <a:pPr algn="l"/>
            <a:r>
              <a:rPr lang="en-US" sz="1800" dirty="0">
                <a:effectLst/>
                <a:latin typeface="Times New Roman" panose="02020603050405020304" pitchFamily="18" charset="0"/>
                <a:cs typeface="Times New Roman" panose="02020603050405020304" pitchFamily="18" charset="0"/>
              </a:rPr>
              <a:t>This is the part of the system that the </a:t>
            </a:r>
            <a:r>
              <a:rPr lang="en-US" sz="1800" b="1" dirty="0">
                <a:effectLst/>
                <a:latin typeface="Times New Roman" panose="02020603050405020304" pitchFamily="18" charset="0"/>
                <a:cs typeface="Times New Roman" panose="02020603050405020304" pitchFamily="18" charset="0"/>
              </a:rPr>
              <a:t>end-user (patients or general users)</a:t>
            </a:r>
            <a:r>
              <a:rPr lang="en-US" sz="1800" dirty="0">
                <a:effectLst/>
                <a:latin typeface="Times New Roman" panose="02020603050405020304" pitchFamily="18" charset="0"/>
                <a:cs typeface="Times New Roman" panose="02020603050405020304" pitchFamily="18" charset="0"/>
              </a:rPr>
              <a:t> interact with. It includes the following features:</a:t>
            </a:r>
          </a:p>
          <a:p>
            <a:pPr algn="l"/>
            <a:r>
              <a:rPr lang="en-US" sz="1800" b="1" dirty="0">
                <a:effectLst/>
                <a:latin typeface="Times New Roman" panose="02020603050405020304" pitchFamily="18" charset="0"/>
                <a:cs typeface="Times New Roman" panose="02020603050405020304" pitchFamily="18" charset="0"/>
              </a:rPr>
              <a:t>a. </a:t>
            </a:r>
            <a:r>
              <a:rPr lang="en-US" sz="1800" b="1" u="sng" dirty="0">
                <a:effectLst/>
                <a:latin typeface="Times New Roman" panose="02020603050405020304" pitchFamily="18" charset="0"/>
                <a:cs typeface="Times New Roman" panose="02020603050405020304" pitchFamily="18" charset="0"/>
              </a:rPr>
              <a:t>Symptom Input</a:t>
            </a:r>
            <a:endParaRPr lang="en-US" sz="1800" u="sng" dirty="0">
              <a:effectLst/>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Users can </a:t>
            </a:r>
            <a:r>
              <a:rPr lang="en-US" sz="1800" b="1" dirty="0">
                <a:effectLst/>
                <a:latin typeface="Times New Roman" panose="02020603050405020304" pitchFamily="18" charset="0"/>
                <a:cs typeface="Times New Roman" panose="02020603050405020304" pitchFamily="18" charset="0"/>
              </a:rPr>
              <a:t>manually type symptoms</a:t>
            </a:r>
            <a:r>
              <a:rPr lang="en-US" sz="1800" dirty="0">
                <a:effectLst/>
                <a:latin typeface="Times New Roman" panose="02020603050405020304" pitchFamily="18" charset="0"/>
                <a:cs typeface="Times New Roman" panose="02020603050405020304" pitchFamily="18" charset="0"/>
              </a:rPr>
              <a:t> (e.g., itching, fever, headache, etc.).</a:t>
            </a:r>
          </a:p>
          <a:p>
            <a:pPr marL="342900" lvl="0" indent="-342900" algn="l">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There is an option for </a:t>
            </a:r>
            <a:r>
              <a:rPr lang="en-US" sz="1800" b="1" dirty="0">
                <a:effectLst/>
                <a:latin typeface="Times New Roman" panose="02020603050405020304" pitchFamily="18" charset="0"/>
                <a:cs typeface="Times New Roman" panose="02020603050405020304" pitchFamily="18" charset="0"/>
              </a:rPr>
              <a:t>speech recognition</a:t>
            </a:r>
            <a:r>
              <a:rPr lang="en-US" sz="1800" dirty="0">
                <a:effectLst/>
                <a:latin typeface="Times New Roman" panose="02020603050405020304" pitchFamily="18" charset="0"/>
                <a:cs typeface="Times New Roman" panose="02020603050405020304" pitchFamily="18" charset="0"/>
              </a:rPr>
              <a:t> to input symptoms using voice.</a:t>
            </a:r>
          </a:p>
          <a:p>
            <a:pPr algn="l"/>
            <a:r>
              <a:rPr lang="en-US" sz="1800" b="1" dirty="0">
                <a:effectLst/>
                <a:latin typeface="Times New Roman" panose="02020603050405020304" pitchFamily="18" charset="0"/>
                <a:cs typeface="Times New Roman" panose="02020603050405020304" pitchFamily="18" charset="0"/>
              </a:rPr>
              <a:t>b. </a:t>
            </a:r>
            <a:r>
              <a:rPr lang="en-US" sz="1800" b="1" u="sng" dirty="0">
                <a:effectLst/>
                <a:latin typeface="Times New Roman" panose="02020603050405020304" pitchFamily="18" charset="0"/>
                <a:cs typeface="Times New Roman" panose="02020603050405020304" pitchFamily="18" charset="0"/>
              </a:rPr>
              <a:t>Disease Prediction</a:t>
            </a:r>
            <a:endParaRPr lang="en-US" sz="1800" u="sng" dirty="0">
              <a:effectLst/>
              <a:latin typeface="Times New Roman" panose="02020603050405020304" pitchFamily="18" charset="0"/>
              <a:cs typeface="Times New Roman" panose="02020603050405020304" pitchFamily="18" charset="0"/>
            </a:endParaRPr>
          </a:p>
          <a:p>
            <a:pPr marL="342900" lvl="0" indent="-342900" algn="l">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Once symptoms are entered, the system </a:t>
            </a:r>
            <a:r>
              <a:rPr lang="en-US" sz="1800" b="1" dirty="0">
                <a:effectLst/>
                <a:latin typeface="Times New Roman" panose="02020603050405020304" pitchFamily="18" charset="0"/>
                <a:cs typeface="Times New Roman" panose="02020603050405020304" pitchFamily="18" charset="0"/>
              </a:rPr>
              <a:t>processes the input</a:t>
            </a:r>
            <a:r>
              <a:rPr lang="en-US" sz="1800" dirty="0">
                <a:effectLst/>
                <a:latin typeface="Times New Roman" panose="02020603050405020304" pitchFamily="18" charset="0"/>
                <a:cs typeface="Times New Roman" panose="02020603050405020304" pitchFamily="18" charset="0"/>
              </a:rPr>
              <a:t> and predicts possible diseases.</a:t>
            </a:r>
          </a:p>
          <a:p>
            <a:pPr marL="342900" lvl="0" indent="-342900" algn="l">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system uses </a:t>
            </a:r>
            <a:r>
              <a:rPr lang="en-US" sz="1800" b="1" dirty="0">
                <a:effectLst/>
                <a:latin typeface="Times New Roman" panose="02020603050405020304" pitchFamily="18" charset="0"/>
                <a:cs typeface="Times New Roman" panose="02020603050405020304" pitchFamily="18" charset="0"/>
              </a:rPr>
              <a:t>AI/ML algorithms</a:t>
            </a:r>
            <a:r>
              <a:rPr lang="en-US" sz="1800" dirty="0">
                <a:effectLst/>
                <a:latin typeface="Times New Roman" panose="02020603050405020304" pitchFamily="18" charset="0"/>
                <a:cs typeface="Times New Roman" panose="02020603050405020304" pitchFamily="18" charset="0"/>
              </a:rPr>
              <a:t> to match symptoms with known diseases</a:t>
            </a:r>
            <a:r>
              <a:rPr lang="en-US" sz="1800" dirty="0" smtClean="0">
                <a:effectLs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1168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7528" y="881842"/>
            <a:ext cx="9910618" cy="4704045"/>
          </a:xfrm>
          <a:prstGeom prst="rect">
            <a:avLst/>
          </a:prstGeom>
        </p:spPr>
        <p:txBody>
          <a:bodyPr wrap="square">
            <a:spAutoFit/>
          </a:bodyPr>
          <a:lstStyle/>
          <a:p>
            <a:pPr algn="just">
              <a:lnSpc>
                <a:spcPct val="107000"/>
              </a:lnSpc>
              <a:spcAft>
                <a:spcPts val="800"/>
              </a:spcAft>
            </a:pP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c. </a:t>
            </a:r>
            <a:r>
              <a:rPr lang="en-US" sz="2000" b="1" u="sng" dirty="0" smtClean="0">
                <a:effectLst/>
                <a:latin typeface="Times New Roman" panose="02020603050405020304" pitchFamily="18" charset="0"/>
                <a:ea typeface="Times New Roman" panose="02020603050405020304" pitchFamily="18" charset="0"/>
                <a:cs typeface="Times New Roman" panose="02020603050405020304" pitchFamily="18" charset="0"/>
              </a:rPr>
              <a:t>AI System Results</a:t>
            </a:r>
            <a:endParaRPr lang="en-US" u="sng"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After predicting the disease, the system displays results under different categories:</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Disease Information</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 Displays the name and details of the predicted disease.</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 Gives an overview of what the disease is.</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Precaution</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 Suggests preventive measures to avoid worsening the condition.</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Medications</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 Recommends medicines that can help treat the condition.</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Workouts</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 Suggests physical exercises beneficial for the condition.</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Diets</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 Provides dietary recommendations suitable for the disease.</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This module ensures that the </a:t>
            </a:r>
            <a:r>
              <a:rPr lang="en-US"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user receives all the necessary information</a:t>
            </a:r>
            <a:r>
              <a:rPr lang="en-US" sz="2000" dirty="0" smtClean="0">
                <a:effectLst/>
                <a:latin typeface="Times New Roman" panose="02020603050405020304" pitchFamily="18" charset="0"/>
                <a:ea typeface="Times New Roman" panose="02020603050405020304" pitchFamily="18" charset="0"/>
                <a:cs typeface="Times New Roman" panose="02020603050405020304" pitchFamily="18" charset="0"/>
              </a:rPr>
              <a:t> about their symptoms without needing a doctor immediately.</a:t>
            </a:r>
            <a:endParaRPr lang="en-US"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73025" algn="just">
              <a:lnSpc>
                <a:spcPct val="107000"/>
              </a:lnSpc>
              <a:spcBef>
                <a:spcPts val="20"/>
              </a:spcBef>
              <a:spcAft>
                <a:spcPts val="0"/>
              </a:spcAft>
            </a:pPr>
            <a:r>
              <a:rPr lang="en-US" sz="14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9229539"/>
      </p:ext>
    </p:extLst>
  </p:cSld>
  <p:clrMapOvr>
    <a:masterClrMapping/>
  </p:clrMapOvr>
  <p:timing>
    <p:tnLst>
      <p:par>
        <p:cTn id="1" dur="indefinite" restart="never" nodeType="tmRoot"/>
      </p:par>
    </p:tnLst>
  </p:timing>
</p:sld>
</file>

<file path=ppt/theme/_rels/theme6.xml.rels><?xml version="1.0" encoding="UTF-8" standalone="yes"?>
<Relationships xmlns="http://schemas.openxmlformats.org/package/2006/relationships"><Relationship Id="rId1" Type="http://schemas.openxmlformats.org/officeDocument/2006/relationships/image" Target="../media/image12.jpeg"/></Relationships>
</file>

<file path=ppt/theme/theme1.xml><?xml version="1.0" encoding="utf-8"?>
<a:theme xmlns:a="http://schemas.openxmlformats.org/drawingml/2006/main" name="Cover and End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ntents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Section Break Slide Master">
  <a:themeElements>
    <a:clrScheme name="2019-Medical">
      <a:dk1>
        <a:sysClr val="windowText" lastClr="000000"/>
      </a:dk1>
      <a:lt1>
        <a:sysClr val="window" lastClr="FFFFFF"/>
      </a:lt1>
      <a:dk2>
        <a:srgbClr val="44546A"/>
      </a:dk2>
      <a:lt2>
        <a:srgbClr val="E7E6E6"/>
      </a:lt2>
      <a:accent1>
        <a:srgbClr val="60BED4"/>
      </a:accent1>
      <a:accent2>
        <a:srgbClr val="8EDADA"/>
      </a:accent2>
      <a:accent3>
        <a:srgbClr val="AAAAAA"/>
      </a:accent3>
      <a:accent4>
        <a:srgbClr val="D4D4D4"/>
      </a:accent4>
      <a:accent5>
        <a:srgbClr val="60BED4"/>
      </a:accent5>
      <a:accent6>
        <a:srgbClr val="8EDADA"/>
      </a:accent6>
      <a:hlink>
        <a:srgbClr val="FFFFFF"/>
      </a:hlink>
      <a:folHlink>
        <a:srgbClr val="FFFFF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2019-Medical-Plan-PowerPoint-Templates</Template>
  <TotalTime>145</TotalTime>
  <Words>1117</Words>
  <Application>Microsoft Office PowerPoint</Application>
  <PresentationFormat>Widescreen</PresentationFormat>
  <Paragraphs>125</Paragraphs>
  <Slides>20</Slides>
  <Notes>0</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20</vt:i4>
      </vt:variant>
    </vt:vector>
  </HeadingPairs>
  <TitlesOfParts>
    <vt:vector size="34" baseType="lpstr">
      <vt:lpstr>Arial</vt:lpstr>
      <vt:lpstr>Arial Unicode MS</vt:lpstr>
      <vt:lpstr>Bookman Old Style</vt:lpstr>
      <vt:lpstr>Calibri</vt:lpstr>
      <vt:lpstr>Gautami</vt:lpstr>
      <vt:lpstr>Rockwell</vt:lpstr>
      <vt:lpstr>Symbol</vt:lpstr>
      <vt:lpstr>Times New Roman</vt:lpstr>
      <vt:lpstr>Cover and End Slide Master</vt:lpstr>
      <vt:lpstr>Contents Slide Master</vt:lpstr>
      <vt:lpstr>Section Break Slide Master</vt:lpstr>
      <vt:lpstr>1_Contents Slide Master</vt:lpstr>
      <vt:lpstr>1_Section Break Slide Master</vt:lpstr>
      <vt:lpstr>Damask</vt:lpstr>
      <vt:lpstr>Medicine Recommendation System</vt:lpstr>
      <vt:lpstr>  Team Members</vt:lpstr>
      <vt:lpstr>The medical recommendation system is an Ai-powered web application designed to help users identify potential diseases based on their symptoms. The system utilizes machine learning algorithms to analyze user-inputted symptoms, either through manual entry or speech recognition, and predict possible illnesses. Additionally, it offers comprehensive healthcare guidance, including disease descriptions, precautionary measures, medication suggestions, recommended workouts, and diet plans.  This project aims to bridge the gap between patients and healthcare by providing quick, reliable, and easily accessible medical insights. By integrating natural language processing (NLP) for symptom recognition and deep learning models for disease prediction, the system enhances accuracy and efficiency. The platform is designed with a user-friendly interface, ensuring that people with minimal technical knowledge can easily navigate and benefit from its recommendations.  This project aims to enhance healthcare accessibility by offering quick and reliable health insights, helping users make informed decisions before consulting a doctor. </vt:lpstr>
      <vt:lpstr>Existing system</vt:lpstr>
      <vt:lpstr>Proposed system</vt:lpstr>
      <vt:lpstr>HARDWARE REQUIREMENTS</vt:lpstr>
      <vt:lpstr>Software requirements </vt:lpstr>
      <vt:lpstr>Modules of the project</vt:lpstr>
      <vt:lpstr>PowerPoint Presentation</vt:lpstr>
      <vt:lpstr>ADMIN MODULE</vt:lpstr>
      <vt:lpstr>PowerPoint Presentation</vt:lpstr>
      <vt:lpstr>LITERATURE SURVRY </vt:lpstr>
      <vt:lpstr>PowerPoint Presentation</vt:lpstr>
      <vt:lpstr>Uml diagrams</vt:lpstr>
      <vt:lpstr>USE CASE DIAGRAM           CLASS DIAGRAM </vt:lpstr>
      <vt:lpstr>     ACTIVITY DIAGRAM          STATE MACHINE DIAGRAM</vt:lpstr>
      <vt:lpstr>SEQUENCE DIAGRAM</vt:lpstr>
      <vt:lpstr>COMMUNICATION DIAGRAM</vt:lpstr>
      <vt:lpstr>COMPONENT DIAGRAM            DEPLOYMENT DIAGRAM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ECS</dc:creator>
  <cp:lastModifiedBy>ECS</cp:lastModifiedBy>
  <cp:revision>16</cp:revision>
  <dcterms:created xsi:type="dcterms:W3CDTF">2025-02-05T08:10:11Z</dcterms:created>
  <dcterms:modified xsi:type="dcterms:W3CDTF">2025-03-02T02:47:17Z</dcterms:modified>
</cp:coreProperties>
</file>