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408D-46D3-42D7-A430-6D06C3C3D6B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2547-C392-47D2-9806-0CAA5071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408D-46D3-42D7-A430-6D06C3C3D6B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2547-C392-47D2-9806-0CAA5071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408D-46D3-42D7-A430-6D06C3C3D6B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2547-C392-47D2-9806-0CAA5071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0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408D-46D3-42D7-A430-6D06C3C3D6B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2547-C392-47D2-9806-0CAA5071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3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408D-46D3-42D7-A430-6D06C3C3D6B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2547-C392-47D2-9806-0CAA5071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4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408D-46D3-42D7-A430-6D06C3C3D6B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2547-C392-47D2-9806-0CAA5071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4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408D-46D3-42D7-A430-6D06C3C3D6B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2547-C392-47D2-9806-0CAA5071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6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408D-46D3-42D7-A430-6D06C3C3D6B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2547-C392-47D2-9806-0CAA5071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1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408D-46D3-42D7-A430-6D06C3C3D6B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2547-C392-47D2-9806-0CAA5071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7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408D-46D3-42D7-A430-6D06C3C3D6B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2547-C392-47D2-9806-0CAA5071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7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408D-46D3-42D7-A430-6D06C3C3D6B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2547-C392-47D2-9806-0CAA5071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E408D-46D3-42D7-A430-6D06C3C3D6B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72547-C392-47D2-9806-0CAA5071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7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5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10</dc:creator>
  <cp:lastModifiedBy>Win 10</cp:lastModifiedBy>
  <cp:revision>1</cp:revision>
  <dcterms:created xsi:type="dcterms:W3CDTF">2024-06-10T16:32:57Z</dcterms:created>
  <dcterms:modified xsi:type="dcterms:W3CDTF">2024-06-10T16:33:19Z</dcterms:modified>
</cp:coreProperties>
</file>