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4630400" cy="8229600"/>
  <p:notesSz cx="8229600" cy="14630400"/>
  <p:embeddedFontLst>
    <p:embeddedFont>
      <p:font typeface="Crimson Pro Semi Bold" panose="020B0604020202020204" charset="0"/>
      <p:regular r:id="rId9"/>
    </p:embeddedFont>
    <p:embeddedFont>
      <p:font typeface="Heebo" pitchFamily="2" charset="-79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47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Android Hackathon Project 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>
              <a:solidFill>
                <a:srgbClr val="152D47"/>
              </a:solidFill>
              <a:latin typeface="Crimson Pro Semi Bold" pitchFamily="34" charset="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</a:rPr>
              <a:t>WEATHER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4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9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89" y="1932801"/>
            <a:ext cx="13042821" cy="180594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020604" y="2258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Name</a:t>
            </a:r>
            <a:b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</a:b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Android Ninjas</a:t>
            </a:r>
            <a:endParaRPr lang="en-US" sz="2200" b="1" dirty="0"/>
          </a:p>
        </p:txBody>
      </p:sp>
      <p:sp>
        <p:nvSpPr>
          <p:cNvPr id="5" name="Text 3"/>
          <p:cNvSpPr/>
          <p:nvPr/>
        </p:nvSpPr>
        <p:spPr>
          <a:xfrm>
            <a:off x="1020604" y="2749272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324826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 Details : 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Gurram Lakshmi Lasya             22BCE9602             Batch:1               Dep: CSE                   Year:3</a:t>
            </a:r>
          </a:p>
        </p:txBody>
      </p:sp>
      <p:sp>
        <p:nvSpPr>
          <p:cNvPr id="7" name="Shape 5"/>
          <p:cNvSpPr/>
          <p:nvPr/>
        </p:nvSpPr>
        <p:spPr>
          <a:xfrm>
            <a:off x="793790" y="4093131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1410" y="410075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581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Member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836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Registration No.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243280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Batch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848725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Department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454170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Year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75107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581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Yasasri Nadakurthy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637836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22BCE20086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6243280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1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848725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1454170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3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028581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3637836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6253219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8848725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1454170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028581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3637836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6243280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8848725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11454170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30"/>
          <p:cNvSpPr/>
          <p:nvPr/>
        </p:nvSpPr>
        <p:spPr>
          <a:xfrm>
            <a:off x="-122930" y="719161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1028581" y="684573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3637836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6243280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6" name="Text 34"/>
          <p:cNvSpPr/>
          <p:nvPr/>
        </p:nvSpPr>
        <p:spPr>
          <a:xfrm>
            <a:off x="8848725" y="684573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7" name="Text 35"/>
          <p:cNvSpPr/>
          <p:nvPr/>
        </p:nvSpPr>
        <p:spPr>
          <a:xfrm>
            <a:off x="11454170" y="684573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0FA28-36DE-7542-C269-585F909D6914}"/>
              </a:ext>
            </a:extLst>
          </p:cNvPr>
          <p:cNvSpPr txBox="1"/>
          <p:nvPr/>
        </p:nvSpPr>
        <p:spPr>
          <a:xfrm>
            <a:off x="645448" y="469231"/>
            <a:ext cx="138766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 Contribution</a:t>
            </a:r>
            <a:r>
              <a:rPr lang="en-IN" sz="2800" dirty="0"/>
              <a:t>: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US" sz="2800" dirty="0"/>
              <a:t>Yasasri </a:t>
            </a:r>
            <a:r>
              <a:rPr lang="en-US" sz="2800" dirty="0" err="1"/>
              <a:t>Nadakurthy</a:t>
            </a:r>
            <a:r>
              <a:rPr lang="en-US" sz="2800" dirty="0"/>
              <a:t>(22BCE20086)  :Designed the user interface  using XML and Jetpack </a:t>
            </a:r>
            <a:r>
              <a:rPr lang="en-US" sz="2800" dirty="0" err="1"/>
              <a:t>Compose.Implemented</a:t>
            </a:r>
            <a:r>
              <a:rPr lang="en-US" sz="2800" dirty="0"/>
              <a:t> functionality for fetching weather data using Retrofit .Handled input validations and error messages for smooth user experience.</a:t>
            </a:r>
          </a:p>
          <a:p>
            <a:endParaRPr lang="en-US" sz="2800" dirty="0"/>
          </a:p>
          <a:p>
            <a:r>
              <a:rPr lang="en-US" sz="2800" dirty="0"/>
              <a:t>Gurram Lakshmi Lasya(22BCE9602):Integrated weather API and parsed JSON </a:t>
            </a:r>
            <a:r>
              <a:rPr lang="en-US" sz="2800" dirty="0" err="1"/>
              <a:t>data.Developed</a:t>
            </a:r>
            <a:r>
              <a:rPr lang="en-US" sz="2800" dirty="0"/>
              <a:t> logic to display weather parameters like temperature, humidity, and wind </a:t>
            </a:r>
            <a:r>
              <a:rPr lang="en-US" sz="2800" dirty="0" err="1"/>
              <a:t>speed.Worked</a:t>
            </a:r>
            <a:r>
              <a:rPr lang="en-US" sz="2800" dirty="0"/>
              <a:t> on background theme changes based on weather conditions.</a:t>
            </a:r>
          </a:p>
        </p:txBody>
      </p:sp>
    </p:spTree>
    <p:extLst>
      <p:ext uri="{BB962C8B-B14F-4D97-AF65-F5344CB8AC3E}">
        <p14:creationId xmlns:p14="http://schemas.microsoft.com/office/powerpoint/2010/main" val="80328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581" y="7829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1928992"/>
            <a:ext cx="13042821" cy="4977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530906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Identification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561874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Users struggle to get accurate, hyperlocal weather updates.  Existing apps show ads/clutter or lack severe weather alerts. 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8194000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User 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3561874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60% of people check weather daily (Pew Research).  Farmers, travelers, and event planners rely on precise forecasts. 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Market Gap Analysis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672495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Competitors (e.g., AccuWeather) lack: </a:t>
            </a: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Minimalist design. </a:t>
            </a: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access to saved locations. 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56884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8194000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Validation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672495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Surveyed 100 users: 73% want a simple, ad-free weather app. 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70163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72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 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3" y="2522875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786809"/>
            <a:ext cx="2835235" cy="43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Core Innovation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232436"/>
            <a:ext cx="3893939" cy="22285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City Search: Type any city → Get real-time temp, humidity, wind.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Severe Alerts: Push notifications for storms/rain.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Mode: Last fetched data available without internet. 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13" y="2522875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3786809"/>
            <a:ext cx="2835235" cy="437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Benefits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232436"/>
            <a:ext cx="3893939" cy="2098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" pitchFamily="2" charset="-79"/>
                <a:cs typeface="Heebo" pitchFamily="2" charset="-79"/>
              </a:rPr>
              <a:t>Instant Accuracy : get real-time weather for any city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" pitchFamily="2" charset="-79"/>
                <a:cs typeface="Heebo" pitchFamily="2" charset="-79"/>
              </a:rPr>
              <a:t>Offline Access : Saved cities work without internet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" pitchFamily="2" charset="-79"/>
                <a:cs typeface="Heebo" pitchFamily="2" charset="-79"/>
              </a:rPr>
              <a:t>Battery-friendly : Optimized API calls</a:t>
            </a:r>
            <a:r>
              <a:rPr lang="en-US" sz="1750" dirty="0">
                <a:latin typeface="Heebo" pitchFamily="2" charset="-79"/>
                <a:cs typeface="Heebo" pitchFamily="2" charset="-79"/>
                <a:sym typeface="Wingdings" panose="05000000000000000000" pitchFamily="2" charset="2"/>
              </a:rPr>
              <a:t> Minimal background drain</a:t>
            </a:r>
            <a:endParaRPr lang="en-US" sz="1750" dirty="0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712" y="2522875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786810"/>
            <a:ext cx="2835235" cy="4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Edge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232436"/>
            <a:ext cx="3893939" cy="22285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Live City Search : Instant weather updates as you type (Retrofit + OpenWeatherMap API).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Dynamic UI: Background/colors adapt to weather conditions (XML based layout).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689035"/>
            <a:ext cx="13042821" cy="668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Our Solution : We transform the frustration of unreliable weather apps into a seamless, personalized experience. By focusing on real-time accuracy, intuitive design, and offline resilience, we deliver genuine value to users who need trustworthy weather data at their fingertips.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133" y="534710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3" y="1529120"/>
            <a:ext cx="485061" cy="4850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6723" y="1644253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Layouts</a:t>
            </a:r>
            <a:endParaRPr lang="en-US" sz="2000" b="1" dirty="0"/>
          </a:p>
        </p:txBody>
      </p:sp>
      <p:sp>
        <p:nvSpPr>
          <p:cNvPr id="5" name="Text 2"/>
          <p:cNvSpPr/>
          <p:nvPr/>
        </p:nvSpPr>
        <p:spPr>
          <a:xfrm>
            <a:off x="1406723" y="2055682"/>
            <a:ext cx="12544544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ConstraintLayout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(dynamic UI), </a:t>
            </a:r>
            <a:r>
              <a:rPr lang="en-US" sz="170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RecyclerView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(5-day forecast) , Responsive weather displays </a:t>
            </a: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3" y="2859286"/>
            <a:ext cx="485061" cy="4850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6723" y="2974419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 Binding</a:t>
            </a:r>
            <a:endParaRPr lang="en-US" sz="2000" b="1" dirty="0"/>
          </a:p>
        </p:txBody>
      </p:sp>
      <p:sp>
        <p:nvSpPr>
          <p:cNvPr id="8" name="Text 4"/>
          <p:cNvSpPr/>
          <p:nvPr/>
        </p:nvSpPr>
        <p:spPr>
          <a:xfrm>
            <a:off x="1406723" y="3391555"/>
            <a:ext cx="12544544" cy="53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ViewBinding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</a:t>
            </a:r>
            <a:r>
              <a:rPr lang="en-US" sz="170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binding.tvTemperature.text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= "72°F") , Clean UI updates</a:t>
            </a: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" y="4189452"/>
            <a:ext cx="485061" cy="4850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6723" y="4304586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Networking</a:t>
            </a:r>
            <a:endParaRPr lang="en-US" sz="2000" b="1" dirty="0"/>
          </a:p>
        </p:txBody>
      </p:sp>
      <p:sp>
        <p:nvSpPr>
          <p:cNvPr id="11" name="Text 6"/>
          <p:cNvSpPr/>
          <p:nvPr/>
        </p:nvSpPr>
        <p:spPr>
          <a:xfrm>
            <a:off x="1406723" y="4724043"/>
            <a:ext cx="12544544" cy="53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Retrofit + Coroutines (OpenWeatherMap API) , Real-time weather fetches.</a:t>
            </a:r>
            <a:endParaRPr lang="en-US" sz="17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3" y="5519618"/>
            <a:ext cx="485061" cy="4850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6723" y="5634752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Local Storage</a:t>
            </a:r>
            <a:endParaRPr lang="en-US" sz="2000" b="1" dirty="0"/>
          </a:p>
        </p:txBody>
      </p:sp>
      <p:sp>
        <p:nvSpPr>
          <p:cNvPr id="14" name="Text 8"/>
          <p:cNvSpPr/>
          <p:nvPr/>
        </p:nvSpPr>
        <p:spPr>
          <a:xfrm>
            <a:off x="1406723" y="6054209"/>
            <a:ext cx="12544544" cy="53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Room Database (Save favorite cities offline) , Persistent user preferences</a:t>
            </a:r>
            <a:endParaRPr lang="en-US" sz="1700" dirty="0"/>
          </a:p>
        </p:txBody>
      </p:sp>
      <p:sp>
        <p:nvSpPr>
          <p:cNvPr id="17" name="Text 10"/>
          <p:cNvSpPr/>
          <p:nvPr/>
        </p:nvSpPr>
        <p:spPr>
          <a:xfrm>
            <a:off x="1406723" y="7384375"/>
            <a:ext cx="12544544" cy="531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431</Words>
  <Application>Microsoft Office PowerPoint</Application>
  <PresentationFormat>Custom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Crimson Pro Semi Bold</vt:lpstr>
      <vt:lpstr>Heebo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LASYA</dc:creator>
  <cp:lastModifiedBy>g.lakshmi29lasya@outlook.com</cp:lastModifiedBy>
  <cp:revision>5</cp:revision>
  <dcterms:created xsi:type="dcterms:W3CDTF">2025-06-18T04:08:59Z</dcterms:created>
  <dcterms:modified xsi:type="dcterms:W3CDTF">2025-06-20T14:40:40Z</dcterms:modified>
</cp:coreProperties>
</file>