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58" r:id="rId4"/>
    <p:sldId id="264" r:id="rId5"/>
    <p:sldId id="263" r:id="rId6"/>
    <p:sldId id="266" r:id="rId7"/>
    <p:sldId id="259" r:id="rId8"/>
    <p:sldId id="260" r:id="rId9"/>
    <p:sldId id="261" r:id="rId10"/>
    <p:sldId id="262" r:id="rId11"/>
    <p:sldId id="265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F7FA01D-4E65-4E13-AC6C-A2C63140302D}">
          <p14:sldIdLst>
            <p14:sldId id="269"/>
            <p14:sldId id="270"/>
            <p14:sldId id="258"/>
            <p14:sldId id="264"/>
            <p14:sldId id="263"/>
            <p14:sldId id="266"/>
            <p14:sldId id="259"/>
            <p14:sldId id="260"/>
            <p14:sldId id="261"/>
            <p14:sldId id="262"/>
            <p14:sldId id="265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647"/>
    <a:srgbClr val="E6E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66361E8-0069-4180-B603-E815A4EB0E05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D1F0A21-BC5A-4112-9158-5EA9C4C059E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56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61E8-0069-4180-B603-E815A4EB0E05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0A21-BC5A-4112-9158-5EA9C4C05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1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61E8-0069-4180-B603-E815A4EB0E05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0A21-BC5A-4112-9158-5EA9C4C059E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771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61E8-0069-4180-B603-E815A4EB0E05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0A21-BC5A-4112-9158-5EA9C4C059E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262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61E8-0069-4180-B603-E815A4EB0E05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0A21-BC5A-4112-9158-5EA9C4C05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042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61E8-0069-4180-B603-E815A4EB0E05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0A21-BC5A-4112-9158-5EA9C4C059E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969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61E8-0069-4180-B603-E815A4EB0E05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0A21-BC5A-4112-9158-5EA9C4C059E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04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61E8-0069-4180-B603-E815A4EB0E05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0A21-BC5A-4112-9158-5EA9C4C059E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325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61E8-0069-4180-B603-E815A4EB0E05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0A21-BC5A-4112-9158-5EA9C4C059E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11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61E8-0069-4180-B603-E815A4EB0E05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0A21-BC5A-4112-9158-5EA9C4C05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54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61E8-0069-4180-B603-E815A4EB0E05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0A21-BC5A-4112-9158-5EA9C4C059E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42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61E8-0069-4180-B603-E815A4EB0E05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0A21-BC5A-4112-9158-5EA9C4C05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47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61E8-0069-4180-B603-E815A4EB0E05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0A21-BC5A-4112-9158-5EA9C4C059E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69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61E8-0069-4180-B603-E815A4EB0E05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0A21-BC5A-4112-9158-5EA9C4C059E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29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61E8-0069-4180-B603-E815A4EB0E05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0A21-BC5A-4112-9158-5EA9C4C05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49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61E8-0069-4180-B603-E815A4EB0E05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0A21-BC5A-4112-9158-5EA9C4C059E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6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61E8-0069-4180-B603-E815A4EB0E05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0A21-BC5A-4112-9158-5EA9C4C05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30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6361E8-0069-4180-B603-E815A4EB0E05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1F0A21-BC5A-4112-9158-5EA9C4C05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671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3933-B492-4A6A-AC88-C9A75E112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>
                <a:solidFill>
                  <a:srgbClr val="FF0000"/>
                </a:solidFill>
              </a:rPr>
              <a:t>CHATBOT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3D8F4-42B4-4D25-8B20-96AB757130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194647"/>
                </a:solidFill>
              </a:rPr>
              <a:t>USING DIALOGFLOW</a:t>
            </a:r>
            <a:endParaRPr lang="en-IN" sz="3600" dirty="0">
              <a:solidFill>
                <a:srgbClr val="1946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142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5F57-92CE-4C03-8D70-FF7CFEB1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</a:t>
            </a:r>
            <a:r>
              <a:rPr lang="en-US" dirty="0">
                <a:solidFill>
                  <a:schemeClr val="bg2"/>
                </a:solidFill>
              </a:rPr>
              <a:t>CYBER SECURITY</a:t>
            </a:r>
            <a:r>
              <a:rPr lang="en-US" dirty="0"/>
              <a:t> SECURITY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6B0A7-AC33-40A7-906B-A6BE471F5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30" y="2562447"/>
            <a:ext cx="4965405" cy="3168502"/>
          </a:xfrm>
        </p:spPr>
      </p:pic>
    </p:spTree>
    <p:extLst>
      <p:ext uri="{BB962C8B-B14F-4D97-AF65-F5344CB8AC3E}">
        <p14:creationId xmlns:p14="http://schemas.microsoft.com/office/powerpoint/2010/main" val="3478249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E88B-91EC-4E14-B3E8-63E8EA2F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>
                <a:solidFill>
                  <a:srgbClr val="FF0000"/>
                </a:solidFill>
              </a:rPr>
              <a:t>KIET</a:t>
            </a:r>
            <a:endParaRPr lang="en-IN" sz="8800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8B3141-BDEA-43B8-AC56-1B678C87A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828" y="701749"/>
            <a:ext cx="4699591" cy="55501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5ACF3-EDDE-4C0F-B81B-9E9768931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OUR COLLABORATIONS</a:t>
            </a:r>
            <a:endParaRPr lang="en-IN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538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0346-6A0F-4BBF-A71D-BEC6CB22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THANK YOU</a:t>
            </a:r>
            <a:endParaRPr lang="en-I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9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9EED-1492-433E-BD56-C73EDCD1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2"/>
                </a:solidFill>
              </a:rPr>
              <a:t>EDUCATIONAL INSTITUTIONS</a:t>
            </a:r>
            <a:endParaRPr lang="en-IN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012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A1C7-CE62-4C06-9F3A-6D142118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KIET GROUP OF INSTITUTIONS</a:t>
            </a:r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56FCE3-3E65-4A4D-B510-64AD582AD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159" y="2179674"/>
            <a:ext cx="3330649" cy="2603999"/>
          </a:xfrm>
        </p:spPr>
      </p:pic>
    </p:spTree>
    <p:extLst>
      <p:ext uri="{BB962C8B-B14F-4D97-AF65-F5344CB8AC3E}">
        <p14:creationId xmlns:p14="http://schemas.microsoft.com/office/powerpoint/2010/main" val="364117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3D90-582C-45C2-99A8-78300034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err="1">
                <a:solidFill>
                  <a:schemeClr val="bg2"/>
                </a:solidFill>
              </a:rPr>
              <a:t>OUR</a:t>
            </a:r>
            <a:r>
              <a:rPr lang="en-US" dirty="0">
                <a:solidFill>
                  <a:schemeClr val="bg2"/>
                </a:solidFill>
              </a:rPr>
              <a:t> COLLEGE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891F97-FF44-4271-BD29-F341E943A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074" y="2551814"/>
            <a:ext cx="5752214" cy="3476846"/>
          </a:xfrm>
        </p:spPr>
      </p:pic>
    </p:spTree>
    <p:extLst>
      <p:ext uri="{BB962C8B-B14F-4D97-AF65-F5344CB8AC3E}">
        <p14:creationId xmlns:p14="http://schemas.microsoft.com/office/powerpoint/2010/main" val="332913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8BFE-1AAF-4FFE-B363-4868536C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CSE</a:t>
            </a:r>
            <a:endParaRPr lang="en-IN" sz="4000" dirty="0">
              <a:solidFill>
                <a:schemeClr val="bg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06891-2F0A-4EAE-B60D-DB7ECB2A8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49" y="2557463"/>
            <a:ext cx="6441101" cy="3317875"/>
          </a:xfrm>
        </p:spPr>
      </p:pic>
    </p:spTree>
    <p:extLst>
      <p:ext uri="{BB962C8B-B14F-4D97-AF65-F5344CB8AC3E}">
        <p14:creationId xmlns:p14="http://schemas.microsoft.com/office/powerpoint/2010/main" val="66826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BC7A-3755-4338-A63F-8BCABF7BE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OUR BRANCHES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EE6D96-25C5-400C-836F-6C0A368E9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167" y="2557463"/>
            <a:ext cx="3997842" cy="3355422"/>
          </a:xfrm>
        </p:spPr>
      </p:pic>
    </p:spTree>
    <p:extLst>
      <p:ext uri="{BB962C8B-B14F-4D97-AF65-F5344CB8AC3E}">
        <p14:creationId xmlns:p14="http://schemas.microsoft.com/office/powerpoint/2010/main" val="118252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FEAA-A9EF-4E96-8C2F-A082E03F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ARTIFICIAL INTELLIGENCE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235394-A0FE-4925-860D-D30DBDA5A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91" y="2626242"/>
            <a:ext cx="7060019" cy="3530008"/>
          </a:xfrm>
        </p:spPr>
      </p:pic>
    </p:spTree>
    <p:extLst>
      <p:ext uri="{BB962C8B-B14F-4D97-AF65-F5344CB8AC3E}">
        <p14:creationId xmlns:p14="http://schemas.microsoft.com/office/powerpoint/2010/main" val="30229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0AD0-61A7-4801-929F-973B6EBE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DATA SCIENCE</a:t>
            </a:r>
            <a:r>
              <a:rPr lang="en-US" dirty="0"/>
              <a:t> SCIENCE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699341-3990-4FE1-81C3-523829E77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032" y="2443734"/>
            <a:ext cx="6145619" cy="3606191"/>
          </a:xfrm>
        </p:spPr>
      </p:pic>
    </p:spTree>
    <p:extLst>
      <p:ext uri="{BB962C8B-B14F-4D97-AF65-F5344CB8AC3E}">
        <p14:creationId xmlns:p14="http://schemas.microsoft.com/office/powerpoint/2010/main" val="255255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5A86-CCB4-4498-B366-21D9CA30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MACHINE LEARNING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5FE580-C26C-445C-A356-6219E3EC5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57" y="2638308"/>
            <a:ext cx="4699591" cy="3476735"/>
          </a:xfrm>
        </p:spPr>
      </p:pic>
    </p:spTree>
    <p:extLst>
      <p:ext uri="{BB962C8B-B14F-4D97-AF65-F5344CB8AC3E}">
        <p14:creationId xmlns:p14="http://schemas.microsoft.com/office/powerpoint/2010/main" val="289475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99</TotalTime>
  <Words>30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CHATBOT</vt:lpstr>
      <vt:lpstr>EDUCATIONAL INSTITUTIONS</vt:lpstr>
      <vt:lpstr>KIET GROUP OF INSTITUTIONS</vt:lpstr>
      <vt:lpstr>OUR OUR COLLEGE</vt:lpstr>
      <vt:lpstr>CSE</vt:lpstr>
      <vt:lpstr>OUR BRANCHES</vt:lpstr>
      <vt:lpstr>ARTIFICIAL INTELLIGENCE</vt:lpstr>
      <vt:lpstr>DATA SCIENCE SCIENCE</vt:lpstr>
      <vt:lpstr>MACHINE LEARNING</vt:lpstr>
      <vt:lpstr>CYBERCYBER SECURITY SECURITY</vt:lpstr>
      <vt:lpstr>KIET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KIET GROUP OF INSTITUTIONS</dc:title>
  <dc:creator>likithagovindbonthu29@outlook.com</dc:creator>
  <cp:lastModifiedBy>likithagovindbonthu29@outlook.com</cp:lastModifiedBy>
  <cp:revision>12</cp:revision>
  <dcterms:created xsi:type="dcterms:W3CDTF">2021-11-11T04:22:16Z</dcterms:created>
  <dcterms:modified xsi:type="dcterms:W3CDTF">2021-11-11T06:01:36Z</dcterms:modified>
</cp:coreProperties>
</file>