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8" r:id="rId4"/>
    <p:sldId id="272" r:id="rId5"/>
    <p:sldId id="266" r:id="rId6"/>
    <p:sldId id="279" r:id="rId7"/>
    <p:sldId id="271" r:id="rId8"/>
    <p:sldId id="273" r:id="rId9"/>
    <p:sldId id="277" r:id="rId10"/>
    <p:sldId id="270" r:id="rId1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1670" y="304800"/>
            <a:ext cx="226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Admin flowchart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895" y="91886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HOME-1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visit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190304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11430" y="2299864"/>
            <a:ext cx="982063" cy="10692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Pages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21670" y="994795"/>
            <a:ext cx="1199416" cy="930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Homepage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50359" y="994795"/>
            <a:ext cx="990600" cy="6912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Annouce-ments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21670" y="4495800"/>
            <a:ext cx="1199416" cy="947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TBD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251985" y="198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9075" y="2133599"/>
            <a:ext cx="0" cy="2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" idx="2"/>
          </p:cNvCxnSpPr>
          <p:nvPr/>
        </p:nvCxnSpPr>
        <p:spPr>
          <a:xfrm>
            <a:off x="919095" y="1833265"/>
            <a:ext cx="457200" cy="5289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5" idx="5"/>
            <a:endCxn id="86" idx="2"/>
          </p:cNvCxnSpPr>
          <p:nvPr/>
        </p:nvCxnSpPr>
        <p:spPr>
          <a:xfrm>
            <a:off x="4445436" y="1788616"/>
            <a:ext cx="723039" cy="3854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6"/>
            <a:endCxn id="27" idx="2"/>
          </p:cNvCxnSpPr>
          <p:nvPr/>
        </p:nvCxnSpPr>
        <p:spPr>
          <a:xfrm flipV="1">
            <a:off x="4621086" y="1340417"/>
            <a:ext cx="529273" cy="1193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13172" y="1855166"/>
            <a:ext cx="1074412" cy="10349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168475" y="1828441"/>
            <a:ext cx="990600" cy="6912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396985" y="3023504"/>
            <a:ext cx="990600" cy="6912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Privacy Policy</a:t>
            </a:r>
          </a:p>
        </p:txBody>
      </p:sp>
      <p:cxnSp>
        <p:nvCxnSpPr>
          <p:cNvPr id="89" name="Straight Connector 88"/>
          <p:cNvCxnSpPr>
            <a:stCxn id="11" idx="7"/>
          </p:cNvCxnSpPr>
          <p:nvPr/>
        </p:nvCxnSpPr>
        <p:spPr>
          <a:xfrm flipV="1">
            <a:off x="1949673" y="1539080"/>
            <a:ext cx="1439905" cy="9173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1" idx="5"/>
          </p:cNvCxnSpPr>
          <p:nvPr/>
        </p:nvCxnSpPr>
        <p:spPr>
          <a:xfrm>
            <a:off x="1949673" y="3212537"/>
            <a:ext cx="1707927" cy="12832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stCxn id="25" idx="4"/>
          </p:cNvCxnSpPr>
          <p:nvPr/>
        </p:nvCxnSpPr>
        <p:spPr>
          <a:xfrm>
            <a:off x="4021378" y="1924814"/>
            <a:ext cx="0" cy="12553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322572" y="3023505"/>
            <a:ext cx="990600" cy="6912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Terms of Use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30" name="Straight Connector 1029"/>
          <p:cNvCxnSpPr/>
          <p:nvPr/>
        </p:nvCxnSpPr>
        <p:spPr>
          <a:xfrm>
            <a:off x="4191000" y="1924814"/>
            <a:ext cx="430086" cy="10986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stCxn id="27" idx="7"/>
          </p:cNvCxnSpPr>
          <p:nvPr/>
        </p:nvCxnSpPr>
        <p:spPr>
          <a:xfrm flipV="1">
            <a:off x="5995889" y="918866"/>
            <a:ext cx="785911" cy="1771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792686" y="573243"/>
            <a:ext cx="1132114" cy="6912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Homepage </a:t>
            </a:r>
            <a:r>
              <a:rPr lang="en-US" sz="1000" dirty="0" err="1" smtClean="0">
                <a:solidFill>
                  <a:schemeClr val="tx1"/>
                </a:solidFill>
              </a:rPr>
              <a:t>Annouce-ment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37" name="Straight Connector 1036"/>
          <p:cNvCxnSpPr>
            <a:stCxn id="27" idx="5"/>
          </p:cNvCxnSpPr>
          <p:nvPr/>
        </p:nvCxnSpPr>
        <p:spPr>
          <a:xfrm>
            <a:off x="5995889" y="1584808"/>
            <a:ext cx="796797" cy="2038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792686" y="1584808"/>
            <a:ext cx="990600" cy="6912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ContentAnnouce-ments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387584" y="2552465"/>
            <a:ext cx="990600" cy="6912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HA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Annouce-ments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Document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0800" y="1137492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1" y="1594692"/>
            <a:ext cx="171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to view </a:t>
            </a:r>
          </a:p>
          <a:p>
            <a:r>
              <a:rPr lang="en-US" sz="1200" dirty="0" smtClean="0">
                <a:latin typeface="Verdana" pitchFamily="34" charset="0"/>
              </a:rPr>
              <a:t>documents already </a:t>
            </a:r>
          </a:p>
          <a:p>
            <a:r>
              <a:rPr lang="en-US" sz="1200" dirty="0" smtClean="0">
                <a:latin typeface="Verdana" pitchFamily="34" charset="0"/>
              </a:rPr>
              <a:t>up-loaded, including size&amp; update date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848" y="2666009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229100" y="275453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5900" y="3060889"/>
            <a:ext cx="1523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</a:t>
            </a:r>
            <a:r>
              <a:rPr lang="en-US" sz="1200" dirty="0">
                <a:latin typeface="Verdana" pitchFamily="34" charset="0"/>
              </a:rPr>
              <a:t>to </a:t>
            </a:r>
            <a:r>
              <a:rPr lang="en-US" sz="1200" dirty="0" smtClean="0">
                <a:latin typeface="Verdana" pitchFamily="34" charset="0"/>
              </a:rPr>
              <a:t>select documents to display </a:t>
            </a:r>
            <a:r>
              <a:rPr lang="en-US" sz="1200" dirty="0">
                <a:latin typeface="Verdana" pitchFamily="34" charset="0"/>
              </a:rPr>
              <a:t>or delete</a:t>
            </a:r>
          </a:p>
          <a:p>
            <a:r>
              <a:rPr lang="en-US" sz="1200" dirty="0" smtClean="0">
                <a:latin typeface="Verdana" pitchFamily="34" charset="0"/>
              </a:rPr>
              <a:t>- check box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669" y="4198127"/>
            <a:ext cx="1523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</a:t>
            </a:r>
            <a:r>
              <a:rPr lang="en-US" sz="1200" dirty="0">
                <a:latin typeface="Verdana" pitchFamily="34" charset="0"/>
              </a:rPr>
              <a:t>to upload </a:t>
            </a:r>
          </a:p>
          <a:p>
            <a:r>
              <a:rPr lang="en-US" sz="1200" dirty="0" smtClean="0">
                <a:latin typeface="Verdana" pitchFamily="34" charset="0"/>
              </a:rPr>
              <a:t>Documents 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750" y="3891886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2286000" y="32627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3816350" y="34913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50" y="4802832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59250" y="39485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56150" y="30341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850" y="586740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3100" y="3123209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" y="4802832"/>
            <a:ext cx="135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Ability to replace document/ Document </a:t>
            </a:r>
            <a:r>
              <a:rPr lang="en-US" sz="1200" dirty="0">
                <a:latin typeface="Verdana" pitchFamily="34" charset="0"/>
              </a:rPr>
              <a:t>space limits?</a:t>
            </a:r>
          </a:p>
          <a:p>
            <a:endParaRPr lang="en-US" sz="1200" dirty="0">
              <a:latin typeface="Verdana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83528" y="254980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4" name="Content Placeholder 3" descr="Constant Contact : MyLibrary : Documents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13" y="1228338"/>
            <a:ext cx="7020900" cy="4525963"/>
          </a:xfrm>
        </p:spPr>
      </p:pic>
      <p:sp>
        <p:nvSpPr>
          <p:cNvPr id="10" name="TextBox 9"/>
          <p:cNvSpPr txBox="1"/>
          <p:nvPr/>
        </p:nvSpPr>
        <p:spPr>
          <a:xfrm>
            <a:off x="589694" y="5989124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Help uploading documents?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25950" y="3580409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1496" y="4556680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4179496" y="3060889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5868395" y="3317427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276600" y="252593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1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43841" y="2744590"/>
            <a:ext cx="381000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43841" y="3418897"/>
            <a:ext cx="381000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53605" y="271232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Homepage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053605" y="401800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411183" y="2684719"/>
            <a:ext cx="424543" cy="4245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9227" y="180590"/>
            <a:ext cx="108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Verdana" pitchFamily="34" charset="0"/>
              </a:rPr>
              <a:t>Pages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2213319"/>
            <a:ext cx="704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Author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4260" y="2213319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Date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5257" y="3477122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Joe </a:t>
            </a:r>
            <a:r>
              <a:rPr lang="en-US" sz="1200" dirty="0" err="1" smtClean="0">
                <a:latin typeface="Verdana" pitchFamily="34" charset="0"/>
              </a:rPr>
              <a:t>Schmuga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4141" y="347712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06/01/2013</a:t>
            </a:r>
          </a:p>
          <a:p>
            <a:r>
              <a:rPr lang="en-US" sz="1200" dirty="0" smtClean="0">
                <a:latin typeface="Verdana" pitchFamily="34" charset="0"/>
              </a:rPr>
              <a:t>Last modified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6400" y="609599"/>
            <a:ext cx="1752600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box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73224" y="642256"/>
            <a:ext cx="1399169" cy="3810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Search Pages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5257" y="2841893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Joe </a:t>
            </a:r>
            <a:r>
              <a:rPr lang="en-US" sz="1200" dirty="0" err="1" smtClean="0">
                <a:latin typeface="Verdana" pitchFamily="34" charset="0"/>
              </a:rPr>
              <a:t>Schmuga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04141" y="286655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06/03/2013</a:t>
            </a:r>
          </a:p>
          <a:p>
            <a:r>
              <a:rPr lang="en-US" sz="1200" dirty="0" smtClean="0">
                <a:latin typeface="Verdana" pitchFamily="34" charset="0"/>
              </a:rPr>
              <a:t>Last modified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14600" y="981456"/>
            <a:ext cx="1714500" cy="3810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Show all dates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49005" y="1000507"/>
            <a:ext cx="658585" cy="3810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Filter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61283" y="138150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latin typeface="Verdana" pitchFamily="34" charset="0"/>
              </a:rPr>
              <a:t>Sept. 2012</a:t>
            </a:r>
            <a:endParaRPr lang="en-US" sz="1200" u="sng" dirty="0">
              <a:latin typeface="Verdan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70619" y="968117"/>
            <a:ext cx="1399169" cy="3810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Bulk Actions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0602" y="981455"/>
            <a:ext cx="658585" cy="3810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Apply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149772" y="1181100"/>
            <a:ext cx="484632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824157" y="1158617"/>
            <a:ext cx="484632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8982" y="1324917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latin typeface="Verdana" pitchFamily="34" charset="0"/>
              </a:rPr>
              <a:t>Edit</a:t>
            </a:r>
            <a:endParaRPr lang="en-US" sz="1200" u="sng" dirty="0"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536" y="1601916"/>
            <a:ext cx="124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latin typeface="Verdana" pitchFamily="34" charset="0"/>
              </a:rPr>
              <a:t>Move to trash</a:t>
            </a:r>
          </a:p>
          <a:p>
            <a:endParaRPr lang="en-US" sz="1200" dirty="0">
              <a:latin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1283" y="165451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latin typeface="Verdana" pitchFamily="34" charset="0"/>
              </a:rPr>
              <a:t>Oct. 2012</a:t>
            </a:r>
            <a:endParaRPr lang="en-US" sz="1200" u="sng" dirty="0"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" y="6019800"/>
            <a:ext cx="270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 color=future phase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2443841" y="4050268"/>
            <a:ext cx="381000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65757" y="3418897"/>
            <a:ext cx="161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Page</a:t>
            </a: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42505" y="3049390"/>
            <a:ext cx="1481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Edit, Trash, View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16" y="2063581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a page: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9593" y="5257800"/>
            <a:ext cx="573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Notes:  Thinking we would create a homepage and then only edit function necessary, not</a:t>
            </a:r>
          </a:p>
          <a:p>
            <a:r>
              <a:rPr lang="en-US" sz="1200" dirty="0" smtClean="0"/>
              <a:t>“create new”.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95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Error messaging for logo upload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Exceeds 5 </a:t>
            </a:r>
            <a:r>
              <a:rPr lang="en-US" sz="2000" dirty="0" err="1" smtClean="0"/>
              <a:t>mb</a:t>
            </a:r>
            <a:r>
              <a:rPr lang="en-US" sz="2000" dirty="0" smtClean="0"/>
              <a:t>, show error, “this file is in excess of size limit, please upload another logo.</a:t>
            </a:r>
          </a:p>
          <a:p>
            <a:r>
              <a:rPr lang="en-US" sz="2000" dirty="0" smtClean="0"/>
              <a:t>Use default image.  If default image deleted, ???</a:t>
            </a:r>
          </a:p>
          <a:p>
            <a:r>
              <a:rPr lang="en-US" sz="2000" dirty="0" smtClean="0"/>
              <a:t>No image uploaded, default displays.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030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Homepage edits/creation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21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Documents and Settings\mmcgovern\Desktop\MAYO\Wireframes\Insertionforhom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0097"/>
            <a:ext cx="8485188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624" y="4190999"/>
            <a:ext cx="3110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Add a logo –pulls up your library and </a:t>
            </a:r>
          </a:p>
          <a:p>
            <a:r>
              <a:rPr lang="en-US" sz="1200" dirty="0" smtClean="0">
                <a:latin typeface="Verdana" pitchFamily="34" charset="0"/>
              </a:rPr>
              <a:t>ability to insert to the homepage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423" y="4837330"/>
            <a:ext cx="315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Add a document link to the homepage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368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Add a external/internal link to the homepage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91" y="5715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Add a </a:t>
            </a:r>
            <a:r>
              <a:rPr lang="en-US" sz="1200" dirty="0" smtClean="0">
                <a:latin typeface="Verdana" pitchFamily="34" charset="0"/>
              </a:rPr>
              <a:t>video </a:t>
            </a:r>
            <a:r>
              <a:rPr lang="en-US" sz="1200" dirty="0">
                <a:latin typeface="Verdana" pitchFamily="34" charset="0"/>
              </a:rPr>
              <a:t>link to the </a:t>
            </a:r>
            <a:r>
              <a:rPr lang="en-US" sz="1200" dirty="0" smtClean="0">
                <a:latin typeface="Verdana" pitchFamily="34" charset="0"/>
              </a:rPr>
              <a:t>homepage??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146486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Add </a:t>
            </a:r>
            <a:r>
              <a:rPr lang="en-US" sz="1200" dirty="0" smtClean="0">
                <a:latin typeface="Verdana" pitchFamily="34" charset="0"/>
              </a:rPr>
              <a:t>an anchor </a:t>
            </a:r>
            <a:r>
              <a:rPr lang="en-US" sz="1200" dirty="0">
                <a:latin typeface="Verdana" pitchFamily="34" charset="0"/>
              </a:rPr>
              <a:t>link to the homepage??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87990" y="2133600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3624" y="4121407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08637" y="2507987"/>
            <a:ext cx="381000" cy="3465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7524" y="25079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3624" y="4766014"/>
            <a:ext cx="381000" cy="3465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283624" y="5188208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283624" y="5658958"/>
            <a:ext cx="381000" cy="3465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283624" y="6067273"/>
            <a:ext cx="381000" cy="3465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1578490" y="3408866"/>
            <a:ext cx="381000" cy="3465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1871385" y="3062275"/>
            <a:ext cx="381000" cy="34659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1355338" y="2854578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4098666"/>
            <a:ext cx="32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Copy editing features and HTML Ed</a:t>
            </a:r>
            <a:r>
              <a:rPr lang="en-US" dirty="0" smtClean="0"/>
              <a:t>itor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15546" y="4098666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92283" y="1243505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88001" y="2171801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31875" y="4635075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9484" y="4610499"/>
            <a:ext cx="3684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Add Announcement headline with ability to add external/internal link and </a:t>
            </a:r>
            <a:r>
              <a:rPr lang="en-US" sz="1200" dirty="0">
                <a:latin typeface="Verdana" pitchFamily="34" charset="0"/>
              </a:rPr>
              <a:t>read more and start and end date</a:t>
            </a:r>
          </a:p>
          <a:p>
            <a:endParaRPr lang="en-US" sz="1200" dirty="0">
              <a:latin typeface="Verdana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12542" y="3752075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423" y="3786870"/>
            <a:ext cx="1149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Announcement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0091" y="3782497"/>
            <a:ext cx="184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Health Assessment Intro</a:t>
            </a:r>
            <a:endParaRPr lang="en-US" sz="1100" dirty="0"/>
          </a:p>
        </p:txBody>
      </p:sp>
      <p:sp>
        <p:nvSpPr>
          <p:cNvPr id="31" name="Oval 30"/>
          <p:cNvSpPr/>
          <p:nvPr/>
        </p:nvSpPr>
        <p:spPr>
          <a:xfrm>
            <a:off x="4618960" y="5696038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89637" y="3720414"/>
            <a:ext cx="381000" cy="3465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29200" y="5732736"/>
            <a:ext cx="358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Add </a:t>
            </a:r>
            <a:r>
              <a:rPr lang="en-US" sz="1200" dirty="0" smtClean="0">
                <a:latin typeface="Verdana" pitchFamily="34" charset="0"/>
              </a:rPr>
              <a:t>Health Assessment intro announcement </a:t>
            </a:r>
            <a:r>
              <a:rPr lang="en-US" sz="1200" dirty="0">
                <a:latin typeface="Verdana" pitchFamily="34" charset="0"/>
              </a:rPr>
              <a:t>with ability to add external/internal </a:t>
            </a:r>
            <a:r>
              <a:rPr lang="en-US" sz="1200" dirty="0" smtClean="0">
                <a:latin typeface="Verdana" pitchFamily="34" charset="0"/>
              </a:rPr>
              <a:t>link and start and end date</a:t>
            </a:r>
          </a:p>
          <a:p>
            <a:endParaRPr lang="en-US" sz="12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5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Logos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0800" y="1371600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Constant Contact : MyLibrary : Images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76" y="1223145"/>
            <a:ext cx="7214653" cy="4525963"/>
          </a:xfrm>
        </p:spPr>
      </p:pic>
      <p:sp>
        <p:nvSpPr>
          <p:cNvPr id="9" name="TextBox 8"/>
          <p:cNvSpPr txBox="1"/>
          <p:nvPr/>
        </p:nvSpPr>
        <p:spPr>
          <a:xfrm>
            <a:off x="440480" y="1371600"/>
            <a:ext cx="14205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Verdana" pitchFamily="34" charset="0"/>
              </a:rPr>
              <a:t>Ability to view </a:t>
            </a:r>
          </a:p>
          <a:p>
            <a:r>
              <a:rPr lang="en-US" sz="1100" dirty="0" smtClean="0">
                <a:latin typeface="Verdana" pitchFamily="34" charset="0"/>
              </a:rPr>
              <a:t>logos already up-</a:t>
            </a:r>
          </a:p>
          <a:p>
            <a:r>
              <a:rPr lang="en-US" sz="1100" dirty="0" smtClean="0">
                <a:latin typeface="Verdana" pitchFamily="34" charset="0"/>
              </a:rPr>
              <a:t>loaded</a:t>
            </a:r>
            <a:endParaRPr lang="en-US" sz="1100" dirty="0">
              <a:latin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293" y="2092601"/>
            <a:ext cx="330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229100" y="2754531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743" y="2114818"/>
            <a:ext cx="1523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</a:rPr>
              <a:t>Ability </a:t>
            </a:r>
            <a:r>
              <a:rPr lang="en-US" sz="1000" dirty="0">
                <a:latin typeface="Verdana" pitchFamily="34" charset="0"/>
              </a:rPr>
              <a:t>to S</a:t>
            </a:r>
            <a:r>
              <a:rPr lang="en-US" sz="1000" dirty="0" smtClean="0">
                <a:latin typeface="Verdana" pitchFamily="34" charset="0"/>
              </a:rPr>
              <a:t>elect</a:t>
            </a:r>
            <a:endParaRPr lang="en-US" sz="1000" dirty="0">
              <a:latin typeface="Verdana" pitchFamily="34" charset="0"/>
            </a:endParaRPr>
          </a:p>
          <a:p>
            <a:r>
              <a:rPr lang="en-US" sz="1000" dirty="0" smtClean="0">
                <a:latin typeface="Verdana" pitchFamily="34" charset="0"/>
              </a:rPr>
              <a:t>logos to display, delete or delete all</a:t>
            </a:r>
          </a:p>
          <a:p>
            <a:endParaRPr lang="en-US" sz="1200" dirty="0"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536" y="2886139"/>
            <a:ext cx="1523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</a:rPr>
              <a:t>Ability </a:t>
            </a:r>
            <a:r>
              <a:rPr lang="en-US" sz="1000" dirty="0">
                <a:latin typeface="Verdana" pitchFamily="34" charset="0"/>
              </a:rPr>
              <a:t>to upload </a:t>
            </a:r>
          </a:p>
          <a:p>
            <a:r>
              <a:rPr lang="en-US" sz="1000" dirty="0" smtClean="0">
                <a:latin typeface="Verdana" pitchFamily="34" charset="0"/>
              </a:rPr>
              <a:t>logos</a:t>
            </a:r>
            <a:endParaRPr lang="en-US" sz="1000" dirty="0">
              <a:latin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593" y="28055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2499050" y="32627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3886200" y="3657209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8807" y="3012794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943" y="394852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943" y="4566714"/>
            <a:ext cx="3429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772" y="4672203"/>
            <a:ext cx="1539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</a:rPr>
              <a:t>Advanced image/logo editor  (crop, brightness, etc.)</a:t>
            </a:r>
            <a:endParaRPr lang="en-US" sz="1000" dirty="0">
              <a:latin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3100" y="3156466"/>
            <a:ext cx="3429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888" y="3501441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Verdana" pitchFamily="34" charset="0"/>
              </a:rPr>
              <a:t>Ability to preview logo</a:t>
            </a:r>
            <a:endParaRPr lang="en-US" sz="1000" dirty="0">
              <a:latin typeface="Verdana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5293" y="5759994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Oval 31"/>
          <p:cNvSpPr/>
          <p:nvPr/>
        </p:nvSpPr>
        <p:spPr>
          <a:xfrm>
            <a:off x="2350343" y="2360270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9195" y="5887453"/>
            <a:ext cx="3118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Verdana" pitchFamily="34" charset="0"/>
              </a:rPr>
              <a:t>Have pull-down for primary &amp; secondary logo</a:t>
            </a:r>
            <a:endParaRPr lang="en-US" sz="1000" dirty="0">
              <a:latin typeface="Verdana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899" y="3395952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480" y="3948520"/>
            <a:ext cx="1140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Verdana" pitchFamily="34" charset="0"/>
              </a:rPr>
              <a:t>Logo space limits</a:t>
            </a:r>
          </a:p>
        </p:txBody>
      </p:sp>
      <p:sp>
        <p:nvSpPr>
          <p:cNvPr id="34" name="Oval 33"/>
          <p:cNvSpPr/>
          <p:nvPr/>
        </p:nvSpPr>
        <p:spPr>
          <a:xfrm>
            <a:off x="2263257" y="4666977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6960112" y="2597207"/>
            <a:ext cx="3429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6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Manage logos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8485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Primary logo	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Secondary logo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1524000"/>
            <a:ext cx="2438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5240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Verdana" pitchFamily="34" charset="0"/>
              </a:rPr>
              <a:t>v</a:t>
            </a:r>
            <a:r>
              <a:rPr lang="en-US" sz="1600" dirty="0" err="1" smtClean="0">
                <a:solidFill>
                  <a:schemeClr val="tx1"/>
                </a:solidFill>
                <a:latin typeface="Verdana" pitchFamily="34" charset="0"/>
              </a:rPr>
              <a:t>view</a:t>
            </a:r>
            <a:endParaRPr lang="en-US" sz="1600" dirty="0"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22098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</a:rPr>
              <a:t>Publish</a:t>
            </a:r>
            <a:endParaRPr lang="en-US" sz="16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2500" y="1447800"/>
            <a:ext cx="91440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</a:rPr>
              <a:t>Upload new</a:t>
            </a:r>
            <a:endParaRPr lang="en-US" sz="16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32004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Verdana" pitchFamily="34" charset="0"/>
              </a:rPr>
              <a:t>v</a:t>
            </a:r>
            <a:r>
              <a:rPr lang="en-US" sz="1600" dirty="0" err="1" smtClean="0">
                <a:solidFill>
                  <a:schemeClr val="tx1"/>
                </a:solidFill>
                <a:latin typeface="Verdana" pitchFamily="34" charset="0"/>
              </a:rPr>
              <a:t>view</a:t>
            </a:r>
            <a:endParaRPr lang="en-US" sz="1600" dirty="0"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500" y="3200400"/>
            <a:ext cx="914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</a:rPr>
              <a:t>Upload new</a:t>
            </a:r>
            <a:endParaRPr lang="en-US" sz="16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275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</a:rPr>
              <a:t>Publish</a:t>
            </a:r>
            <a:endParaRPr lang="en-US" sz="16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434584" y="1676400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Verdana" pitchFamily="34" charset="0"/>
              </a:rPr>
              <a:t>Homepage- Admin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current homepage</a:t>
            </a:r>
          </a:p>
          <a:p>
            <a:r>
              <a:rPr lang="en-US" dirty="0" smtClean="0"/>
              <a:t>Create a new homepage</a:t>
            </a:r>
          </a:p>
          <a:p>
            <a:r>
              <a:rPr lang="en-US" dirty="0" smtClean="0"/>
              <a:t>Edit homepage</a:t>
            </a:r>
          </a:p>
          <a:p>
            <a:r>
              <a:rPr lang="en-US" dirty="0" smtClean="0"/>
              <a:t>Copy homepage</a:t>
            </a:r>
          </a:p>
          <a:p>
            <a:r>
              <a:rPr lang="en-US" dirty="0" smtClean="0"/>
              <a:t>Save drafts</a:t>
            </a:r>
          </a:p>
          <a:p>
            <a:r>
              <a:rPr lang="en-US" dirty="0" smtClean="0"/>
              <a:t>Create new folder</a:t>
            </a:r>
          </a:p>
          <a:p>
            <a:r>
              <a:rPr lang="en-US" dirty="0" smtClean="0"/>
              <a:t>Folders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Health Assessment set up page/pop-up?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Homepage</a:t>
            </a:r>
            <a:endParaRPr lang="en-US" dirty="0"/>
          </a:p>
        </p:txBody>
      </p:sp>
      <p:pic>
        <p:nvPicPr>
          <p:cNvPr id="5" name="Content Placeholder 4" descr="Edit Post ‹ George M. Davis, Jr. Elementary School — WordPress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0" y="1600200"/>
            <a:ext cx="7020900" cy="4525963"/>
          </a:xfrm>
        </p:spPr>
      </p:pic>
    </p:spTree>
    <p:extLst>
      <p:ext uri="{BB962C8B-B14F-4D97-AF65-F5344CB8AC3E}">
        <p14:creationId xmlns:p14="http://schemas.microsoft.com/office/powerpoint/2010/main" val="415801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397</Words>
  <Application>Microsoft Office PowerPoint</Application>
  <PresentationFormat>On-screen Show (4:3)</PresentationFormat>
  <Paragraphs>150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Error messaging for logo upload</vt:lpstr>
      <vt:lpstr>Homepage edits/creation</vt:lpstr>
      <vt:lpstr>Logos</vt:lpstr>
      <vt:lpstr>Manage logos </vt:lpstr>
      <vt:lpstr>Homepage- Admin</vt:lpstr>
      <vt:lpstr>Health Assessment set up page/pop-up?</vt:lpstr>
      <vt:lpstr>Edit Homepage</vt:lpstr>
      <vt:lpstr>Document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204</cp:revision>
  <cp:lastPrinted>2013-06-24T17:23:36Z</cp:lastPrinted>
  <dcterms:created xsi:type="dcterms:W3CDTF">2013-04-11T18:56:46Z</dcterms:created>
  <dcterms:modified xsi:type="dcterms:W3CDTF">2013-06-25T20:28:38Z</dcterms:modified>
</cp:coreProperties>
</file>