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7" r:id="rId3"/>
    <p:sldId id="268" r:id="rId4"/>
    <p:sldId id="270" r:id="rId5"/>
    <p:sldId id="271" r:id="rId6"/>
    <p:sldId id="272" r:id="rId7"/>
    <p:sldId id="273" r:id="rId8"/>
    <p:sldId id="275" r:id="rId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9" autoAdjust="0"/>
  </p:normalViewPr>
  <p:slideViewPr>
    <p:cSldViewPr>
      <p:cViewPr varScale="1">
        <p:scale>
          <a:sx n="88" d="100"/>
          <a:sy n="88" d="100"/>
        </p:scale>
        <p:origin x="-4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9FC3A-9C50-4192-99DD-5CE0BF0CD624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C1213-2279-4AE7-B212-1A691EE1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6CBC-BFE4-482A-A5D3-EE685F05A063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Library- </a:t>
            </a:r>
            <a:r>
              <a:rPr lang="en-US" sz="2400" dirty="0"/>
              <a:t>U</a:t>
            </a:r>
            <a:r>
              <a:rPr lang="en-US" sz="2400" dirty="0" smtClean="0"/>
              <a:t>pload Logos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0800" y="1371600"/>
            <a:ext cx="330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Constant Contact : MyLibrary : Images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45" y="1228338"/>
            <a:ext cx="7214653" cy="4525963"/>
          </a:xfrm>
        </p:spPr>
      </p:pic>
      <p:sp>
        <p:nvSpPr>
          <p:cNvPr id="9" name="TextBox 8"/>
          <p:cNvSpPr txBox="1"/>
          <p:nvPr/>
        </p:nvSpPr>
        <p:spPr>
          <a:xfrm>
            <a:off x="38100" y="1841500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Ability to view </a:t>
            </a:r>
          </a:p>
          <a:p>
            <a:r>
              <a:rPr lang="en-US" sz="1200" dirty="0" smtClean="0">
                <a:latin typeface="Verdana" pitchFamily="34" charset="0"/>
              </a:rPr>
              <a:t>logos </a:t>
            </a:r>
            <a:r>
              <a:rPr lang="en-US" sz="1200" dirty="0" smtClean="0">
                <a:latin typeface="Verdana" pitchFamily="34" charset="0"/>
              </a:rPr>
              <a:t>already up-</a:t>
            </a:r>
          </a:p>
          <a:p>
            <a:r>
              <a:rPr lang="en-US" sz="1200" dirty="0" smtClean="0">
                <a:latin typeface="Verdana" pitchFamily="34" charset="0"/>
              </a:rPr>
              <a:t>loaded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800" y="2603689"/>
            <a:ext cx="330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229100" y="2754531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800" y="3123209"/>
            <a:ext cx="1523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Ability </a:t>
            </a:r>
            <a:r>
              <a:rPr lang="en-US" sz="1200" dirty="0">
                <a:latin typeface="Verdana" pitchFamily="34" charset="0"/>
              </a:rPr>
              <a:t>to </a:t>
            </a:r>
            <a:r>
              <a:rPr lang="en-US" sz="1200" dirty="0" smtClean="0">
                <a:latin typeface="Verdana" pitchFamily="34" charset="0"/>
              </a:rPr>
              <a:t>select</a:t>
            </a:r>
            <a:endParaRPr lang="en-US" sz="1200" dirty="0">
              <a:latin typeface="Verdana" pitchFamily="34" charset="0"/>
            </a:endParaRPr>
          </a:p>
          <a:p>
            <a:r>
              <a:rPr lang="en-US" sz="1200" dirty="0" smtClean="0">
                <a:latin typeface="Verdana" pitchFamily="34" charset="0"/>
              </a:rPr>
              <a:t>logos to display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" y="4341167"/>
            <a:ext cx="1523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Ability </a:t>
            </a:r>
            <a:r>
              <a:rPr lang="en-US" sz="1200" dirty="0">
                <a:latin typeface="Verdana" pitchFamily="34" charset="0"/>
              </a:rPr>
              <a:t>to upload </a:t>
            </a:r>
          </a:p>
          <a:p>
            <a:r>
              <a:rPr lang="en-US" sz="1200" dirty="0" smtClean="0">
                <a:latin typeface="Verdana" pitchFamily="34" charset="0"/>
              </a:rPr>
              <a:t>logos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750" y="3784978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2286000" y="326272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3816350" y="349132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50" y="4802832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159250" y="394852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56150" y="303412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9764" y="5759994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84450" y="586740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869" y="5911334"/>
            <a:ext cx="4257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Advanced image/logo editor  (crop, brightness, etc.)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3100" y="3156466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615" y="5889367"/>
            <a:ext cx="1908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Ability to preview logo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1615" y="4892932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See next </a:t>
            </a:r>
            <a:r>
              <a:rPr lang="en-US" sz="1200" dirty="0" smtClean="0">
                <a:latin typeface="Verdana" pitchFamily="34" charset="0"/>
              </a:rPr>
              <a:t>page</a:t>
            </a:r>
          </a:p>
          <a:p>
            <a:r>
              <a:rPr lang="en-US" sz="1200" dirty="0" smtClean="0">
                <a:latin typeface="Verdana" pitchFamily="34" charset="0"/>
              </a:rPr>
              <a:t>for Usage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3317" y="6324600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Logo space limits?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70417" y="6311747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Oval 28"/>
          <p:cNvSpPr/>
          <p:nvPr/>
        </p:nvSpPr>
        <p:spPr>
          <a:xfrm>
            <a:off x="6783528" y="2549801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Oval 30"/>
          <p:cNvSpPr/>
          <p:nvPr/>
        </p:nvSpPr>
        <p:spPr>
          <a:xfrm>
            <a:off x="4756150" y="6217194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178893" y="236027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99050" y="6369829"/>
            <a:ext cx="3702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Have pull-down for primary &amp; secondary logo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304800"/>
            <a:ext cx="276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??Ability to upload images?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6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Verdana" pitchFamily="34" charset="0"/>
              </a:rPr>
              <a:t>Library Logo Usage</a:t>
            </a:r>
            <a:endParaRPr lang="en-US" sz="2400" dirty="0"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2590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C:\Documents and Settings\mmcgovern\Desktop\MAYO\Wireframes\UsageforAdminto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82296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4953000"/>
            <a:ext cx="544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Display name of logo</a:t>
            </a:r>
          </a:p>
          <a:p>
            <a:endParaRPr lang="en-US" sz="1200" dirty="0" smtClean="0">
              <a:latin typeface="Verdana" pitchFamily="34" charset="0"/>
            </a:endParaRPr>
          </a:p>
          <a:p>
            <a:endParaRPr lang="en-US" sz="1200" dirty="0">
              <a:latin typeface="Verdana" pitchFamily="34" charset="0"/>
            </a:endParaRPr>
          </a:p>
          <a:p>
            <a:r>
              <a:rPr lang="en-US" sz="1200" dirty="0" smtClean="0">
                <a:latin typeface="Verdana" pitchFamily="34" charset="0"/>
              </a:rPr>
              <a:t>Displays name of page logo appears on.  Could appear multiple, so </a:t>
            </a:r>
          </a:p>
          <a:p>
            <a:r>
              <a:rPr lang="en-US" sz="1200" dirty="0">
                <a:latin typeface="Verdana" pitchFamily="34" charset="0"/>
              </a:rPr>
              <a:t>w</a:t>
            </a:r>
            <a:r>
              <a:rPr lang="en-US" sz="1200" dirty="0" smtClean="0">
                <a:latin typeface="Verdana" pitchFamily="34" charset="0"/>
              </a:rPr>
              <a:t>arning is given.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7477" y="4895850"/>
            <a:ext cx="304800" cy="393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1</a:t>
            </a:r>
            <a:endParaRPr lang="en-US" sz="12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74700" y="2479675"/>
            <a:ext cx="304800" cy="393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1</a:t>
            </a:r>
            <a:endParaRPr lang="en-US" sz="12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927100" y="3663950"/>
            <a:ext cx="304800" cy="393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561860" y="5492412"/>
            <a:ext cx="304800" cy="393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838200" y="2923837"/>
            <a:ext cx="304800" cy="393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953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Account </a:t>
            </a:r>
            <a:r>
              <a:rPr lang="en-US" sz="2400" dirty="0" smtClean="0"/>
              <a:t>Information/Settings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495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1" name="Picture 3" descr="C:\Documents and Settings\mmcgovern\Desktop\MAYO\Wireframes\settingsfor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447800"/>
            <a:ext cx="86106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410075"/>
            <a:ext cx="5418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information:</a:t>
            </a:r>
          </a:p>
          <a:p>
            <a:endParaRPr lang="en-US" dirty="0" smtClean="0"/>
          </a:p>
          <a:p>
            <a:r>
              <a:rPr lang="en-US" dirty="0" smtClean="0"/>
              <a:t>Company name</a:t>
            </a:r>
          </a:p>
          <a:p>
            <a:r>
              <a:rPr lang="en-US" dirty="0" smtClean="0"/>
              <a:t>Website address</a:t>
            </a:r>
          </a:p>
          <a:p>
            <a:endParaRPr lang="en-US" dirty="0" smtClean="0"/>
          </a:p>
          <a:p>
            <a:r>
              <a:rPr lang="en-US" dirty="0" smtClean="0"/>
              <a:t>Phone?</a:t>
            </a:r>
          </a:p>
          <a:p>
            <a:r>
              <a:rPr lang="en-US" dirty="0" smtClean="0"/>
              <a:t>	Company Logo </a:t>
            </a:r>
            <a:r>
              <a:rPr lang="en-US" dirty="0"/>
              <a:t>and ability to </a:t>
            </a:r>
            <a:r>
              <a:rPr lang="en-US" dirty="0" smtClean="0"/>
              <a:t>upload and edit</a:t>
            </a:r>
          </a:p>
          <a:p>
            <a:r>
              <a:rPr lang="en-US" dirty="0" smtClean="0"/>
              <a:t>		Company Address and ability to edit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" y="4900285"/>
            <a:ext cx="381000" cy="3607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7201" y="5261076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" y="5780226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47800" y="6126817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86000" y="6371808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7848600" y="2755641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1852789" y="3886200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6701" y="3539609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76589" y="3366313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87878" y="3019722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5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Library- </a:t>
            </a:r>
            <a:r>
              <a:rPr lang="en-US" sz="2400" dirty="0"/>
              <a:t>U</a:t>
            </a:r>
            <a:r>
              <a:rPr lang="en-US" sz="2400" dirty="0" smtClean="0"/>
              <a:t>pload Document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0800" y="1137492"/>
            <a:ext cx="330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1" y="1594692"/>
            <a:ext cx="171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Ability to view </a:t>
            </a:r>
          </a:p>
          <a:p>
            <a:r>
              <a:rPr lang="en-US" sz="1200" dirty="0" smtClean="0">
                <a:latin typeface="Verdana" pitchFamily="34" charset="0"/>
              </a:rPr>
              <a:t>documents already </a:t>
            </a:r>
          </a:p>
          <a:p>
            <a:r>
              <a:rPr lang="en-US" sz="1200" dirty="0" smtClean="0">
                <a:latin typeface="Verdana" pitchFamily="34" charset="0"/>
              </a:rPr>
              <a:t>up-loaded, including size&amp; update date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848" y="2666009"/>
            <a:ext cx="330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229100" y="2754531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5900" y="3060889"/>
            <a:ext cx="1523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Ability </a:t>
            </a:r>
            <a:r>
              <a:rPr lang="en-US" sz="1200" dirty="0">
                <a:latin typeface="Verdana" pitchFamily="34" charset="0"/>
              </a:rPr>
              <a:t>to </a:t>
            </a:r>
            <a:r>
              <a:rPr lang="en-US" sz="1200" dirty="0" smtClean="0">
                <a:latin typeface="Verdana" pitchFamily="34" charset="0"/>
              </a:rPr>
              <a:t>select documents to display </a:t>
            </a:r>
            <a:r>
              <a:rPr lang="en-US" sz="1200" dirty="0">
                <a:latin typeface="Verdana" pitchFamily="34" charset="0"/>
              </a:rPr>
              <a:t>or delete</a:t>
            </a:r>
          </a:p>
          <a:p>
            <a:r>
              <a:rPr lang="en-US" sz="1200" dirty="0" smtClean="0">
                <a:latin typeface="Verdana" pitchFamily="34" charset="0"/>
              </a:rPr>
              <a:t>- check box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6669" y="4198127"/>
            <a:ext cx="1523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Ability </a:t>
            </a:r>
            <a:r>
              <a:rPr lang="en-US" sz="1200" dirty="0">
                <a:latin typeface="Verdana" pitchFamily="34" charset="0"/>
              </a:rPr>
              <a:t>to upload </a:t>
            </a:r>
          </a:p>
          <a:p>
            <a:r>
              <a:rPr lang="en-US" sz="1200" dirty="0" smtClean="0">
                <a:latin typeface="Verdana" pitchFamily="34" charset="0"/>
              </a:rPr>
              <a:t>Documents 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750" y="3891886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2286000" y="326272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3816350" y="349132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50" y="4802832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159250" y="394852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56150" y="303412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9850" y="586740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3100" y="3123209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000" y="4802832"/>
            <a:ext cx="1358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Ability to replace document/ Document </a:t>
            </a:r>
            <a:r>
              <a:rPr lang="en-US" sz="1200" dirty="0">
                <a:latin typeface="Verdana" pitchFamily="34" charset="0"/>
              </a:rPr>
              <a:t>space limits?</a:t>
            </a:r>
          </a:p>
          <a:p>
            <a:endParaRPr lang="en-US" sz="1200" dirty="0">
              <a:latin typeface="Verdana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783528" y="2549801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4" name="Content Placeholder 3" descr="Constant Contact : MyLibrary : Documents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13" y="1228338"/>
            <a:ext cx="7020900" cy="4525963"/>
          </a:xfrm>
        </p:spPr>
      </p:pic>
      <p:sp>
        <p:nvSpPr>
          <p:cNvPr id="10" name="TextBox 9"/>
          <p:cNvSpPr txBox="1"/>
          <p:nvPr/>
        </p:nvSpPr>
        <p:spPr>
          <a:xfrm>
            <a:off x="589694" y="5989124"/>
            <a:ext cx="232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Help uploading documents?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425950" y="3580409"/>
            <a:ext cx="330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51496" y="4556680"/>
            <a:ext cx="330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4179496" y="3060889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5868395" y="3317427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276600" y="2525931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1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Verdana" pitchFamily="34" charset="0"/>
              </a:rPr>
              <a:t>Homepage- Admin</a:t>
            </a:r>
            <a:endParaRPr lang="en-US" sz="2400" dirty="0"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current homepage</a:t>
            </a:r>
          </a:p>
          <a:p>
            <a:r>
              <a:rPr lang="en-US" dirty="0" smtClean="0"/>
              <a:t>Create a new homepage</a:t>
            </a:r>
          </a:p>
          <a:p>
            <a:r>
              <a:rPr lang="en-US" dirty="0" smtClean="0"/>
              <a:t>Edit homepage</a:t>
            </a:r>
          </a:p>
          <a:p>
            <a:r>
              <a:rPr lang="en-US" dirty="0" smtClean="0"/>
              <a:t>Copy homepage</a:t>
            </a:r>
          </a:p>
          <a:p>
            <a:r>
              <a:rPr lang="en-US" dirty="0" smtClean="0"/>
              <a:t>Save drafts</a:t>
            </a:r>
            <a:endParaRPr lang="en-US" dirty="0" smtClean="0"/>
          </a:p>
          <a:p>
            <a:r>
              <a:rPr lang="en-US" dirty="0" smtClean="0"/>
              <a:t>Create new folder</a:t>
            </a:r>
          </a:p>
          <a:p>
            <a:r>
              <a:rPr lang="en-US" dirty="0" smtClean="0"/>
              <a:t>Folders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Homepage edits/creation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21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:\Documents and Settings\mmcgovern\Desktop\MAYO\Wireframes\Insertionforhome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90097"/>
            <a:ext cx="8485188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4624" y="4190999"/>
            <a:ext cx="365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Add a logo/image –pulls up your library and </a:t>
            </a:r>
          </a:p>
          <a:p>
            <a:r>
              <a:rPr lang="en-US" sz="1200" dirty="0" smtClean="0">
                <a:latin typeface="Verdana" pitchFamily="34" charset="0"/>
              </a:rPr>
              <a:t>ability to insert</a:t>
            </a:r>
          </a:p>
          <a:p>
            <a:r>
              <a:rPr lang="en-US" sz="1200" dirty="0" smtClean="0">
                <a:latin typeface="Verdana" pitchFamily="34" charset="0"/>
              </a:rPr>
              <a:t>to the homepage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423" y="4837330"/>
            <a:ext cx="3153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Add a document link to the homepage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7800"/>
            <a:ext cx="368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Add a external/internal link to the homepage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091" y="5715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Verdana" pitchFamily="34" charset="0"/>
              </a:rPr>
              <a:t>Add a </a:t>
            </a:r>
            <a:r>
              <a:rPr lang="en-US" sz="1200" dirty="0" smtClean="0">
                <a:latin typeface="Verdana" pitchFamily="34" charset="0"/>
              </a:rPr>
              <a:t>video </a:t>
            </a:r>
            <a:r>
              <a:rPr lang="en-US" sz="1200" dirty="0">
                <a:latin typeface="Verdana" pitchFamily="34" charset="0"/>
              </a:rPr>
              <a:t>link to the </a:t>
            </a:r>
            <a:r>
              <a:rPr lang="en-US" sz="1200" dirty="0" smtClean="0">
                <a:latin typeface="Verdana" pitchFamily="34" charset="0"/>
              </a:rPr>
              <a:t>homepage??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6146486"/>
            <a:ext cx="3179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itchFamily="34" charset="0"/>
              </a:rPr>
              <a:t>Add </a:t>
            </a:r>
            <a:r>
              <a:rPr lang="en-US" sz="1200" dirty="0" smtClean="0">
                <a:latin typeface="Verdana" pitchFamily="34" charset="0"/>
              </a:rPr>
              <a:t>an anchor </a:t>
            </a:r>
            <a:r>
              <a:rPr lang="en-US" sz="1200" dirty="0">
                <a:latin typeface="Verdana" pitchFamily="34" charset="0"/>
              </a:rPr>
              <a:t>link to the homepage??</a:t>
            </a:r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387990" y="2133600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3624" y="4121407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08637" y="2507987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7524" y="25079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3624" y="4766014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283624" y="5188208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283624" y="5658958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Oval 17"/>
          <p:cNvSpPr/>
          <p:nvPr/>
        </p:nvSpPr>
        <p:spPr>
          <a:xfrm>
            <a:off x="283624" y="6067273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1578490" y="3408866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1871385" y="3062275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1355338" y="2854578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4098666"/>
            <a:ext cx="32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Copy editing features and HTML Ed</a:t>
            </a:r>
            <a:r>
              <a:rPr lang="en-US" dirty="0" smtClean="0"/>
              <a:t>itor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515546" y="4098666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92283" y="1243505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88001" y="2171801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531875" y="4635075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9200" y="4632270"/>
            <a:ext cx="368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Add headline with ability to add external/internal link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12542" y="3752075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6533" y="378687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Headline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691467" y="3782497"/>
            <a:ext cx="1840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Announcement</a:t>
            </a:r>
            <a:endParaRPr lang="en-US" sz="1100" dirty="0"/>
          </a:p>
        </p:txBody>
      </p:sp>
      <p:sp>
        <p:nvSpPr>
          <p:cNvPr id="31" name="Oval 30"/>
          <p:cNvSpPr/>
          <p:nvPr/>
        </p:nvSpPr>
        <p:spPr>
          <a:xfrm>
            <a:off x="4572000" y="5188207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389637" y="3720414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29200" y="5188207"/>
            <a:ext cx="358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itchFamily="34" charset="0"/>
              </a:rPr>
              <a:t>Add </a:t>
            </a:r>
            <a:r>
              <a:rPr lang="en-US" sz="1200" dirty="0" smtClean="0">
                <a:latin typeface="Verdana" pitchFamily="34" charset="0"/>
              </a:rPr>
              <a:t>announcement </a:t>
            </a:r>
            <a:r>
              <a:rPr lang="en-US" sz="1200" dirty="0">
                <a:latin typeface="Verdana" pitchFamily="34" charset="0"/>
              </a:rPr>
              <a:t>with ability to add external/internal </a:t>
            </a:r>
            <a:r>
              <a:rPr lang="en-US" sz="1200" dirty="0" smtClean="0">
                <a:latin typeface="Verdana" pitchFamily="34" charset="0"/>
              </a:rPr>
              <a:t>link and start and end date</a:t>
            </a:r>
          </a:p>
          <a:p>
            <a:endParaRPr lang="en-US" sz="12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5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Health Assessment set up page/pop-up?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7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457200"/>
            <a:ext cx="2262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Admin flowchart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98864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997574"/>
            <a:ext cx="914400" cy="983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6184" y="1066800"/>
            <a:ext cx="1371601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2400" y="988644"/>
            <a:ext cx="9906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800" y="190304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04800" y="1903044"/>
            <a:ext cx="381000" cy="7639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328" y="2601686"/>
            <a:ext cx="821871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Recent work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05600" y="101934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05000" y="1903044"/>
            <a:ext cx="457200" cy="8401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</p:cNvCxnSpPr>
          <p:nvPr/>
        </p:nvCxnSpPr>
        <p:spPr>
          <a:xfrm>
            <a:off x="2819400" y="1981200"/>
            <a:ext cx="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76600" y="1981200"/>
            <a:ext cx="4572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295400" y="2569029"/>
            <a:ext cx="838200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Logos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438400" y="2672443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Documents/Articles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429000" y="2667000"/>
            <a:ext cx="838200" cy="6912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Images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81121" y="2514600"/>
            <a:ext cx="773634" cy="6749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Health </a:t>
            </a:r>
            <a:r>
              <a:rPr lang="en-US" sz="1050" dirty="0">
                <a:solidFill>
                  <a:schemeClr val="tx1"/>
                </a:solidFill>
              </a:rPr>
              <a:t>Assessment</a:t>
            </a:r>
          </a:p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772258" y="2160814"/>
            <a:ext cx="773634" cy="6749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22646" y="2068286"/>
            <a:ext cx="773634" cy="6749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Homepage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endCxn id="30" idx="0"/>
          </p:cNvCxnSpPr>
          <p:nvPr/>
        </p:nvCxnSpPr>
        <p:spPr>
          <a:xfrm flipH="1">
            <a:off x="4409463" y="1981200"/>
            <a:ext cx="156721" cy="870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2"/>
            <a:endCxn id="5" idx="2"/>
          </p:cNvCxnSpPr>
          <p:nvPr/>
        </p:nvCxnSpPr>
        <p:spPr>
          <a:xfrm>
            <a:off x="5251985" y="1981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9" idx="0"/>
          </p:cNvCxnSpPr>
          <p:nvPr/>
        </p:nvCxnSpPr>
        <p:spPr>
          <a:xfrm>
            <a:off x="6159075" y="2133599"/>
            <a:ext cx="0" cy="2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28" idx="0"/>
          </p:cNvCxnSpPr>
          <p:nvPr/>
        </p:nvCxnSpPr>
        <p:spPr>
          <a:xfrm>
            <a:off x="5251985" y="1981200"/>
            <a:ext cx="15953" cy="53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9" idx="0"/>
          </p:cNvCxnSpPr>
          <p:nvPr/>
        </p:nvCxnSpPr>
        <p:spPr>
          <a:xfrm>
            <a:off x="5937785" y="1981200"/>
            <a:ext cx="221290" cy="1796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315</Words>
  <Application>Microsoft Office PowerPoint</Application>
  <PresentationFormat>On-screen Show (4:3)</PresentationFormat>
  <Paragraphs>140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Library- Upload Logos</vt:lpstr>
      <vt:lpstr>Library Logo Usage</vt:lpstr>
      <vt:lpstr>Account Information/Settings</vt:lpstr>
      <vt:lpstr>Library- Upload Document</vt:lpstr>
      <vt:lpstr>Homepage- Admin</vt:lpstr>
      <vt:lpstr>Homepage edits/creation</vt:lpstr>
      <vt:lpstr>Health Assessment set up page/pop-up?</vt:lpstr>
      <vt:lpstr>PowerPoint Presentation</vt:lpstr>
    </vt:vector>
  </TitlesOfParts>
  <Company>wat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wfm</dc:creator>
  <cp:lastModifiedBy>wfm</cp:lastModifiedBy>
  <cp:revision>179</cp:revision>
  <cp:lastPrinted>2013-06-19T14:01:29Z</cp:lastPrinted>
  <dcterms:created xsi:type="dcterms:W3CDTF">2013-04-11T18:56:46Z</dcterms:created>
  <dcterms:modified xsi:type="dcterms:W3CDTF">2013-06-19T14:02:01Z</dcterms:modified>
</cp:coreProperties>
</file>