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6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Journal-Create </a:t>
            </a:r>
            <a:r>
              <a:rPr lang="en-US" dirty="0" smtClean="0"/>
              <a:t>a Food</a:t>
            </a:r>
            <a:endParaRPr lang="en-US" dirty="0"/>
          </a:p>
        </p:txBody>
      </p:sp>
      <p:pic>
        <p:nvPicPr>
          <p:cNvPr id="4" name="Content Placeholder 3" descr="Create Custom Food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27" y="1581666"/>
            <a:ext cx="5835863" cy="4525963"/>
          </a:xfrm>
        </p:spPr>
      </p:pic>
      <p:sp>
        <p:nvSpPr>
          <p:cNvPr id="6" name="Rounded Rectangle 5"/>
          <p:cNvSpPr/>
          <p:nvPr/>
        </p:nvSpPr>
        <p:spPr>
          <a:xfrm>
            <a:off x="190500" y="1663700"/>
            <a:ext cx="3810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" y="1679256"/>
            <a:ext cx="2755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Remove all shares on right</a:t>
            </a:r>
          </a:p>
        </p:txBody>
      </p:sp>
      <p:sp>
        <p:nvSpPr>
          <p:cNvPr id="9" name="Multiply 8"/>
          <p:cNvSpPr/>
          <p:nvPr/>
        </p:nvSpPr>
        <p:spPr>
          <a:xfrm>
            <a:off x="2844800" y="2197100"/>
            <a:ext cx="304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2844800" y="2933700"/>
            <a:ext cx="304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3200" y="2628900"/>
            <a:ext cx="381000" cy="381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05600" y="4191000"/>
            <a:ext cx="381000" cy="381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0" y="2653268"/>
            <a:ext cx="1893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functionality and use </a:t>
            </a:r>
            <a:r>
              <a:rPr lang="en-US" sz="1400" smtClean="0"/>
              <a:t>the SAME nutrient </a:t>
            </a:r>
            <a:r>
              <a:rPr lang="en-US" sz="1400" dirty="0" smtClean="0"/>
              <a:t>order as SBD.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63800" y="2207736"/>
            <a:ext cx="381000" cy="381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3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Journal-Create an Exercise</a:t>
            </a:r>
            <a:endParaRPr lang="en-US" sz="2800" dirty="0"/>
          </a:p>
        </p:txBody>
      </p:sp>
      <p:pic>
        <p:nvPicPr>
          <p:cNvPr id="4" name="Content Placeholder 3" descr="Create Custom Exercise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08" y="1562100"/>
            <a:ext cx="5835863" cy="4525963"/>
          </a:xfrm>
        </p:spPr>
      </p:pic>
      <p:sp>
        <p:nvSpPr>
          <p:cNvPr id="5" name="Rounded Rectangle 4"/>
          <p:cNvSpPr/>
          <p:nvPr/>
        </p:nvSpPr>
        <p:spPr>
          <a:xfrm>
            <a:off x="228600" y="1562100"/>
            <a:ext cx="3810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562100"/>
            <a:ext cx="2109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Remove all shares on right</a:t>
            </a:r>
            <a:endParaRPr lang="en-US" sz="1400" dirty="0"/>
          </a:p>
        </p:txBody>
      </p:sp>
      <p:sp>
        <p:nvSpPr>
          <p:cNvPr id="8" name="Multiply 7"/>
          <p:cNvSpPr/>
          <p:nvPr/>
        </p:nvSpPr>
        <p:spPr>
          <a:xfrm>
            <a:off x="2895600" y="2857500"/>
            <a:ext cx="304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2895600" y="2247900"/>
            <a:ext cx="304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89208" y="2552700"/>
            <a:ext cx="3810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1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33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Journal-Create a Food</vt:lpstr>
      <vt:lpstr>Journal-Create an Exercise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151</cp:revision>
  <cp:lastPrinted>2013-05-23T14:40:57Z</cp:lastPrinted>
  <dcterms:created xsi:type="dcterms:W3CDTF">2013-04-11T18:56:46Z</dcterms:created>
  <dcterms:modified xsi:type="dcterms:W3CDTF">2013-05-23T14:57:50Z</dcterms:modified>
</cp:coreProperties>
</file>