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79" autoAdjust="0"/>
  </p:normalViewPr>
  <p:slideViewPr>
    <p:cSldViewPr>
      <p:cViewPr varScale="1">
        <p:scale>
          <a:sx n="75" d="100"/>
          <a:sy n="75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Daily Meal Plan- same functionality as SBD</a:t>
            </a:r>
            <a:endParaRPr lang="en-US" sz="2800" dirty="0"/>
          </a:p>
        </p:txBody>
      </p:sp>
      <p:pic>
        <p:nvPicPr>
          <p:cNvPr id="4" name="Content Placeholder 3" descr="Meal Planner — Daily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40" y="1447800"/>
            <a:ext cx="5811356" cy="4525963"/>
          </a:xfrm>
        </p:spPr>
      </p:pic>
      <p:sp>
        <p:nvSpPr>
          <p:cNvPr id="5" name="Rounded Rectangle 4"/>
          <p:cNvSpPr/>
          <p:nvPr/>
        </p:nvSpPr>
        <p:spPr>
          <a:xfrm>
            <a:off x="254000" y="1669604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" y="1654671"/>
            <a:ext cx="2047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Remove Shares on left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1300" y="2344072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1300" y="3031698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53000" y="2344071"/>
            <a:ext cx="3810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151" y="3064301"/>
            <a:ext cx="167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Remove Tour icon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98500" y="2376675"/>
            <a:ext cx="1877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Remove phase icons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352800" y="2662366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38800" y="2376675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8151" y="3810000"/>
            <a:ext cx="2125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Remove </a:t>
            </a:r>
            <a:r>
              <a:rPr lang="en-US" sz="1600" dirty="0" smtClean="0"/>
              <a:t>Gluten icon, !, 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nd check marks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254000" y="3810000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49850" y="4123034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629400" y="2376674"/>
            <a:ext cx="3810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Multiply 20"/>
          <p:cNvSpPr/>
          <p:nvPr/>
        </p:nvSpPr>
        <p:spPr>
          <a:xfrm>
            <a:off x="2959100" y="2693785"/>
            <a:ext cx="4064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2946400" y="3352800"/>
            <a:ext cx="4064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4749800" y="3866801"/>
            <a:ext cx="4064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4559300" y="4128867"/>
            <a:ext cx="4064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3530600" y="4357467"/>
            <a:ext cx="4064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937000" y="4953000"/>
            <a:ext cx="4064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5537200" y="2773975"/>
            <a:ext cx="4064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4559300" y="2369808"/>
            <a:ext cx="4064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ultiply 28"/>
          <p:cNvSpPr/>
          <p:nvPr/>
        </p:nvSpPr>
        <p:spPr>
          <a:xfrm>
            <a:off x="6985000" y="2553441"/>
            <a:ext cx="4064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586" y="5750002"/>
            <a:ext cx="2542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Use Mayo Eating Guidelines </a:t>
            </a:r>
          </a:p>
          <a:p>
            <a:r>
              <a:rPr lang="en-US" sz="1600" dirty="0" smtClean="0"/>
              <a:t>(same as Journal)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247650" y="4613699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318000" y="3233578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229600" y="2711577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24736" y="5841421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7747" y="4570628"/>
            <a:ext cx="2028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Remove blue message box and replace with Nutrients at a Glance like on Journal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68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Daily </a:t>
            </a:r>
            <a:r>
              <a:rPr lang="en-US" sz="2800" dirty="0" smtClean="0"/>
              <a:t>Meal Plan “Change </a:t>
            </a:r>
            <a:r>
              <a:rPr lang="en-US" sz="2800" dirty="0"/>
              <a:t>M</a:t>
            </a:r>
            <a:r>
              <a:rPr lang="en-US" sz="2800" dirty="0" smtClean="0"/>
              <a:t>eal </a:t>
            </a:r>
            <a:r>
              <a:rPr lang="en-US" sz="2800" dirty="0" err="1" smtClean="0"/>
              <a:t>slodal</a:t>
            </a:r>
            <a:r>
              <a:rPr lang="en-US" sz="2800" dirty="0" smtClean="0"/>
              <a:t>”</a:t>
            </a:r>
            <a:br>
              <a:rPr lang="en-US" sz="2800" dirty="0" smtClean="0"/>
            </a:br>
            <a:r>
              <a:rPr lang="en-US" sz="2800" dirty="0" smtClean="0"/>
              <a:t>Swap Meal tab</a:t>
            </a:r>
            <a:endParaRPr lang="en-US" sz="2800" dirty="0"/>
          </a:p>
        </p:txBody>
      </p:sp>
      <p:pic>
        <p:nvPicPr>
          <p:cNvPr id="5" name="Content Placeholder 4" descr="Meal Planner — Daily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23" y="1547018"/>
            <a:ext cx="5531732" cy="4525963"/>
          </a:xfrm>
        </p:spPr>
      </p:pic>
      <p:sp>
        <p:nvSpPr>
          <p:cNvPr id="6" name="Rounded Rectangle 5"/>
          <p:cNvSpPr/>
          <p:nvPr/>
        </p:nvSpPr>
        <p:spPr>
          <a:xfrm>
            <a:off x="254000" y="1669604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" y="1654671"/>
            <a:ext cx="1942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Remove </a:t>
            </a:r>
            <a:r>
              <a:rPr lang="en-US" sz="1600" dirty="0" smtClean="0"/>
              <a:t>Gluten icons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41300" y="2344072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1300" y="3031698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8151" y="3064301"/>
            <a:ext cx="24254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Fave</a:t>
            </a:r>
            <a:r>
              <a:rPr lang="en-US" sz="1600" dirty="0" smtClean="0"/>
              <a:t> icons change to “star”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98500" y="2376675"/>
            <a:ext cx="1877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Remove phase icons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38151" y="3810000"/>
            <a:ext cx="2296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Meal types are Breakfast,</a:t>
            </a:r>
          </a:p>
          <a:p>
            <a:r>
              <a:rPr lang="en-US" sz="1600" dirty="0" smtClean="0"/>
              <a:t>Snack, Lunch and Dinner </a:t>
            </a:r>
          </a:p>
          <a:p>
            <a:r>
              <a:rPr lang="en-US" sz="1600" dirty="0" smtClean="0"/>
              <a:t>only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254000" y="3810000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7162800" y="1974740"/>
            <a:ext cx="990600" cy="4019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4610100" y="3064301"/>
            <a:ext cx="990600" cy="4019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473950" y="2344071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00700" y="3074887"/>
            <a:ext cx="6477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210050" y="3074887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7328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Daily Meal Plan “Change Meal </a:t>
            </a:r>
            <a:r>
              <a:rPr lang="en-US" sz="2800" dirty="0" err="1"/>
              <a:t>slodal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en-US" sz="2800" dirty="0" smtClean="0"/>
              <a:t>Add Recipes tab</a:t>
            </a:r>
            <a:endParaRPr lang="en-US" sz="2800" dirty="0"/>
          </a:p>
        </p:txBody>
      </p:sp>
      <p:pic>
        <p:nvPicPr>
          <p:cNvPr id="4" name="Content Placeholder 3" descr="Meal Planner — Daily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22" y="1644625"/>
            <a:ext cx="5531732" cy="4525963"/>
          </a:xfrm>
        </p:spPr>
      </p:pic>
      <p:sp>
        <p:nvSpPr>
          <p:cNvPr id="5" name="Rounded Rectangle 4"/>
          <p:cNvSpPr/>
          <p:nvPr/>
        </p:nvSpPr>
        <p:spPr>
          <a:xfrm>
            <a:off x="254000" y="1669604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" y="1654671"/>
            <a:ext cx="1898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Remove </a:t>
            </a:r>
            <a:r>
              <a:rPr lang="en-US" sz="1600" dirty="0" smtClean="0"/>
              <a:t>Gluten free </a:t>
            </a:r>
          </a:p>
          <a:p>
            <a:r>
              <a:rPr lang="en-US" sz="1600" dirty="0" smtClean="0"/>
              <a:t>ribbons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41300" y="2344072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4000" y="3505672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300" y="2376674"/>
            <a:ext cx="22513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Remove phase icons</a:t>
            </a:r>
          </a:p>
          <a:p>
            <a:r>
              <a:rPr lang="en-US" sz="1600" dirty="0"/>
              <a:t>u</a:t>
            </a:r>
            <a:r>
              <a:rPr lang="en-US" sz="1600" dirty="0" smtClean="0"/>
              <a:t>nder image and replace</a:t>
            </a:r>
          </a:p>
          <a:p>
            <a:r>
              <a:rPr lang="en-US" sz="1600" dirty="0" smtClean="0"/>
              <a:t>With new categories??</a:t>
            </a:r>
          </a:p>
          <a:p>
            <a:r>
              <a:rPr lang="en-US" sz="1600" dirty="0" smtClean="0"/>
              <a:t> (</a:t>
            </a:r>
            <a:r>
              <a:rPr lang="en-US" sz="1600" dirty="0" err="1" smtClean="0"/>
              <a:t>tk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3622" y="352341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Remove favorite heart and replace with star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987800" y="4122139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53000" y="3781586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27600" y="3006703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Multiply 20"/>
          <p:cNvSpPr/>
          <p:nvPr/>
        </p:nvSpPr>
        <p:spPr>
          <a:xfrm>
            <a:off x="4064000" y="2805735"/>
            <a:ext cx="1193800" cy="401935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Multiply 21"/>
          <p:cNvSpPr/>
          <p:nvPr/>
        </p:nvSpPr>
        <p:spPr>
          <a:xfrm>
            <a:off x="4616450" y="4112831"/>
            <a:ext cx="990600" cy="4019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54000" y="4538682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500" y="4538682"/>
            <a:ext cx="2120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Meal types are Breakfast,</a:t>
            </a:r>
          </a:p>
          <a:p>
            <a:r>
              <a:rPr lang="en-US" sz="1600" dirty="0"/>
              <a:t>Snack, Lunch and Dinner </a:t>
            </a:r>
          </a:p>
          <a:p>
            <a:r>
              <a:rPr lang="en-US" sz="1600" dirty="0"/>
              <a:t>only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848600" y="2129945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6934200" y="2071539"/>
            <a:ext cx="990600" cy="4019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1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Daily Meal Plan “Change Meal </a:t>
            </a:r>
            <a:r>
              <a:rPr lang="en-US" sz="2800" dirty="0" err="1"/>
              <a:t>slodal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en-US" sz="2800" dirty="0"/>
              <a:t>Add </a:t>
            </a:r>
            <a:r>
              <a:rPr lang="en-US" sz="2800" dirty="0" smtClean="0"/>
              <a:t>a Food </a:t>
            </a:r>
            <a:r>
              <a:rPr lang="en-US" sz="2800" dirty="0"/>
              <a:t>tab</a:t>
            </a:r>
          </a:p>
        </p:txBody>
      </p:sp>
      <p:pic>
        <p:nvPicPr>
          <p:cNvPr id="4" name="Content Placeholder 3" descr="Meal Planner — Daily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4842"/>
            <a:ext cx="5531732" cy="4525963"/>
          </a:xfrm>
        </p:spPr>
      </p:pic>
      <p:sp>
        <p:nvSpPr>
          <p:cNvPr id="5" name="Rounded Rectangle 4"/>
          <p:cNvSpPr/>
          <p:nvPr/>
        </p:nvSpPr>
        <p:spPr>
          <a:xfrm>
            <a:off x="254000" y="1669604"/>
            <a:ext cx="3556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" y="1654671"/>
            <a:ext cx="2176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Remove </a:t>
            </a:r>
            <a:r>
              <a:rPr lang="en-US" sz="1600" dirty="0" smtClean="0"/>
              <a:t>light bulb.</a:t>
            </a:r>
          </a:p>
          <a:p>
            <a:r>
              <a:rPr lang="en-US" sz="1600" dirty="0" smtClean="0"/>
              <a:t>See new copy on design</a:t>
            </a:r>
            <a:endParaRPr lang="en-US" sz="1600" dirty="0"/>
          </a:p>
        </p:txBody>
      </p:sp>
      <p:sp>
        <p:nvSpPr>
          <p:cNvPr id="11" name="Multiply 10"/>
          <p:cNvSpPr/>
          <p:nvPr/>
        </p:nvSpPr>
        <p:spPr>
          <a:xfrm>
            <a:off x="4178300" y="3666857"/>
            <a:ext cx="1968500" cy="4019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5638800" y="3588424"/>
            <a:ext cx="2444750" cy="40193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00775" y="2913795"/>
            <a:ext cx="368300" cy="401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78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174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Daily Meal Plan- same functionality as SBD</vt:lpstr>
      <vt:lpstr>Daily Meal Plan “Change Meal slodal” Swap Meal tab</vt:lpstr>
      <vt:lpstr>Daily Meal Plan “Change Meal slodal” Add Recipes tab</vt:lpstr>
      <vt:lpstr>Daily Meal Plan “Change Meal slodal” Add a Food tab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171</cp:revision>
  <cp:lastPrinted>2013-05-28T20:01:02Z</cp:lastPrinted>
  <dcterms:created xsi:type="dcterms:W3CDTF">2013-04-11T18:56:46Z</dcterms:created>
  <dcterms:modified xsi:type="dcterms:W3CDTF">2013-05-28T20:46:09Z</dcterms:modified>
</cp:coreProperties>
</file>