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5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gress Tracker - South Beach Diet 2.0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04" y="1685517"/>
            <a:ext cx="5982431" cy="4525963"/>
          </a:xfrm>
          <a:solidFill>
            <a:schemeClr val="bg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34" y="22352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Inch Tracker changes for MAYO</a:t>
            </a:r>
            <a:endParaRPr lang="en-US" sz="2400" dirty="0"/>
          </a:p>
        </p:txBody>
      </p:sp>
      <p:sp>
        <p:nvSpPr>
          <p:cNvPr id="5" name="Multiply 4"/>
          <p:cNvSpPr/>
          <p:nvPr/>
        </p:nvSpPr>
        <p:spPr>
          <a:xfrm>
            <a:off x="5715000" y="2653099"/>
            <a:ext cx="1371600" cy="12954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719952" y="2789207"/>
            <a:ext cx="685800" cy="7130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1719952" y="3325586"/>
            <a:ext cx="685800" cy="7130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2427518" y="2886593"/>
            <a:ext cx="685800" cy="7130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145975" y="2886593"/>
            <a:ext cx="685800" cy="7130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935187" y="2887827"/>
            <a:ext cx="685800" cy="7130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784273" y="2920727"/>
            <a:ext cx="685800" cy="7130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7517" y="2422705"/>
            <a:ext cx="5785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Inch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427518" y="2807866"/>
            <a:ext cx="5299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00247" y="2347771"/>
            <a:ext cx="431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Inch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98753" y="2530086"/>
            <a:ext cx="21456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006035" y="2478576"/>
            <a:ext cx="39421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16776" y="2653099"/>
            <a:ext cx="0" cy="15476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22077" y="2971800"/>
            <a:ext cx="238941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" y="975360"/>
            <a:ext cx="107215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Remove Sub </a:t>
            </a:r>
            <a:r>
              <a:rPr lang="en-US" sz="1200" dirty="0" err="1" smtClean="0"/>
              <a:t>nav</a:t>
            </a:r>
            <a:r>
              <a:rPr lang="en-US" sz="1200" dirty="0" smtClean="0"/>
              <a:t> including Tour</a:t>
            </a:r>
          </a:p>
          <a:p>
            <a:r>
              <a:rPr lang="en-US" sz="1200" dirty="0" smtClean="0"/>
              <a:t>  </a:t>
            </a:r>
          </a:p>
          <a:p>
            <a:r>
              <a:rPr lang="en-US" sz="1200" dirty="0" smtClean="0"/>
              <a:t>Remove social shares in left </a:t>
            </a:r>
            <a:r>
              <a:rPr lang="en-US" sz="1200" dirty="0" err="1" smtClean="0"/>
              <a:t>nav</a:t>
            </a:r>
            <a:r>
              <a:rPr lang="en-US" sz="1200" dirty="0" smtClean="0"/>
              <a:t>, keep </a:t>
            </a:r>
            <a:r>
              <a:rPr lang="en-US" sz="1200" dirty="0" err="1" smtClean="0"/>
              <a:t>emaiL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Remove Nutrition Chat in Right </a:t>
            </a:r>
            <a:r>
              <a:rPr lang="en-US" sz="1200" dirty="0" err="1" smtClean="0"/>
              <a:t>nav</a:t>
            </a:r>
            <a:r>
              <a:rPr lang="en-US" sz="1200" dirty="0" smtClean="0"/>
              <a:t> and insert standard right rail</a:t>
            </a:r>
          </a:p>
          <a:p>
            <a:endParaRPr lang="en-US" sz="1200" dirty="0"/>
          </a:p>
          <a:p>
            <a:r>
              <a:rPr lang="en-US" sz="1200" dirty="0" smtClean="0"/>
              <a:t>Change Progress to Inch using same font as “Tracker”</a:t>
            </a:r>
          </a:p>
          <a:p>
            <a:endParaRPr lang="en-US" sz="1200" dirty="0" smtClean="0"/>
          </a:p>
          <a:p>
            <a:r>
              <a:rPr lang="en-US" sz="1200" dirty="0" smtClean="0"/>
              <a:t>Remove copy under Progress Tracker</a:t>
            </a:r>
          </a:p>
          <a:p>
            <a:endParaRPr lang="en-US" sz="1200" dirty="0"/>
          </a:p>
          <a:p>
            <a:r>
              <a:rPr lang="en-US" sz="1200" dirty="0" smtClean="0"/>
              <a:t>Bread Crumb should read Inch Tracker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00024" y="17526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7168" y="2690942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3999" y="39624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1783" y="50292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0665" y="596265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34263" y="4043680"/>
            <a:ext cx="257177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457823" y="3091934"/>
            <a:ext cx="257177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7168" y="1038106"/>
            <a:ext cx="257177" cy="30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212260" y="3091934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99931" y="26289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85114" y="2716377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799930" y="2294811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96200" y="1147326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66712" y="1342906"/>
            <a:ext cx="110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new design for male/female body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2381507" y="44958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848600" y="2405143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40976" y="5854523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1455" y="2822548"/>
            <a:ext cx="1149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Learning how to take your </a:t>
            </a:r>
            <a:r>
              <a:rPr lang="en-US" sz="1200" dirty="0" smtClean="0"/>
              <a:t>measurements and How to </a:t>
            </a:r>
            <a:r>
              <a:rPr lang="en-US" sz="1200" smtClean="0"/>
              <a:t>Measure Yourself, </a:t>
            </a:r>
            <a:r>
              <a:rPr lang="en-US" sz="1200" dirty="0" smtClean="0"/>
              <a:t>links to article (TK)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5339487" y="4353923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470073" y="3561443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797799" y="4220573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" name="Multiply 39"/>
          <p:cNvSpPr/>
          <p:nvPr/>
        </p:nvSpPr>
        <p:spPr>
          <a:xfrm>
            <a:off x="4202111" y="3877673"/>
            <a:ext cx="1371600" cy="12954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59421" y="422057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Remove copy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01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Commenting-Remove all</a:t>
            </a:r>
            <a:endParaRPr lang="en-US" sz="2400" dirty="0"/>
          </a:p>
        </p:txBody>
      </p:sp>
      <p:pic>
        <p:nvPicPr>
          <p:cNvPr id="4" name="Content Placeholder 3" descr="Taking Good Measurements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84" y="1600200"/>
            <a:ext cx="5982431" cy="4525963"/>
          </a:xfrm>
        </p:spPr>
      </p:pic>
      <p:sp>
        <p:nvSpPr>
          <p:cNvPr id="5" name="TextBox 4"/>
          <p:cNvSpPr txBox="1"/>
          <p:nvPr/>
        </p:nvSpPr>
        <p:spPr>
          <a:xfrm>
            <a:off x="304799" y="2010311"/>
            <a:ext cx="1143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commenting throughout site</a:t>
            </a:r>
          </a:p>
          <a:p>
            <a:endParaRPr lang="en-US" sz="1400" dirty="0" smtClean="0"/>
          </a:p>
          <a:p>
            <a:r>
              <a:rPr lang="en-US" sz="1400" dirty="0" smtClean="0"/>
              <a:t>Remove right rail and replace with standard right rail</a:t>
            </a:r>
            <a:endParaRPr lang="en-US" sz="1400" dirty="0"/>
          </a:p>
        </p:txBody>
      </p:sp>
      <p:sp>
        <p:nvSpPr>
          <p:cNvPr id="9" name="Multiply 8"/>
          <p:cNvSpPr/>
          <p:nvPr/>
        </p:nvSpPr>
        <p:spPr>
          <a:xfrm>
            <a:off x="5600700" y="2514600"/>
            <a:ext cx="1181100" cy="16383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5600700" y="4267200"/>
            <a:ext cx="1181100" cy="16383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07844" y="44958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288" y="2010311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288" y="31623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86600" y="3162300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6599" y="4787146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277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120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Inch Tracker changes for MAYO</vt:lpstr>
      <vt:lpstr>Commenting-Remove all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147</cp:revision>
  <cp:lastPrinted>2013-04-25T15:37:18Z</cp:lastPrinted>
  <dcterms:created xsi:type="dcterms:W3CDTF">2013-04-11T18:56:46Z</dcterms:created>
  <dcterms:modified xsi:type="dcterms:W3CDTF">2013-05-23T21:29:13Z</dcterms:modified>
</cp:coreProperties>
</file>