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5" y="19990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Nutrition Tracker Week view-changes</a:t>
            </a:r>
            <a:endParaRPr lang="en-US" sz="2400" dirty="0"/>
          </a:p>
        </p:txBody>
      </p:sp>
      <p:pic>
        <p:nvPicPr>
          <p:cNvPr id="4" name="Content Placeholder 3" descr="Progress Tracker - South Beach Diet 2.0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18" y="1437368"/>
            <a:ext cx="5982431" cy="4953000"/>
          </a:xfrm>
        </p:spPr>
      </p:pic>
      <p:sp>
        <p:nvSpPr>
          <p:cNvPr id="7" name="Multiply 6"/>
          <p:cNvSpPr/>
          <p:nvPr/>
        </p:nvSpPr>
        <p:spPr>
          <a:xfrm>
            <a:off x="1707857" y="3357793"/>
            <a:ext cx="751114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439614" y="2884715"/>
            <a:ext cx="751114" cy="77288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233782" y="2884715"/>
            <a:ext cx="751114" cy="77288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991065" y="2872390"/>
            <a:ext cx="751114" cy="77288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713514" y="2862945"/>
            <a:ext cx="751114" cy="77288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792197" y="2606636"/>
            <a:ext cx="1545772" cy="137704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53128" y="2886894"/>
            <a:ext cx="24656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2721" y="2707074"/>
            <a:ext cx="11049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0707" y="2566425"/>
            <a:ext cx="14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Nutrition Tracker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77137" y="2409786"/>
            <a:ext cx="3238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0568" y="2282828"/>
            <a:ext cx="10502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Nutrient Trends</a:t>
            </a:r>
            <a:endParaRPr lang="en-US" sz="1050" dirty="0"/>
          </a:p>
        </p:txBody>
      </p:sp>
      <p:sp>
        <p:nvSpPr>
          <p:cNvPr id="19" name="Multiply 18"/>
          <p:cNvSpPr/>
          <p:nvPr/>
        </p:nvSpPr>
        <p:spPr>
          <a:xfrm>
            <a:off x="1707857" y="2906487"/>
            <a:ext cx="751114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00023" y="12192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6071" y="1943064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0502" y="2884715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6072" y="3635831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5136" y="48133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36039" y="3033842"/>
            <a:ext cx="257177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289" y="668953"/>
            <a:ext cx="13117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Remove Sub </a:t>
            </a:r>
            <a:r>
              <a:rPr lang="en-US" sz="1200" dirty="0" err="1"/>
              <a:t>nav</a:t>
            </a:r>
            <a:r>
              <a:rPr lang="en-US" sz="1200" dirty="0"/>
              <a:t> including Tour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Remove social shares in left </a:t>
            </a:r>
            <a:r>
              <a:rPr lang="en-US" sz="1200" dirty="0" err="1"/>
              <a:t>nav</a:t>
            </a:r>
            <a:r>
              <a:rPr lang="en-US" sz="1200" dirty="0"/>
              <a:t>, </a:t>
            </a:r>
            <a:r>
              <a:rPr lang="en-US" sz="1200" dirty="0" smtClean="0"/>
              <a:t>including email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Remove Nutrition Chat in Right </a:t>
            </a:r>
            <a:r>
              <a:rPr lang="en-US" sz="1200" dirty="0" err="1"/>
              <a:t>nav</a:t>
            </a:r>
            <a:r>
              <a:rPr lang="en-US" sz="1200" dirty="0"/>
              <a:t> and insert standard </a:t>
            </a:r>
            <a:r>
              <a:rPr lang="en-US" sz="1200" dirty="0" smtClean="0"/>
              <a:t>Mayo right </a:t>
            </a:r>
            <a:r>
              <a:rPr lang="en-US" sz="1200" dirty="0"/>
              <a:t>rail</a:t>
            </a:r>
          </a:p>
          <a:p>
            <a:endParaRPr lang="en-US" sz="1200" dirty="0"/>
          </a:p>
          <a:p>
            <a:r>
              <a:rPr lang="en-US" sz="1200" dirty="0"/>
              <a:t>Change Progress </a:t>
            </a:r>
            <a:r>
              <a:rPr lang="en-US" sz="1200" dirty="0" smtClean="0"/>
              <a:t>Tracker to Nutrition Tracker</a:t>
            </a:r>
          </a:p>
          <a:p>
            <a:endParaRPr lang="en-US" sz="1200" dirty="0"/>
          </a:p>
          <a:p>
            <a:r>
              <a:rPr lang="en-US" sz="1200" dirty="0"/>
              <a:t>Remove copy under Progress Tracker and Track your Nutrients copy in blue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Bread Crumb should read </a:t>
            </a:r>
            <a:r>
              <a:rPr lang="en-US" sz="1200" dirty="0" smtClean="0"/>
              <a:t>Nutrient Trends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30502" y="603945"/>
            <a:ext cx="257177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67715" y="397637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9000" y="318634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929630" y="2435186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44165" y="2747889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234031" y="2238336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3835" y="5776792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67716" y="51054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400" y="5653731"/>
            <a:ext cx="94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CHOL between SAT FAT and </a:t>
            </a:r>
            <a:r>
              <a:rPr lang="en-US" sz="1200" dirty="0" smtClean="0"/>
              <a:t>SODIUM- see new design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138226" y="5257801"/>
            <a:ext cx="301388" cy="304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57122" y="3706224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y 38"/>
          <p:cNvSpPr/>
          <p:nvPr/>
        </p:nvSpPr>
        <p:spPr>
          <a:xfrm>
            <a:off x="1688500" y="2429036"/>
            <a:ext cx="751114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20253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Nutrition Tracker </a:t>
            </a:r>
            <a:r>
              <a:rPr lang="en-US" sz="3200" smtClean="0"/>
              <a:t>Day view-Remove/changes</a:t>
            </a:r>
            <a:endParaRPr lang="en-US" sz="3200" dirty="0"/>
          </a:p>
        </p:txBody>
      </p:sp>
      <p:pic>
        <p:nvPicPr>
          <p:cNvPr id="5" name="Content Placeholder 4" descr="Progress Tracker - South Beach Diet 2.0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5949"/>
            <a:ext cx="5893083" cy="4525963"/>
          </a:xfrm>
        </p:spPr>
      </p:pic>
      <p:sp>
        <p:nvSpPr>
          <p:cNvPr id="6" name="Multiply 5"/>
          <p:cNvSpPr/>
          <p:nvPr/>
        </p:nvSpPr>
        <p:spPr>
          <a:xfrm>
            <a:off x="5867400" y="2514600"/>
            <a:ext cx="751114" cy="99060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2209800"/>
            <a:ext cx="1217386" cy="137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1678214" y="2393044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678214" y="2959280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6000" y="2428515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895600" y="2393045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581400" y="2403205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4876800" y="2347415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4333421" y="2403204"/>
            <a:ext cx="531586" cy="55607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0" y="2408285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0560" y="1854197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Nutrient Trends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3540" y="1098636"/>
            <a:ext cx="13748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Remove Sub </a:t>
            </a:r>
            <a:r>
              <a:rPr lang="en-US" sz="1200" dirty="0" err="1"/>
              <a:t>nav</a:t>
            </a:r>
            <a:r>
              <a:rPr lang="en-US" sz="1200" dirty="0"/>
              <a:t> including Tour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Remove social shares in left </a:t>
            </a:r>
            <a:r>
              <a:rPr lang="en-US" sz="1200" dirty="0" err="1"/>
              <a:t>nav</a:t>
            </a:r>
            <a:r>
              <a:rPr lang="en-US" sz="1200" dirty="0"/>
              <a:t>, keep email</a:t>
            </a:r>
          </a:p>
          <a:p>
            <a:endParaRPr lang="en-US" sz="1200" dirty="0"/>
          </a:p>
          <a:p>
            <a:r>
              <a:rPr lang="en-US" sz="1200" dirty="0"/>
              <a:t>Remove Nutrition Chat in Right </a:t>
            </a:r>
            <a:r>
              <a:rPr lang="en-US" sz="1200" dirty="0" err="1"/>
              <a:t>nav</a:t>
            </a:r>
            <a:r>
              <a:rPr lang="en-US" sz="1200" dirty="0"/>
              <a:t> and insert </a:t>
            </a:r>
            <a:r>
              <a:rPr lang="en-US" sz="1200"/>
              <a:t>standard </a:t>
            </a:r>
            <a:r>
              <a:rPr lang="en-US" sz="1200" smtClean="0"/>
              <a:t>Mayo </a:t>
            </a:r>
            <a:r>
              <a:rPr lang="en-US" sz="1200" dirty="0" smtClean="0"/>
              <a:t>right </a:t>
            </a:r>
            <a:r>
              <a:rPr lang="en-US" sz="1200" dirty="0"/>
              <a:t>rail</a:t>
            </a:r>
          </a:p>
          <a:p>
            <a:endParaRPr lang="en-US" sz="1200" dirty="0"/>
          </a:p>
          <a:p>
            <a:r>
              <a:rPr lang="en-US" sz="1200" dirty="0"/>
              <a:t>Change Progress Tracker to Nutrient Trends</a:t>
            </a:r>
          </a:p>
          <a:p>
            <a:endParaRPr lang="en-US" sz="1200" dirty="0"/>
          </a:p>
          <a:p>
            <a:r>
              <a:rPr lang="en-US" sz="1200" dirty="0"/>
              <a:t>Remove copy under Progress </a:t>
            </a:r>
            <a:r>
              <a:rPr lang="en-US" sz="1200" dirty="0" smtClean="0"/>
              <a:t>Tracker and Track you Nutrients in blue box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Bread Crumb should read Nutrient Trends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200" y="2780209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9796" y="220980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" y="1803188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95417" y="3453127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550" y="1120134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10" y="2442389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180" y="3346445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32810" y="2077238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32810" y="294540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28210" y="2184159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518160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14256" y="197385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5417" y="512191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39055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72400" y="1803188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Same list of Nutrients, but add CHOL between SAT </a:t>
            </a:r>
            <a:r>
              <a:rPr lang="en-US" sz="1200" dirty="0"/>
              <a:t>FAT and SODIUM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360" y="4044950"/>
            <a:ext cx="297180" cy="3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6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169</Words>
  <Application>Microsoft Office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Nutrition Tracker Week view-changes</vt:lpstr>
      <vt:lpstr>Nutrition Tracker Day view-Remove/changes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155</cp:revision>
  <cp:lastPrinted>2013-04-25T15:37:18Z</cp:lastPrinted>
  <dcterms:created xsi:type="dcterms:W3CDTF">2013-04-11T18:56:46Z</dcterms:created>
  <dcterms:modified xsi:type="dcterms:W3CDTF">2013-05-13T15:45:50Z</dcterms:modified>
</cp:coreProperties>
</file>