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9" autoAdjust="0"/>
  </p:normalViewPr>
  <p:slideViewPr>
    <p:cSldViewPr>
      <p:cViewPr varScale="1">
        <p:scale>
          <a:sx n="75" d="100"/>
          <a:sy n="75" d="100"/>
        </p:scale>
        <p:origin x="-6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B9FC3A-9C50-4192-99DD-5CE0BF0CD62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C1213-2279-4AE7-B212-1A691EE1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8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Recipe Finder</a:t>
            </a:r>
            <a:endParaRPr lang="en-US" sz="3200" dirty="0"/>
          </a:p>
        </p:txBody>
      </p:sp>
      <p:pic>
        <p:nvPicPr>
          <p:cNvPr id="4" name="Content Placeholder 3" descr="Recipe Search Page -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0" y="1383405"/>
            <a:ext cx="5811356" cy="4525963"/>
          </a:xfrm>
        </p:spPr>
      </p:pic>
      <p:sp>
        <p:nvSpPr>
          <p:cNvPr id="5" name="TextBox 4"/>
          <p:cNvSpPr txBox="1"/>
          <p:nvPr/>
        </p:nvSpPr>
        <p:spPr>
          <a:xfrm>
            <a:off x="711200" y="1763762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Remove Shares on left</a:t>
            </a:r>
            <a:endParaRPr lang="en-US" sz="1400" dirty="0"/>
          </a:p>
        </p:txBody>
      </p:sp>
      <p:sp>
        <p:nvSpPr>
          <p:cNvPr id="6" name="Multiply 5"/>
          <p:cNvSpPr/>
          <p:nvPr/>
        </p:nvSpPr>
        <p:spPr>
          <a:xfrm>
            <a:off x="3149600" y="2527300"/>
            <a:ext cx="304800" cy="609600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3149600" y="3136900"/>
            <a:ext cx="304800" cy="609600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7848600" y="2527300"/>
            <a:ext cx="304800" cy="609600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6215" y="3492499"/>
            <a:ext cx="2156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Remove View: Phase filters</a:t>
            </a:r>
            <a:endParaRPr lang="en-US" sz="1400" dirty="0"/>
          </a:p>
        </p:txBody>
      </p:sp>
      <p:sp>
        <p:nvSpPr>
          <p:cNvPr id="10" name="Multiply 9"/>
          <p:cNvSpPr/>
          <p:nvPr/>
        </p:nvSpPr>
        <p:spPr>
          <a:xfrm>
            <a:off x="7315200" y="2540000"/>
            <a:ext cx="304800" cy="609600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0400" y="4495800"/>
            <a:ext cx="2063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Remove Gluten ribbons &amp;</a:t>
            </a:r>
          </a:p>
          <a:p>
            <a:r>
              <a:rPr lang="en-US" sz="1400" dirty="0" smtClean="0"/>
              <a:t>Phase icons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254000" y="1669604"/>
            <a:ext cx="482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67000" y="2844800"/>
            <a:ext cx="482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8600" y="3389411"/>
            <a:ext cx="482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77800" y="4483050"/>
            <a:ext cx="482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305800" y="2643832"/>
            <a:ext cx="482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943600" y="2948632"/>
            <a:ext cx="482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435600" y="4109659"/>
            <a:ext cx="482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6600" y="5257800"/>
            <a:ext cx="2070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Remove </a:t>
            </a:r>
            <a:r>
              <a:rPr lang="en-US" sz="1400" dirty="0" err="1" smtClean="0"/>
              <a:t>Fave</a:t>
            </a:r>
            <a:r>
              <a:rPr lang="en-US" sz="1400" dirty="0" smtClean="0"/>
              <a:t> Heart icons, replace with Stars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228600" y="5318442"/>
            <a:ext cx="482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67200" y="4398902"/>
            <a:ext cx="482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Multiply 24"/>
          <p:cNvSpPr/>
          <p:nvPr/>
        </p:nvSpPr>
        <p:spPr>
          <a:xfrm>
            <a:off x="6705600" y="4295069"/>
            <a:ext cx="304800" cy="609600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Multiply 25"/>
          <p:cNvSpPr/>
          <p:nvPr/>
        </p:nvSpPr>
        <p:spPr>
          <a:xfrm>
            <a:off x="8001000" y="4310627"/>
            <a:ext cx="304800" cy="609600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Multiply 26"/>
          <p:cNvSpPr/>
          <p:nvPr/>
        </p:nvSpPr>
        <p:spPr>
          <a:xfrm>
            <a:off x="5524500" y="4409420"/>
            <a:ext cx="304800" cy="609600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9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34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Recipe Finder</vt:lpstr>
    </vt:vector>
  </TitlesOfParts>
  <Company>wat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wfm</dc:creator>
  <cp:lastModifiedBy>wfm</cp:lastModifiedBy>
  <cp:revision>153</cp:revision>
  <cp:lastPrinted>2013-05-21T19:33:15Z</cp:lastPrinted>
  <dcterms:created xsi:type="dcterms:W3CDTF">2013-04-11T18:56:46Z</dcterms:created>
  <dcterms:modified xsi:type="dcterms:W3CDTF">2013-05-28T20:48:35Z</dcterms:modified>
</cp:coreProperties>
</file>