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Recipe Finder</a:t>
            </a:r>
            <a:endParaRPr lang="en-US" sz="2400" dirty="0"/>
          </a:p>
        </p:txBody>
      </p:sp>
      <p:pic>
        <p:nvPicPr>
          <p:cNvPr id="6" name="Content Placeholder 5" descr="recipe-finder.jpg - Windows Picture and Fax View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24" y="1600200"/>
            <a:ext cx="6415552" cy="4525963"/>
          </a:xfrm>
        </p:spPr>
      </p:pic>
      <p:sp>
        <p:nvSpPr>
          <p:cNvPr id="7" name="Rounded Rectangle 6"/>
          <p:cNvSpPr/>
          <p:nvPr/>
        </p:nvSpPr>
        <p:spPr>
          <a:xfrm>
            <a:off x="1968500" y="3429000"/>
            <a:ext cx="5334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68500" y="4343400"/>
            <a:ext cx="5334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68500" y="5029200"/>
            <a:ext cx="5334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3073400"/>
            <a:ext cx="5334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Recipe Finder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154</cp:revision>
  <cp:lastPrinted>2013-05-21T19:33:15Z</cp:lastPrinted>
  <dcterms:created xsi:type="dcterms:W3CDTF">2013-04-11T18:56:46Z</dcterms:created>
  <dcterms:modified xsi:type="dcterms:W3CDTF">2013-06-10T19:48:53Z</dcterms:modified>
</cp:coreProperties>
</file>