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Weekly Meal </a:t>
            </a:r>
            <a:r>
              <a:rPr lang="en-US" sz="2800" dirty="0" smtClean="0"/>
              <a:t>Plan-same functionality as SBD</a:t>
            </a:r>
            <a:endParaRPr lang="en-US" sz="2800" dirty="0"/>
          </a:p>
        </p:txBody>
      </p:sp>
      <p:pic>
        <p:nvPicPr>
          <p:cNvPr id="4" name="Content Placeholder 3" descr="Meal Planner — Weekly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1547018"/>
            <a:ext cx="5531732" cy="4525963"/>
          </a:xfrm>
        </p:spPr>
      </p:pic>
      <p:sp>
        <p:nvSpPr>
          <p:cNvPr id="5" name="Rounded Rectangle 4"/>
          <p:cNvSpPr/>
          <p:nvPr/>
        </p:nvSpPr>
        <p:spPr>
          <a:xfrm>
            <a:off x="254000" y="166960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" y="1654671"/>
            <a:ext cx="2047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Remove Shares on left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1300" y="2344072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1300" y="3031698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151" y="3064301"/>
            <a:ext cx="167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Remove Tour icon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98500" y="2376675"/>
            <a:ext cx="179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Remove Phase icon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38151" y="3810000"/>
            <a:ext cx="2386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Remove </a:t>
            </a:r>
            <a:r>
              <a:rPr lang="en-US" sz="1600" dirty="0"/>
              <a:t>blue box message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54000" y="3810000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Multiply 59"/>
          <p:cNvSpPr/>
          <p:nvPr/>
        </p:nvSpPr>
        <p:spPr>
          <a:xfrm>
            <a:off x="3200400" y="2488523"/>
            <a:ext cx="457200" cy="3361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200400" y="2863622"/>
            <a:ext cx="457200" cy="3361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7162800" y="2307747"/>
            <a:ext cx="457200" cy="3361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4114800" y="2840571"/>
            <a:ext cx="888400" cy="34907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86400" y="2815576"/>
            <a:ext cx="1320800" cy="3361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6934200" y="2816774"/>
            <a:ext cx="1219200" cy="3361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003200" y="2106729"/>
            <a:ext cx="457200" cy="3361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3200400" y="2073838"/>
            <a:ext cx="457200" cy="33615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98500" y="4405411"/>
            <a:ext cx="220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shopping list </a:t>
            </a:r>
            <a:r>
              <a:rPr lang="en-US" sz="1400" dirty="0" err="1" smtClean="0"/>
              <a:t>wil</a:t>
            </a:r>
            <a:r>
              <a:rPr lang="en-US" sz="1400" dirty="0" smtClean="0"/>
              <a:t> display upon clicking just as on SBD</a:t>
            </a:r>
            <a:endParaRPr lang="en-US" sz="1400" dirty="0"/>
          </a:p>
        </p:txBody>
      </p:sp>
      <p:sp>
        <p:nvSpPr>
          <p:cNvPr id="75" name="Rounded Rectangle 74"/>
          <p:cNvSpPr/>
          <p:nvPr/>
        </p:nvSpPr>
        <p:spPr>
          <a:xfrm>
            <a:off x="254000" y="4405411"/>
            <a:ext cx="3798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904786" y="2207485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460400" y="1895411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7200" y="224191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078800" y="2788113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229600" y="2307747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1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42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Weekly Meal Plan-same functionality as SBD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163</cp:revision>
  <cp:lastPrinted>2013-05-22T15:14:02Z</cp:lastPrinted>
  <dcterms:created xsi:type="dcterms:W3CDTF">2013-04-11T18:56:46Z</dcterms:created>
  <dcterms:modified xsi:type="dcterms:W3CDTF">2013-05-23T17:53:51Z</dcterms:modified>
</cp:coreProperties>
</file>