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64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79" autoAdjust="0"/>
  </p:normalViewPr>
  <p:slideViewPr>
    <p:cSldViewPr>
      <p:cViewPr varScale="1">
        <p:scale>
          <a:sx n="73" d="100"/>
          <a:sy n="73" d="100"/>
        </p:scale>
        <p:origin x="-7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B9FC3A-9C50-4192-99DD-5CE0BF0CD624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C1213-2279-4AE7-B212-1A691EE1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8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1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6CBC-BFE4-482A-A5D3-EE685F05A063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Weight Tracker changes-remove social shares, nutrition chat, tour and sub </a:t>
            </a:r>
            <a:r>
              <a:rPr lang="en-US" sz="2400" dirty="0" err="1" smtClean="0"/>
              <a:t>nav</a:t>
            </a:r>
            <a:endParaRPr lang="en-US" sz="2400" dirty="0"/>
          </a:p>
        </p:txBody>
      </p:sp>
      <p:pic>
        <p:nvPicPr>
          <p:cNvPr id="4" name="Content Placeholder 3" descr="Progress Tracker - South Beach Diet 2.0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62" y="1436687"/>
            <a:ext cx="5982431" cy="4525963"/>
          </a:xfrm>
          <a:ln>
            <a:solidFill>
              <a:schemeClr val="bg1"/>
            </a:solidFill>
          </a:ln>
        </p:spPr>
      </p:pic>
      <p:sp>
        <p:nvSpPr>
          <p:cNvPr id="5" name="Multiply 4"/>
          <p:cNvSpPr/>
          <p:nvPr/>
        </p:nvSpPr>
        <p:spPr>
          <a:xfrm>
            <a:off x="2164516" y="2304524"/>
            <a:ext cx="457200" cy="9144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2193888" y="2999600"/>
            <a:ext cx="457200" cy="9144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5257800" y="2780210"/>
            <a:ext cx="4572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4724400" y="2772226"/>
            <a:ext cx="4572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3516085" y="2747212"/>
            <a:ext cx="4572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2819400" y="2767142"/>
            <a:ext cx="4572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4147453" y="2770772"/>
            <a:ext cx="4572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6172200" y="2558532"/>
            <a:ext cx="1219200" cy="132766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47140" y="2177566"/>
            <a:ext cx="749152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accent1">
                    <a:lumMod val="50000"/>
                  </a:schemeClr>
                </a:solidFill>
              </a:rPr>
              <a:t>Weight</a:t>
            </a:r>
            <a:endParaRPr lang="en-US" sz="105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975360"/>
            <a:ext cx="107215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Remove Sub </a:t>
            </a:r>
            <a:r>
              <a:rPr lang="en-US" sz="1200" dirty="0" err="1" smtClean="0"/>
              <a:t>nav</a:t>
            </a:r>
            <a:r>
              <a:rPr lang="en-US" sz="1200" dirty="0" smtClean="0"/>
              <a:t> including Tour</a:t>
            </a:r>
          </a:p>
          <a:p>
            <a:r>
              <a:rPr lang="en-US" sz="1200" dirty="0" smtClean="0"/>
              <a:t>  </a:t>
            </a:r>
          </a:p>
          <a:p>
            <a:r>
              <a:rPr lang="en-US" sz="1200" dirty="0" smtClean="0"/>
              <a:t>Remove social shares in left </a:t>
            </a:r>
            <a:r>
              <a:rPr lang="en-US" sz="1200" dirty="0" err="1" smtClean="0"/>
              <a:t>nav</a:t>
            </a:r>
            <a:r>
              <a:rPr lang="en-US" sz="1200" dirty="0" smtClean="0"/>
              <a:t>, </a:t>
            </a:r>
            <a:r>
              <a:rPr lang="en-US" sz="1200" dirty="0" smtClean="0"/>
              <a:t>including </a:t>
            </a:r>
            <a:r>
              <a:rPr lang="en-US" sz="1200" dirty="0" err="1" smtClean="0"/>
              <a:t>emai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Remove Nutrition Chat in Right </a:t>
            </a:r>
            <a:r>
              <a:rPr lang="en-US" sz="1200" dirty="0" err="1" smtClean="0"/>
              <a:t>nav</a:t>
            </a:r>
            <a:r>
              <a:rPr lang="en-US" sz="1200" dirty="0" smtClean="0"/>
              <a:t> and insert standard right rail</a:t>
            </a:r>
          </a:p>
          <a:p>
            <a:endParaRPr lang="en-US" sz="1200" dirty="0"/>
          </a:p>
          <a:p>
            <a:r>
              <a:rPr lang="en-US" sz="1200" dirty="0" smtClean="0"/>
              <a:t>Change Progress to say Weight Tracker</a:t>
            </a:r>
          </a:p>
          <a:p>
            <a:endParaRPr lang="en-US" sz="1200" dirty="0" smtClean="0"/>
          </a:p>
          <a:p>
            <a:r>
              <a:rPr lang="en-US" sz="1200" dirty="0" smtClean="0"/>
              <a:t>Remove copy under Weight Tracker</a:t>
            </a:r>
          </a:p>
          <a:p>
            <a:endParaRPr lang="en-US" sz="1200" dirty="0"/>
          </a:p>
          <a:p>
            <a:r>
              <a:rPr lang="en-US" sz="1200" dirty="0" smtClean="0"/>
              <a:t>Bread Crumb should read Weight Tracker, not Progress Tracker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057400" y="27758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15985" y="2747212"/>
            <a:ext cx="2514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82880" y="975360"/>
            <a:ext cx="304800" cy="30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5985" y="2572989"/>
            <a:ext cx="5606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715000" y="2900492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00024" y="1752600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922144" y="3033842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17168" y="2690942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543800" y="3013912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53999" y="3962400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876942" y="2304524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11783" y="5029200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351144" y="2438602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35277" y="5791200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675468" y="1961624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Multiply 32"/>
          <p:cNvSpPr/>
          <p:nvPr/>
        </p:nvSpPr>
        <p:spPr>
          <a:xfrm>
            <a:off x="5689600" y="4419600"/>
            <a:ext cx="381000" cy="42454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79000" y="6012543"/>
            <a:ext cx="29761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Remove ?, just have text and no </a:t>
            </a:r>
            <a:r>
              <a:rPr lang="en-US" sz="1400" dirty="0" err="1"/>
              <a:t>flyout</a:t>
            </a:r>
            <a:endParaRPr lang="en-US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1651633" y="6012543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172200" y="4460424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Multiply 38"/>
          <p:cNvSpPr/>
          <p:nvPr/>
        </p:nvSpPr>
        <p:spPr>
          <a:xfrm>
            <a:off x="5067300" y="3218740"/>
            <a:ext cx="381000" cy="42454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596889" y="3380372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650544" y="6402252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18792" y="6402252"/>
            <a:ext cx="506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Remove </a:t>
            </a:r>
            <a:r>
              <a:rPr lang="en-US" sz="1200" dirty="0" smtClean="0"/>
              <a:t>header My Weight Goals, Weight Progress and scale</a:t>
            </a:r>
            <a:r>
              <a:rPr lang="en-US" sz="1200" dirty="0" smtClean="0"/>
              <a:t>, see new design</a:t>
            </a:r>
            <a:endParaRPr lang="en-US" sz="1200" dirty="0"/>
          </a:p>
        </p:txBody>
      </p:sp>
      <p:sp>
        <p:nvSpPr>
          <p:cNvPr id="42" name="Multiply 41"/>
          <p:cNvSpPr/>
          <p:nvPr/>
        </p:nvSpPr>
        <p:spPr>
          <a:xfrm>
            <a:off x="3086100" y="3203510"/>
            <a:ext cx="381000" cy="42454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2996292" y="4460424"/>
            <a:ext cx="381000" cy="42454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3566431" y="3285158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516085" y="4460424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71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Tracker history-change</a:t>
            </a:r>
            <a:endParaRPr lang="en-US" dirty="0"/>
          </a:p>
        </p:txBody>
      </p:sp>
      <p:pic>
        <p:nvPicPr>
          <p:cNvPr id="4" name="Content Placeholder 3" descr="Progress Tracker - South Beach Diet 2.0 -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58" y="1600200"/>
            <a:ext cx="5893083" cy="4525963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762000" y="5029200"/>
            <a:ext cx="1371600" cy="762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3200400"/>
            <a:ext cx="1257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date to read:</a:t>
            </a:r>
          </a:p>
          <a:p>
            <a:r>
              <a:rPr lang="en-US" dirty="0" smtClean="0"/>
              <a:t>April 22,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1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Weight Goals</a:t>
            </a:r>
            <a:endParaRPr lang="en-US" dirty="0"/>
          </a:p>
        </p:txBody>
      </p:sp>
      <p:pic>
        <p:nvPicPr>
          <p:cNvPr id="4" name="Content Placeholder 3" descr="Progress Tracker - South Beach Diet 2.0 -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58" y="1600200"/>
            <a:ext cx="5893083" cy="4525963"/>
          </a:xfrm>
          <a:ln>
            <a:solidFill>
              <a:srgbClr val="FF0000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5029200" y="3962400"/>
            <a:ext cx="2209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48600" y="3581400"/>
            <a:ext cx="114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New copy from Maureen TBD for BMI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270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123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Weight Tracker changes-remove social shares, nutrition chat, tour and sub nav</vt:lpstr>
      <vt:lpstr>Weight Tracker history-change</vt:lpstr>
      <vt:lpstr>My Weight Goals</vt:lpstr>
    </vt:vector>
  </TitlesOfParts>
  <Company>wat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wfm</dc:creator>
  <cp:lastModifiedBy>wfm</cp:lastModifiedBy>
  <cp:revision>148</cp:revision>
  <cp:lastPrinted>2013-04-25T15:37:18Z</cp:lastPrinted>
  <dcterms:created xsi:type="dcterms:W3CDTF">2013-04-11T18:56:46Z</dcterms:created>
  <dcterms:modified xsi:type="dcterms:W3CDTF">2013-05-08T16:03:08Z</dcterms:modified>
</cp:coreProperties>
</file>