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9" autoAdjust="0"/>
  </p:normalViewPr>
  <p:slideViewPr>
    <p:cSldViewPr>
      <p:cViewPr varScale="1">
        <p:scale>
          <a:sx n="75" d="100"/>
          <a:sy n="75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B9FC3A-9C50-4192-99DD-5CE0BF0CD624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C1213-2279-4AE7-B212-1A691EE1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6CBC-BFE4-482A-A5D3-EE685F05A06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Recipe Detail Page</a:t>
            </a:r>
            <a:endParaRPr lang="en-US" sz="2400" dirty="0"/>
          </a:p>
        </p:txBody>
      </p:sp>
      <p:pic>
        <p:nvPicPr>
          <p:cNvPr id="6" name="Content Placeholder 5" descr="Garlic Swiss Chard Scramble - Microsoft Internet Explorer provided by Waterfront Media Inc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322371"/>
            <a:ext cx="6138059" cy="4728362"/>
          </a:xfrm>
        </p:spPr>
      </p:pic>
      <p:sp>
        <p:nvSpPr>
          <p:cNvPr id="7" name="Multiply 6"/>
          <p:cNvSpPr/>
          <p:nvPr/>
        </p:nvSpPr>
        <p:spPr>
          <a:xfrm>
            <a:off x="4711700" y="2590800"/>
            <a:ext cx="457200" cy="4572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5130800" y="2565400"/>
            <a:ext cx="457200" cy="4572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4216400" y="3048000"/>
            <a:ext cx="457200" cy="4572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4699000" y="3022600"/>
            <a:ext cx="457200" cy="4572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5130800" y="3022600"/>
            <a:ext cx="457200" cy="4572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2159000" y="2546350"/>
            <a:ext cx="457200" cy="7747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2159000" y="3276600"/>
            <a:ext cx="457200" cy="762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791200" y="4483100"/>
            <a:ext cx="228600" cy="4572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9789" y="313154"/>
            <a:ext cx="137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Remove social share on left </a:t>
            </a:r>
            <a:r>
              <a:rPr lang="en-US" sz="1600" dirty="0" err="1" smtClean="0"/>
              <a:t>nav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2351" y="1267261"/>
            <a:ext cx="168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Remove phase icons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2351" y="1854200"/>
            <a:ext cx="154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Remove Prep, Cook and Total time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1" y="4584194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Change heart (</a:t>
            </a:r>
            <a:r>
              <a:rPr lang="en-US" sz="1400" dirty="0" err="1" smtClean="0"/>
              <a:t>fave</a:t>
            </a:r>
            <a:r>
              <a:rPr lang="en-US" sz="1400" dirty="0" smtClean="0"/>
              <a:t>) icon to star (</a:t>
            </a:r>
            <a:r>
              <a:rPr lang="en-US" sz="1400" smtClean="0"/>
              <a:t>see new design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178167" y="457200"/>
            <a:ext cx="296211" cy="409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7966" y="1205250"/>
            <a:ext cx="326903" cy="431800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54301" y="2933700"/>
            <a:ext cx="296211" cy="409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609289" y="2584678"/>
            <a:ext cx="296211" cy="409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48291" y="1905000"/>
            <a:ext cx="296211" cy="409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43094" y="3116074"/>
            <a:ext cx="296211" cy="409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0308" y="2703324"/>
            <a:ext cx="296211" cy="409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038445" y="4211955"/>
            <a:ext cx="296211" cy="409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7934" y="2713215"/>
            <a:ext cx="1253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Change to Star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150307" y="3276600"/>
            <a:ext cx="296211" cy="409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8037" y="3149838"/>
            <a:ext cx="12531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See new design for new layout and elements on right side of image-nutrients display, etc.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4779494" y="3603248"/>
            <a:ext cx="296211" cy="409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18333" y="5055820"/>
            <a:ext cx="296211" cy="409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385508" y="4766796"/>
            <a:ext cx="296211" cy="409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1494" y="5055820"/>
            <a:ext cx="1745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Remove tab and display recipe-see new design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148290" y="5943600"/>
            <a:ext cx="296211" cy="409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94989" y="4435852"/>
            <a:ext cx="296211" cy="409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3244" y="5997664"/>
            <a:ext cx="242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Print icon here-see new design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254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78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Recipe Detail Page</vt:lpstr>
    </vt:vector>
  </TitlesOfParts>
  <Company>wat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wfm</dc:creator>
  <cp:lastModifiedBy>wfm</cp:lastModifiedBy>
  <cp:revision>143</cp:revision>
  <cp:lastPrinted>2013-04-25T15:37:18Z</cp:lastPrinted>
  <dcterms:created xsi:type="dcterms:W3CDTF">2013-04-11T18:56:46Z</dcterms:created>
  <dcterms:modified xsi:type="dcterms:W3CDTF">2013-05-15T13:51:00Z</dcterms:modified>
</cp:coreProperties>
</file>