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Daily Meal </a:t>
            </a:r>
            <a:r>
              <a:rPr lang="en-US" sz="2800" dirty="0" smtClean="0"/>
              <a:t>Plan </a:t>
            </a:r>
            <a:r>
              <a:rPr lang="en-US" sz="2800" dirty="0"/>
              <a:t>S</a:t>
            </a:r>
            <a:r>
              <a:rPr lang="en-US" sz="2800" dirty="0" smtClean="0"/>
              <a:t>hopping list</a:t>
            </a:r>
            <a:endParaRPr lang="en-US" sz="2800" dirty="0"/>
          </a:p>
        </p:txBody>
      </p:sp>
      <p:pic>
        <p:nvPicPr>
          <p:cNvPr id="4" name="Content Placeholder 3" descr="Shopping List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2" y="1669604"/>
            <a:ext cx="5531732" cy="4525963"/>
          </a:xfrm>
        </p:spPr>
      </p:pic>
      <p:sp>
        <p:nvSpPr>
          <p:cNvPr id="5" name="Rounded Rectangle 4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329" y="1669604"/>
            <a:ext cx="2164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Remove Shares on left and move print icon (see new icon and placement on new design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54000" y="3276600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300" y="4288135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093" y="3276600"/>
            <a:ext cx="2091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 smtClean="0"/>
              <a:t>Nutritionist chat and SBD ad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093" y="511913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Date of Meal Plan should link back to that day’s meal plan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2556130" y="2792075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77200" y="294591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77200" y="4301698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029200" y="2343011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6934200" y="265458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959600" y="403190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863692" y="2563167"/>
            <a:ext cx="578007" cy="5486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694" y="4319825"/>
            <a:ext cx="211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Move Print icon-see new design</a:t>
            </a:r>
            <a:endParaRPr lang="en-US" sz="1600" dirty="0"/>
          </a:p>
        </p:txBody>
      </p:sp>
      <p:sp>
        <p:nvSpPr>
          <p:cNvPr id="41" name="Multiply 40"/>
          <p:cNvSpPr/>
          <p:nvPr/>
        </p:nvSpPr>
        <p:spPr>
          <a:xfrm>
            <a:off x="2841388" y="3111787"/>
            <a:ext cx="578007" cy="5486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09550" y="5119132"/>
            <a:ext cx="400050" cy="415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962195" y="1898937"/>
            <a:ext cx="390605" cy="432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48795" y="2269609"/>
            <a:ext cx="313400" cy="27436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Recipe Detail Page Shopping </a:t>
            </a:r>
            <a:r>
              <a:rPr lang="en-US" sz="2800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Weekly MP Shopping </a:t>
            </a:r>
            <a:r>
              <a:rPr lang="en-US" sz="2800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Daily Meal Plan Shopping list</vt:lpstr>
      <vt:lpstr>Recipe Detail Page Shopping list</vt:lpstr>
      <vt:lpstr>Weekly MP Shopping list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165</cp:revision>
  <cp:lastPrinted>2013-05-22T15:14:02Z</cp:lastPrinted>
  <dcterms:created xsi:type="dcterms:W3CDTF">2013-04-11T18:56:46Z</dcterms:created>
  <dcterms:modified xsi:type="dcterms:W3CDTF">2013-05-23T18:38:42Z</dcterms:modified>
</cp:coreProperties>
</file>