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4A26-4B0D-4066-8B4E-273D2C0AC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99856-410A-4756-8AFC-B877F7B24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A43E-1793-4165-946E-B5A8C96A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F08E-7CB6-4DCB-A9B5-890EEEAF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6BF9-3126-404B-A8D5-839D9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7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BF0-F441-447C-9B47-784CEE76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8F87F-52DE-4788-AA62-18802133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F0CC-DF16-4149-B0F1-F139ECD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F842-731E-4B7A-8BE7-C6443128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D60FB-FB48-41CF-B040-942128B8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9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2CDBD-688E-44EA-BD34-7F57253D8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21B49-16AD-4177-BFB3-8EF335CF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5731-AF41-48FA-BEF1-79B0CA35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DDD7-BA80-4F9A-B2AE-CE46EEF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0974-CB9C-40AE-88A0-AC41563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877A-5ADB-45F0-89E5-C2DB7D04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2AD1-564D-4E54-9249-30DEB0AD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A541-DB56-4A2D-9751-21C94A0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2B46-4FDE-4958-90BD-29359E28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C658-B29F-4823-AF66-CC3338AE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49A5-6029-4C39-B1E7-D2076570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D6B3-AEBA-4625-BF03-090E7CB5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F4B4-C0CE-44AE-BF2C-279D8E18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1D57-B26A-4FDE-A150-3E0EFA76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47C1-FCD4-4805-BCA1-20F8DB0F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3CFA-B865-47E9-8F4D-38A104B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DB3-BAB5-4C92-A3F6-1DD34214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B86E8-D7EC-49D7-8080-0F99CC6F5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1F34-AE60-4FE9-BAE5-DE3BFD45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4C802-D5DB-4D39-9C21-D20E602B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9FCC-461E-42F6-93CD-34D21039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007-8BDB-4F88-85C3-AE82921B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E175-B99A-47FC-B29F-A5E1EB30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A6AE-2815-4EF0-A934-C1D72BD4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DA8A-7B3B-4171-BA52-8146C46AD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98CFD-1AF5-4D56-8E28-B725FDBC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C3E0-4565-40FB-9980-7CC995BF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C71DA-309F-461F-9A11-08EBD61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D8841-F092-4AFD-AEE1-E4F85CAF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2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D89E-AA80-473C-8CA6-5C06108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D36A3-C158-4A7A-8665-75E287E0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A73AD-9E3C-4C73-8C5E-3ED6C0B2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29692-BF3C-4D13-A13B-BC9FF0DC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2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240AD-6CDF-4B15-9C0E-0B1BD046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2172F-4DFD-470F-8BFA-5887FD8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E90A-FC13-46D5-967B-A4FFF18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6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F09-298F-4A20-9086-2E9B5972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D1AB-54BA-46D4-8DC2-07BE46CA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C1999-2758-4BB3-8609-00712B50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B481-EE69-4C8A-9537-5A31E38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972B-E8B7-4409-943C-885C2BC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4A636-C380-4762-A18D-C3A9D149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B4F-8268-48CD-BC71-A1117D45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40952-3AA5-45A1-BD37-8A1CF5D6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47C8-D2B1-4AF9-BCF1-BBD1BA0A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33B28-A55D-4B49-ADBB-A842FB44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1C06-A959-4CB7-9A83-77D98EDE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8487-FAFA-47C9-8353-89D63996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30A0-5F04-445D-9A49-895F3B9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BCA5-8D58-475F-B732-7693FC10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B8AD-304F-4F4C-8CC6-D1FF3442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BDB0-3787-437D-BF58-F3D2A1EBAB0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6626-67D6-41C7-8298-38963E41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EAA6-9EE3-44B7-A6F4-5390266A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423B-0A7F-4F36-941D-8F95CBD11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4DBE-F1CB-4510-A8EA-C6943004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575" y="2939086"/>
            <a:ext cx="9144000" cy="979827"/>
          </a:xfrm>
        </p:spPr>
        <p:txBody>
          <a:bodyPr/>
          <a:lstStyle/>
          <a:p>
            <a:r>
              <a:rPr lang="en-US" b="1" dirty="0"/>
              <a:t>Amazon CloudWatch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92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38B80-4B2C-4BCF-82FC-7C20CCC94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9755" cy="6857999"/>
          </a:xfrm>
        </p:spPr>
      </p:pic>
    </p:spTree>
    <p:extLst>
      <p:ext uri="{BB962C8B-B14F-4D97-AF65-F5344CB8AC3E}">
        <p14:creationId xmlns:p14="http://schemas.microsoft.com/office/powerpoint/2010/main" val="140314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CloudWatch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CloudWatch</dc:title>
  <dc:creator>prabhu kavin</dc:creator>
  <cp:lastModifiedBy>prabhu kavin</cp:lastModifiedBy>
  <cp:revision>1</cp:revision>
  <dcterms:created xsi:type="dcterms:W3CDTF">2021-08-30T04:02:44Z</dcterms:created>
  <dcterms:modified xsi:type="dcterms:W3CDTF">2021-08-30T04:02:54Z</dcterms:modified>
</cp:coreProperties>
</file>