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0553-FCD2-4A40-8996-F11204695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1BA5-8A5F-47A8-9739-5FE35ABD1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AFBE-BADF-4122-9631-FC1FC770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3F4-5786-488D-B4C5-FEEE011EF2C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7AE53-D8D9-4805-83CA-593E5E50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AD54-9A7C-4785-ABD3-F02AFF8D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D2B-B8D9-43BC-9E98-A1391467F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5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BD6B-BE5E-46D8-B1ED-A8422CB1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DD33A-6212-4ED3-8BC6-0073C30FB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2E3D5-F0C0-4D1F-BD97-C1E926FC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3F4-5786-488D-B4C5-FEEE011EF2C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759F-421F-4609-95EF-F86A8177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4282B-5DF1-4A0B-9472-AE242655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D2B-B8D9-43BC-9E98-A1391467F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90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8ACDD-9EEE-4C6F-99CD-6D13D8FEA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0CE8E-C763-4462-8BF7-ABAD000C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ADAB8-507B-464E-840E-55F9F49A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3F4-5786-488D-B4C5-FEEE011EF2C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F73E8-24A2-48E9-B786-0ED16B50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15C9E-E25E-4E83-9243-D8F3A518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D2B-B8D9-43BC-9E98-A1391467F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1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7B15-7A4B-4881-A5EB-7A22B773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6D9E-C91F-4158-9F14-3530E80D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A1F5-27A8-49EF-9029-D86B5E8B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3F4-5786-488D-B4C5-FEEE011EF2C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65B1-8192-43CA-ADA7-AA0C6BFE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E382-54D2-492C-B125-5E3212E8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D2B-B8D9-43BC-9E98-A1391467F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28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58A7-46F0-4B02-930F-6850022D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6E567-3051-4CFF-B584-8B4A07F53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C2533-31DA-46ED-8044-33A4C4C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3F4-5786-488D-B4C5-FEEE011EF2C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C339A-E20F-456C-AD7F-B3490D0E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730C-6FD3-421C-811D-76C761D6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D2B-B8D9-43BC-9E98-A1391467F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7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7CE6-826E-422E-8438-72B345AC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535B-6682-4F1C-8AE2-91089D591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19BA5-34D0-4183-A1A1-E58396516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68AC-7213-4C79-B918-73FE52BF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3F4-5786-488D-B4C5-FEEE011EF2C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BAF3F-CDFD-4824-B2B7-8355F5C9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D49ED-0050-4264-B2B2-0E553DF9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D2B-B8D9-43BC-9E98-A1391467F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0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CAFA-5297-4404-BD58-D3857AF9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C4F6D-618C-49E8-8C0F-90ED39E6C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27685-43B2-4BBB-A06F-076BD2891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5A288-18E2-45DF-9C48-041131309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9FC00-2CCB-4592-904B-95EE8EE4C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9CB0F-ABEC-4333-87AB-39B2E094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3F4-5786-488D-B4C5-FEEE011EF2C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F668B-F3D0-449F-AC85-A66370BA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F9F3E-CE5C-49B5-8904-30DEE1B7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D2B-B8D9-43BC-9E98-A1391467F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4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9BF9-DE80-4F78-A0F3-4B159006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80D3B-A301-4323-8E40-C76C2F3B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3F4-5786-488D-B4C5-FEEE011EF2C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AF018-811D-42A9-9ED5-630E5CA8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62C3-600A-48F3-A7E3-941702C7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D2B-B8D9-43BC-9E98-A1391467F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4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65149-D9D7-4E6B-98D0-5D26FF83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3F4-5786-488D-B4C5-FEEE011EF2C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617EF-5C0A-48A1-92C3-D3D7D850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F6972-5428-4BC9-B09F-E54DAF90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D2B-B8D9-43BC-9E98-A1391467F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59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381B-5045-45F0-87D9-7F1DC977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4C48-5808-42DF-9710-8BEB0010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EEE8-5E64-4C27-B9B7-20DD87B2F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FE4AE-8EDD-45DD-9B1E-6FC978FB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3F4-5786-488D-B4C5-FEEE011EF2C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63D9F-6675-4B80-A89E-0887AB66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D1B8A-A391-41F7-B3BE-A6B06CD5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D2B-B8D9-43BC-9E98-A1391467F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77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6F6F-4467-415F-A0A0-C25ECB42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AF790-1CFD-4DC2-9F39-C39CDFB8E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F4318-9D93-4B17-9801-120665E0E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86098-FBC9-418A-8426-5C7C38E0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3F4-5786-488D-B4C5-FEEE011EF2C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11796-0FC1-47BB-9128-65733107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7D5C5-9870-419B-9D2C-B185B91A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D2B-B8D9-43BC-9E98-A1391467F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41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BCB7E-48FC-451B-B3C3-8550EBB8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E672C-922F-4CF2-B699-E2CD1B5FB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2D7BD-C9E1-429C-B8F7-4A7862B37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83F4-5786-488D-B4C5-FEEE011EF2C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B0822-7084-4231-9537-6DAE68624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8B66B-6B96-47BB-8FA6-BA1CB8225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34D2B-B8D9-43BC-9E98-A1391467F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68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05BC-2258-4975-8FC6-1375CD359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6842"/>
            <a:ext cx="9144000" cy="944316"/>
          </a:xfrm>
        </p:spPr>
        <p:txBody>
          <a:bodyPr/>
          <a:lstStyle/>
          <a:p>
            <a:r>
              <a:rPr lang="en-US" b="1" dirty="0"/>
              <a:t>Amazon RDS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6739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986C5-777C-42D0-A92B-C386F5AC8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3660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Amazon 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RDS</dc:title>
  <dc:creator>prabhu kavin</dc:creator>
  <cp:lastModifiedBy>prabhu kavin</cp:lastModifiedBy>
  <cp:revision>3</cp:revision>
  <dcterms:created xsi:type="dcterms:W3CDTF">2021-08-30T03:42:45Z</dcterms:created>
  <dcterms:modified xsi:type="dcterms:W3CDTF">2021-08-30T03:51:53Z</dcterms:modified>
</cp:coreProperties>
</file>