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98E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51940" y="1296999"/>
            <a:ext cx="2936875" cy="312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44" y="139065"/>
            <a:ext cx="659447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697" y="1017720"/>
            <a:ext cx="7880604" cy="348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98E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4.png"/><Relationship Id="rId7" Type="http://schemas.openxmlformats.org/officeDocument/2006/relationships/image" Target="../media/image32.png"/><Relationship Id="rId12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28.png"/><Relationship Id="rId5" Type="http://schemas.openxmlformats.org/officeDocument/2006/relationships/image" Target="../media/image142.png"/><Relationship Id="rId10" Type="http://schemas.openxmlformats.org/officeDocument/2006/relationships/image" Target="../media/image143.jpg"/><Relationship Id="rId4" Type="http://schemas.openxmlformats.org/officeDocument/2006/relationships/image" Target="../media/image145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Psec" TargetMode="External"/><Relationship Id="rId4" Type="http://schemas.openxmlformats.org/officeDocument/2006/relationships/image" Target="../media/image1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Psec" TargetMode="External"/><Relationship Id="rId4" Type="http://schemas.openxmlformats.org/officeDocument/2006/relationships/image" Target="../media/image1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57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56.png"/><Relationship Id="rId2" Type="http://schemas.openxmlformats.org/officeDocument/2006/relationships/image" Target="../media/image140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159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57.png"/><Relationship Id="rId18" Type="http://schemas.openxmlformats.org/officeDocument/2006/relationships/image" Target="../media/image164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56.png"/><Relationship Id="rId17" Type="http://schemas.openxmlformats.org/officeDocument/2006/relationships/image" Target="../media/image163.png"/><Relationship Id="rId2" Type="http://schemas.openxmlformats.org/officeDocument/2006/relationships/image" Target="../media/image140.png"/><Relationship Id="rId16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162.png"/><Relationship Id="rId10" Type="http://schemas.openxmlformats.org/officeDocument/2006/relationships/image" Target="../media/image145.png"/><Relationship Id="rId19" Type="http://schemas.openxmlformats.org/officeDocument/2006/relationships/image" Target="../media/image160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1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57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56.png"/><Relationship Id="rId2" Type="http://schemas.openxmlformats.org/officeDocument/2006/relationships/image" Target="../media/image140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159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1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57.png"/><Relationship Id="rId18" Type="http://schemas.openxmlformats.org/officeDocument/2006/relationships/image" Target="../media/image160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56.png"/><Relationship Id="rId17" Type="http://schemas.openxmlformats.org/officeDocument/2006/relationships/image" Target="../media/image169.png"/><Relationship Id="rId2" Type="http://schemas.openxmlformats.org/officeDocument/2006/relationships/image" Target="../media/image140.png"/><Relationship Id="rId16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167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1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57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5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160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1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72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71.png"/><Relationship Id="rId2" Type="http://schemas.openxmlformats.org/officeDocument/2006/relationships/image" Target="../media/image140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174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1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28.png"/><Relationship Id="rId21" Type="http://schemas.openxmlformats.org/officeDocument/2006/relationships/image" Target="../media/image187.png"/><Relationship Id="rId7" Type="http://schemas.openxmlformats.org/officeDocument/2006/relationships/image" Target="../media/image145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43.jp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4.png"/><Relationship Id="rId11" Type="http://schemas.openxmlformats.org/officeDocument/2006/relationships/image" Target="../media/image177.png"/><Relationship Id="rId5" Type="http://schemas.openxmlformats.org/officeDocument/2006/relationships/image" Target="../media/image141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4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jpg"/><Relationship Id="rId4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jpg"/><Relationship Id="rId4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2.jpg"/><Relationship Id="rId4" Type="http://schemas.openxmlformats.org/officeDocument/2006/relationships/image" Target="../media/image1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3.jpg"/><Relationship Id="rId4" Type="http://schemas.openxmlformats.org/officeDocument/2006/relationships/image" Target="../media/image1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jpg"/><Relationship Id="rId4" Type="http://schemas.openxmlformats.org/officeDocument/2006/relationships/image" Target="../media/image1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jpg"/><Relationship Id="rId4" Type="http://schemas.openxmlformats.org/officeDocument/2006/relationships/image" Target="../media/image1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2.png"/><Relationship Id="rId3" Type="http://schemas.openxmlformats.org/officeDocument/2006/relationships/image" Target="../media/image30.png"/><Relationship Id="rId7" Type="http://schemas.openxmlformats.org/officeDocument/2006/relationships/image" Target="../media/image143.jpg"/><Relationship Id="rId12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45.png"/><Relationship Id="rId5" Type="http://schemas.openxmlformats.org/officeDocument/2006/relationships/image" Target="../media/image146.png"/><Relationship Id="rId15" Type="http://schemas.openxmlformats.org/officeDocument/2006/relationships/image" Target="../media/image204.png"/><Relationship Id="rId10" Type="http://schemas.openxmlformats.org/officeDocument/2006/relationships/image" Target="../media/image144.png"/><Relationship Id="rId4" Type="http://schemas.openxmlformats.org/officeDocument/2006/relationships/image" Target="../media/image32.png"/><Relationship Id="rId9" Type="http://schemas.openxmlformats.org/officeDocument/2006/relationships/image" Target="../media/image141.png"/><Relationship Id="rId14" Type="http://schemas.openxmlformats.org/officeDocument/2006/relationships/image" Target="../media/image20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2.png"/><Relationship Id="rId3" Type="http://schemas.openxmlformats.org/officeDocument/2006/relationships/image" Target="../media/image30.png"/><Relationship Id="rId7" Type="http://schemas.openxmlformats.org/officeDocument/2006/relationships/image" Target="../media/image143.jpg"/><Relationship Id="rId12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45.png"/><Relationship Id="rId5" Type="http://schemas.openxmlformats.org/officeDocument/2006/relationships/image" Target="../media/image146.png"/><Relationship Id="rId10" Type="http://schemas.openxmlformats.org/officeDocument/2006/relationships/image" Target="../media/image144.png"/><Relationship Id="rId4" Type="http://schemas.openxmlformats.org/officeDocument/2006/relationships/image" Target="../media/image32.png"/><Relationship Id="rId9" Type="http://schemas.openxmlformats.org/officeDocument/2006/relationships/image" Target="../media/image141.png"/><Relationship Id="rId14" Type="http://schemas.openxmlformats.org/officeDocument/2006/relationships/image" Target="../media/image20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3.png"/><Relationship Id="rId3" Type="http://schemas.openxmlformats.org/officeDocument/2006/relationships/image" Target="../media/image30.png"/><Relationship Id="rId7" Type="http://schemas.openxmlformats.org/officeDocument/2006/relationships/image" Target="../media/image143.jpg"/><Relationship Id="rId12" Type="http://schemas.openxmlformats.org/officeDocument/2006/relationships/image" Target="../media/image20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45.png"/><Relationship Id="rId5" Type="http://schemas.openxmlformats.org/officeDocument/2006/relationships/image" Target="../media/image146.png"/><Relationship Id="rId10" Type="http://schemas.openxmlformats.org/officeDocument/2006/relationships/image" Target="../media/image144.png"/><Relationship Id="rId4" Type="http://schemas.openxmlformats.org/officeDocument/2006/relationships/image" Target="../media/image32.png"/><Relationship Id="rId9" Type="http://schemas.openxmlformats.org/officeDocument/2006/relationships/image" Target="../media/image141.png"/><Relationship Id="rId14" Type="http://schemas.openxmlformats.org/officeDocument/2006/relationships/image" Target="../media/image1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08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207.png"/><Relationship Id="rId17" Type="http://schemas.openxmlformats.org/officeDocument/2006/relationships/image" Target="../media/image160.png"/><Relationship Id="rId2" Type="http://schemas.openxmlformats.org/officeDocument/2006/relationships/image" Target="../media/image140.png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168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20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02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40.png"/><Relationship Id="rId17" Type="http://schemas.openxmlformats.org/officeDocument/2006/relationships/image" Target="../media/image33.png"/><Relationship Id="rId2" Type="http://schemas.openxmlformats.org/officeDocument/2006/relationships/image" Target="../media/image211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204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20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0.png"/><Relationship Id="rId3" Type="http://schemas.openxmlformats.org/officeDocument/2006/relationships/image" Target="../media/image141.png"/><Relationship Id="rId7" Type="http://schemas.openxmlformats.org/officeDocument/2006/relationships/image" Target="../media/image30.png"/><Relationship Id="rId12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8.png"/><Relationship Id="rId5" Type="http://schemas.openxmlformats.org/officeDocument/2006/relationships/image" Target="../media/image145.png"/><Relationship Id="rId10" Type="http://schemas.openxmlformats.org/officeDocument/2006/relationships/image" Target="../media/image143.jpg"/><Relationship Id="rId4" Type="http://schemas.openxmlformats.org/officeDocument/2006/relationships/image" Target="../media/image144.png"/><Relationship Id="rId9" Type="http://schemas.openxmlformats.org/officeDocument/2006/relationships/image" Target="../media/image14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0.png"/><Relationship Id="rId3" Type="http://schemas.openxmlformats.org/officeDocument/2006/relationships/image" Target="../media/image141.png"/><Relationship Id="rId7" Type="http://schemas.openxmlformats.org/officeDocument/2006/relationships/image" Target="../media/image30.png"/><Relationship Id="rId12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8.png"/><Relationship Id="rId5" Type="http://schemas.openxmlformats.org/officeDocument/2006/relationships/image" Target="../media/image145.png"/><Relationship Id="rId10" Type="http://schemas.openxmlformats.org/officeDocument/2006/relationships/image" Target="../media/image143.jpg"/><Relationship Id="rId4" Type="http://schemas.openxmlformats.org/officeDocument/2006/relationships/image" Target="../media/image144.png"/><Relationship Id="rId9" Type="http://schemas.openxmlformats.org/officeDocument/2006/relationships/image" Target="../media/image14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02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40.png"/><Relationship Id="rId17" Type="http://schemas.openxmlformats.org/officeDocument/2006/relationships/image" Target="../media/image33.png"/><Relationship Id="rId2" Type="http://schemas.openxmlformats.org/officeDocument/2006/relationships/image" Target="../media/image211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2.png"/><Relationship Id="rId5" Type="http://schemas.openxmlformats.org/officeDocument/2006/relationships/image" Target="../media/image146.png"/><Relationship Id="rId15" Type="http://schemas.openxmlformats.org/officeDocument/2006/relationships/image" Target="../media/image204.png"/><Relationship Id="rId10" Type="http://schemas.openxmlformats.org/officeDocument/2006/relationships/image" Target="../media/image145.png"/><Relationship Id="rId4" Type="http://schemas.openxmlformats.org/officeDocument/2006/relationships/image" Target="../media/image32.png"/><Relationship Id="rId9" Type="http://schemas.openxmlformats.org/officeDocument/2006/relationships/image" Target="../media/image144.png"/><Relationship Id="rId14" Type="http://schemas.openxmlformats.org/officeDocument/2006/relationships/image" Target="../media/image20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2.png"/><Relationship Id="rId3" Type="http://schemas.openxmlformats.org/officeDocument/2006/relationships/image" Target="../media/image211.png"/><Relationship Id="rId7" Type="http://schemas.openxmlformats.org/officeDocument/2006/relationships/image" Target="../media/image143.jpg"/><Relationship Id="rId12" Type="http://schemas.openxmlformats.org/officeDocument/2006/relationships/image" Target="../media/image140.png"/><Relationship Id="rId17" Type="http://schemas.openxmlformats.org/officeDocument/2006/relationships/image" Target="../media/image215.png"/><Relationship Id="rId2" Type="http://schemas.openxmlformats.org/officeDocument/2006/relationships/image" Target="../media/image14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45.png"/><Relationship Id="rId5" Type="http://schemas.openxmlformats.org/officeDocument/2006/relationships/image" Target="../media/image32.png"/><Relationship Id="rId15" Type="http://schemas.openxmlformats.org/officeDocument/2006/relationships/image" Target="../media/image214.png"/><Relationship Id="rId10" Type="http://schemas.openxmlformats.org/officeDocument/2006/relationships/image" Target="../media/image144.png"/><Relationship Id="rId4" Type="http://schemas.openxmlformats.org/officeDocument/2006/relationships/image" Target="../media/image30.png"/><Relationship Id="rId9" Type="http://schemas.openxmlformats.org/officeDocument/2006/relationships/image" Target="../media/image141.png"/><Relationship Id="rId14" Type="http://schemas.openxmlformats.org/officeDocument/2006/relationships/image" Target="../media/image20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216.png"/><Relationship Id="rId18" Type="http://schemas.openxmlformats.org/officeDocument/2006/relationships/image" Target="../media/image220.png"/><Relationship Id="rId3" Type="http://schemas.openxmlformats.org/officeDocument/2006/relationships/image" Target="../media/image141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17" Type="http://schemas.openxmlformats.org/officeDocument/2006/relationships/image" Target="../media/image219.png"/><Relationship Id="rId2" Type="http://schemas.openxmlformats.org/officeDocument/2006/relationships/image" Target="../media/image142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40.png"/><Relationship Id="rId5" Type="http://schemas.openxmlformats.org/officeDocument/2006/relationships/image" Target="../media/image145.png"/><Relationship Id="rId15" Type="http://schemas.openxmlformats.org/officeDocument/2006/relationships/image" Target="../media/image217.png"/><Relationship Id="rId10" Type="http://schemas.openxmlformats.org/officeDocument/2006/relationships/image" Target="../media/image28.png"/><Relationship Id="rId19" Type="http://schemas.openxmlformats.org/officeDocument/2006/relationships/image" Target="../media/image221.png"/><Relationship Id="rId4" Type="http://schemas.openxmlformats.org/officeDocument/2006/relationships/image" Target="../media/image144.png"/><Relationship Id="rId9" Type="http://schemas.openxmlformats.org/officeDocument/2006/relationships/image" Target="../media/image143.jpg"/><Relationship Id="rId1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222.png"/><Relationship Id="rId18" Type="http://schemas.openxmlformats.org/officeDocument/2006/relationships/image" Target="../media/image219.png"/><Relationship Id="rId3" Type="http://schemas.openxmlformats.org/officeDocument/2006/relationships/image" Target="../media/image141.png"/><Relationship Id="rId21" Type="http://schemas.openxmlformats.org/officeDocument/2006/relationships/image" Target="../media/image225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17" Type="http://schemas.openxmlformats.org/officeDocument/2006/relationships/image" Target="../media/image218.png"/><Relationship Id="rId2" Type="http://schemas.openxmlformats.org/officeDocument/2006/relationships/image" Target="../media/image142.png"/><Relationship Id="rId16" Type="http://schemas.openxmlformats.org/officeDocument/2006/relationships/image" Target="../media/image223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40.png"/><Relationship Id="rId24" Type="http://schemas.openxmlformats.org/officeDocument/2006/relationships/image" Target="../media/image227.png"/><Relationship Id="rId5" Type="http://schemas.openxmlformats.org/officeDocument/2006/relationships/image" Target="../media/image145.png"/><Relationship Id="rId15" Type="http://schemas.openxmlformats.org/officeDocument/2006/relationships/image" Target="../media/image217.png"/><Relationship Id="rId23" Type="http://schemas.openxmlformats.org/officeDocument/2006/relationships/image" Target="../media/image226.png"/><Relationship Id="rId10" Type="http://schemas.openxmlformats.org/officeDocument/2006/relationships/image" Target="../media/image28.png"/><Relationship Id="rId19" Type="http://schemas.openxmlformats.org/officeDocument/2006/relationships/image" Target="../media/image224.png"/><Relationship Id="rId4" Type="http://schemas.openxmlformats.org/officeDocument/2006/relationships/image" Target="../media/image144.png"/><Relationship Id="rId9" Type="http://schemas.openxmlformats.org/officeDocument/2006/relationships/image" Target="../media/image143.jpg"/><Relationship Id="rId14" Type="http://schemas.openxmlformats.org/officeDocument/2006/relationships/image" Target="../media/image203.png"/><Relationship Id="rId22" Type="http://schemas.openxmlformats.org/officeDocument/2006/relationships/image" Target="../media/image22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63" Type="http://schemas.openxmlformats.org/officeDocument/2006/relationships/image" Target="../media/image94.png"/><Relationship Id="rId68" Type="http://schemas.openxmlformats.org/officeDocument/2006/relationships/image" Target="../media/image99.png"/><Relationship Id="rId84" Type="http://schemas.openxmlformats.org/officeDocument/2006/relationships/image" Target="../media/image115.png"/><Relationship Id="rId89" Type="http://schemas.openxmlformats.org/officeDocument/2006/relationships/image" Target="../media/image120.png"/><Relationship Id="rId7" Type="http://schemas.openxmlformats.org/officeDocument/2006/relationships/image" Target="../media/image38.png"/><Relationship Id="rId71" Type="http://schemas.openxmlformats.org/officeDocument/2006/relationships/image" Target="../media/image102.png"/><Relationship Id="rId92" Type="http://schemas.openxmlformats.org/officeDocument/2006/relationships/image" Target="../media/image123.png"/><Relationship Id="rId2" Type="http://schemas.openxmlformats.org/officeDocument/2006/relationships/image" Target="../media/image6.png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07" Type="http://schemas.openxmlformats.org/officeDocument/2006/relationships/image" Target="../media/image138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image" Target="../media/image89.png"/><Relationship Id="rId66" Type="http://schemas.openxmlformats.org/officeDocument/2006/relationships/image" Target="../media/image97.png"/><Relationship Id="rId74" Type="http://schemas.openxmlformats.org/officeDocument/2006/relationships/image" Target="../media/image105.png"/><Relationship Id="rId79" Type="http://schemas.openxmlformats.org/officeDocument/2006/relationships/image" Target="../media/image110.png"/><Relationship Id="rId87" Type="http://schemas.openxmlformats.org/officeDocument/2006/relationships/image" Target="../media/image118.png"/><Relationship Id="rId102" Type="http://schemas.openxmlformats.org/officeDocument/2006/relationships/image" Target="../media/image133.png"/><Relationship Id="rId5" Type="http://schemas.openxmlformats.org/officeDocument/2006/relationships/image" Target="../media/image36.png"/><Relationship Id="rId61" Type="http://schemas.openxmlformats.org/officeDocument/2006/relationships/image" Target="../media/image92.png"/><Relationship Id="rId82" Type="http://schemas.openxmlformats.org/officeDocument/2006/relationships/image" Target="../media/image113.png"/><Relationship Id="rId90" Type="http://schemas.openxmlformats.org/officeDocument/2006/relationships/image" Target="../media/image121.png"/><Relationship Id="rId95" Type="http://schemas.openxmlformats.org/officeDocument/2006/relationships/image" Target="../media/image126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56" Type="http://schemas.openxmlformats.org/officeDocument/2006/relationships/image" Target="../media/image87.png"/><Relationship Id="rId64" Type="http://schemas.openxmlformats.org/officeDocument/2006/relationships/image" Target="../media/image95.png"/><Relationship Id="rId69" Type="http://schemas.openxmlformats.org/officeDocument/2006/relationships/image" Target="../media/image100.png"/><Relationship Id="rId77" Type="http://schemas.openxmlformats.org/officeDocument/2006/relationships/image" Target="../media/image108.png"/><Relationship Id="rId100" Type="http://schemas.openxmlformats.org/officeDocument/2006/relationships/image" Target="../media/image131.png"/><Relationship Id="rId105" Type="http://schemas.openxmlformats.org/officeDocument/2006/relationships/image" Target="../media/image136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72" Type="http://schemas.openxmlformats.org/officeDocument/2006/relationships/image" Target="../media/image103.png"/><Relationship Id="rId80" Type="http://schemas.openxmlformats.org/officeDocument/2006/relationships/image" Target="../media/image111.png"/><Relationship Id="rId85" Type="http://schemas.openxmlformats.org/officeDocument/2006/relationships/image" Target="../media/image116.png"/><Relationship Id="rId93" Type="http://schemas.openxmlformats.org/officeDocument/2006/relationships/image" Target="../media/image124.png"/><Relationship Id="rId98" Type="http://schemas.openxmlformats.org/officeDocument/2006/relationships/image" Target="../media/image129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59" Type="http://schemas.openxmlformats.org/officeDocument/2006/relationships/image" Target="../media/image90.png"/><Relationship Id="rId67" Type="http://schemas.openxmlformats.org/officeDocument/2006/relationships/image" Target="../media/image98.png"/><Relationship Id="rId103" Type="http://schemas.openxmlformats.org/officeDocument/2006/relationships/image" Target="../media/image134.png"/><Relationship Id="rId108" Type="http://schemas.openxmlformats.org/officeDocument/2006/relationships/image" Target="../media/image139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62" Type="http://schemas.openxmlformats.org/officeDocument/2006/relationships/image" Target="../media/image93.png"/><Relationship Id="rId70" Type="http://schemas.openxmlformats.org/officeDocument/2006/relationships/image" Target="../media/image101.png"/><Relationship Id="rId75" Type="http://schemas.openxmlformats.org/officeDocument/2006/relationships/image" Target="../media/image106.png"/><Relationship Id="rId83" Type="http://schemas.openxmlformats.org/officeDocument/2006/relationships/image" Target="../media/image114.png"/><Relationship Id="rId88" Type="http://schemas.openxmlformats.org/officeDocument/2006/relationships/image" Target="../media/image119.png"/><Relationship Id="rId91" Type="http://schemas.openxmlformats.org/officeDocument/2006/relationships/image" Target="../media/image122.png"/><Relationship Id="rId9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Relationship Id="rId57" Type="http://schemas.openxmlformats.org/officeDocument/2006/relationships/image" Target="../media/image88.png"/><Relationship Id="rId106" Type="http://schemas.openxmlformats.org/officeDocument/2006/relationships/image" Target="../media/image137.png"/><Relationship Id="rId10" Type="http://schemas.openxmlformats.org/officeDocument/2006/relationships/image" Target="../media/image41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60" Type="http://schemas.openxmlformats.org/officeDocument/2006/relationships/image" Target="../media/image91.png"/><Relationship Id="rId65" Type="http://schemas.openxmlformats.org/officeDocument/2006/relationships/image" Target="../media/image96.png"/><Relationship Id="rId73" Type="http://schemas.openxmlformats.org/officeDocument/2006/relationships/image" Target="../media/image104.png"/><Relationship Id="rId78" Type="http://schemas.openxmlformats.org/officeDocument/2006/relationships/image" Target="../media/image109.png"/><Relationship Id="rId81" Type="http://schemas.openxmlformats.org/officeDocument/2006/relationships/image" Target="../media/image112.png"/><Relationship Id="rId86" Type="http://schemas.openxmlformats.org/officeDocument/2006/relationships/image" Target="../media/image117.png"/><Relationship Id="rId94" Type="http://schemas.openxmlformats.org/officeDocument/2006/relationships/image" Target="../media/image125.png"/><Relationship Id="rId99" Type="http://schemas.openxmlformats.org/officeDocument/2006/relationships/image" Target="../media/image130.png"/><Relationship Id="rId101" Type="http://schemas.openxmlformats.org/officeDocument/2006/relationships/image" Target="../media/image13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9" Type="http://schemas.openxmlformats.org/officeDocument/2006/relationships/image" Target="../media/image70.png"/><Relationship Id="rId34" Type="http://schemas.openxmlformats.org/officeDocument/2006/relationships/image" Target="../media/image65.png"/><Relationship Id="rId50" Type="http://schemas.openxmlformats.org/officeDocument/2006/relationships/image" Target="../media/image81.png"/><Relationship Id="rId55" Type="http://schemas.openxmlformats.org/officeDocument/2006/relationships/image" Target="../media/image86.png"/><Relationship Id="rId76" Type="http://schemas.openxmlformats.org/officeDocument/2006/relationships/image" Target="../media/image107.png"/><Relationship Id="rId97" Type="http://schemas.openxmlformats.org/officeDocument/2006/relationships/image" Target="../media/image128.png"/><Relationship Id="rId104" Type="http://schemas.openxmlformats.org/officeDocument/2006/relationships/image" Target="../media/image13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31.png"/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42.png"/><Relationship Id="rId4" Type="http://schemas.openxmlformats.org/officeDocument/2006/relationships/image" Target="../media/image22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3.png"/><Relationship Id="rId7" Type="http://schemas.openxmlformats.org/officeDocument/2006/relationships/image" Target="../media/image160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143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7" Type="http://schemas.openxmlformats.org/officeDocument/2006/relationships/image" Target="../media/image230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3.png"/><Relationship Id="rId7" Type="http://schemas.openxmlformats.org/officeDocument/2006/relationships/image" Target="../media/image160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143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38.jpg"/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42.png"/><Relationship Id="rId4" Type="http://schemas.openxmlformats.org/officeDocument/2006/relationships/image" Target="../media/image22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32.png"/><Relationship Id="rId7" Type="http://schemas.openxmlformats.org/officeDocument/2006/relationships/image" Target="../media/image235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143.jpg"/><Relationship Id="rId4" Type="http://schemas.openxmlformats.org/officeDocument/2006/relationships/image" Target="../media/image2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jpg"/><Relationship Id="rId4" Type="http://schemas.openxmlformats.org/officeDocument/2006/relationships/image" Target="../media/image19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141.png"/><Relationship Id="rId7" Type="http://schemas.openxmlformats.org/officeDocument/2006/relationships/image" Target="../media/image2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2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2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2.png"/><Relationship Id="rId4" Type="http://schemas.openxmlformats.org/officeDocument/2006/relationships/image" Target="../media/image1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2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2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2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142.png"/><Relationship Id="rId5" Type="http://schemas.openxmlformats.org/officeDocument/2006/relationships/image" Target="../media/image30.png"/><Relationship Id="rId10" Type="http://schemas.openxmlformats.org/officeDocument/2006/relationships/image" Target="../media/image141.png"/><Relationship Id="rId4" Type="http://schemas.openxmlformats.org/officeDocument/2006/relationships/image" Target="../media/image29.png"/><Relationship Id="rId9" Type="http://schemas.openxmlformats.org/officeDocument/2006/relationships/image" Target="../media/image14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2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4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5.png"/><Relationship Id="rId18" Type="http://schemas.openxmlformats.org/officeDocument/2006/relationships/image" Target="../media/image258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145.png"/><Relationship Id="rId17" Type="http://schemas.openxmlformats.org/officeDocument/2006/relationships/image" Target="../media/image257.png"/><Relationship Id="rId2" Type="http://schemas.openxmlformats.org/officeDocument/2006/relationships/image" Target="../media/image140.png"/><Relationship Id="rId16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jpg"/><Relationship Id="rId11" Type="http://schemas.openxmlformats.org/officeDocument/2006/relationships/image" Target="../media/image144.png"/><Relationship Id="rId5" Type="http://schemas.openxmlformats.org/officeDocument/2006/relationships/image" Target="../media/image146.png"/><Relationship Id="rId15" Type="http://schemas.openxmlformats.org/officeDocument/2006/relationships/image" Target="../media/image256.png"/><Relationship Id="rId10" Type="http://schemas.openxmlformats.org/officeDocument/2006/relationships/image" Target="../media/image141.png"/><Relationship Id="rId19" Type="http://schemas.openxmlformats.org/officeDocument/2006/relationships/image" Target="../media/image160.png"/><Relationship Id="rId4" Type="http://schemas.openxmlformats.org/officeDocument/2006/relationships/image" Target="../media/image32.png"/><Relationship Id="rId9" Type="http://schemas.openxmlformats.org/officeDocument/2006/relationships/image" Target="../media/image254.png"/><Relationship Id="rId14" Type="http://schemas.openxmlformats.org/officeDocument/2006/relationships/image" Target="../media/image14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2.png"/><Relationship Id="rId3" Type="http://schemas.openxmlformats.org/officeDocument/2006/relationships/image" Target="../media/image259.png"/><Relationship Id="rId7" Type="http://schemas.openxmlformats.org/officeDocument/2006/relationships/image" Target="../media/image263.png"/><Relationship Id="rId12" Type="http://schemas.openxmlformats.org/officeDocument/2006/relationships/image" Target="../media/image28.png"/><Relationship Id="rId2" Type="http://schemas.openxmlformats.org/officeDocument/2006/relationships/image" Target="../media/image140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33.png"/><Relationship Id="rId5" Type="http://schemas.openxmlformats.org/officeDocument/2006/relationships/image" Target="../media/image261.png"/><Relationship Id="rId15" Type="http://schemas.openxmlformats.org/officeDocument/2006/relationships/image" Target="../media/image265.png"/><Relationship Id="rId10" Type="http://schemas.openxmlformats.org/officeDocument/2006/relationships/image" Target="../media/image146.png"/><Relationship Id="rId4" Type="http://schemas.openxmlformats.org/officeDocument/2006/relationships/image" Target="../media/image260.png"/><Relationship Id="rId9" Type="http://schemas.openxmlformats.org/officeDocument/2006/relationships/image" Target="../media/image32.png"/><Relationship Id="rId14" Type="http://schemas.openxmlformats.org/officeDocument/2006/relationships/image" Target="../media/image26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0.png"/><Relationship Id="rId3" Type="http://schemas.openxmlformats.org/officeDocument/2006/relationships/image" Target="../media/image141.png"/><Relationship Id="rId7" Type="http://schemas.openxmlformats.org/officeDocument/2006/relationships/image" Target="../media/image29.png"/><Relationship Id="rId12" Type="http://schemas.openxmlformats.org/officeDocument/2006/relationships/image" Target="../media/image26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68.png"/><Relationship Id="rId5" Type="http://schemas.openxmlformats.org/officeDocument/2006/relationships/image" Target="../media/image27.png"/><Relationship Id="rId15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142.png"/><Relationship Id="rId9" Type="http://schemas.openxmlformats.org/officeDocument/2006/relationships/image" Target="../media/image31.png"/><Relationship Id="rId14" Type="http://schemas.openxmlformats.org/officeDocument/2006/relationships/image" Target="../media/image27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74.jp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7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2.png"/><Relationship Id="rId11" Type="http://schemas.openxmlformats.org/officeDocument/2006/relationships/image" Target="../media/image142.png"/><Relationship Id="rId5" Type="http://schemas.openxmlformats.org/officeDocument/2006/relationships/image" Target="../media/image30.png"/><Relationship Id="rId10" Type="http://schemas.openxmlformats.org/officeDocument/2006/relationships/image" Target="../media/image141.png"/><Relationship Id="rId4" Type="http://schemas.openxmlformats.org/officeDocument/2006/relationships/image" Target="../media/image29.png"/><Relationship Id="rId9" Type="http://schemas.openxmlformats.org/officeDocument/2006/relationships/image" Target="../media/image14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28.png"/><Relationship Id="rId7" Type="http://schemas.openxmlformats.org/officeDocument/2006/relationships/image" Target="../media/image273.png"/><Relationship Id="rId12" Type="http://schemas.openxmlformats.org/officeDocument/2006/relationships/image" Target="../media/image274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142.png"/><Relationship Id="rId4" Type="http://schemas.openxmlformats.org/officeDocument/2006/relationships/image" Target="../media/image29.png"/><Relationship Id="rId9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14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142.png"/><Relationship Id="rId5" Type="http://schemas.openxmlformats.org/officeDocument/2006/relationships/image" Target="../media/image30.png"/><Relationship Id="rId10" Type="http://schemas.openxmlformats.org/officeDocument/2006/relationships/image" Target="../media/image141.png"/><Relationship Id="rId4" Type="http://schemas.openxmlformats.org/officeDocument/2006/relationships/image" Target="../media/image29.png"/><Relationship Id="rId9" Type="http://schemas.openxmlformats.org/officeDocument/2006/relationships/image" Target="../media/image140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0.png"/><Relationship Id="rId18" Type="http://schemas.openxmlformats.org/officeDocument/2006/relationships/image" Target="../media/image272.png"/><Relationship Id="rId3" Type="http://schemas.openxmlformats.org/officeDocument/2006/relationships/image" Target="../media/image141.png"/><Relationship Id="rId7" Type="http://schemas.openxmlformats.org/officeDocument/2006/relationships/image" Target="../media/image29.png"/><Relationship Id="rId12" Type="http://schemas.openxmlformats.org/officeDocument/2006/relationships/image" Target="../media/image269.png"/><Relationship Id="rId17" Type="http://schemas.openxmlformats.org/officeDocument/2006/relationships/image" Target="../media/image278.png"/><Relationship Id="rId2" Type="http://schemas.openxmlformats.org/officeDocument/2006/relationships/image" Target="../media/image140.png"/><Relationship Id="rId16" Type="http://schemas.openxmlformats.org/officeDocument/2006/relationships/image" Target="../media/image277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5.png"/><Relationship Id="rId5" Type="http://schemas.openxmlformats.org/officeDocument/2006/relationships/image" Target="../media/image27.png"/><Relationship Id="rId15" Type="http://schemas.openxmlformats.org/officeDocument/2006/relationships/image" Target="../media/image33.png"/><Relationship Id="rId10" Type="http://schemas.openxmlformats.org/officeDocument/2006/relationships/image" Target="../media/image32.png"/><Relationship Id="rId19" Type="http://schemas.openxmlformats.org/officeDocument/2006/relationships/image" Target="../media/image279.png"/><Relationship Id="rId4" Type="http://schemas.openxmlformats.org/officeDocument/2006/relationships/image" Target="../media/image142.png"/><Relationship Id="rId9" Type="http://schemas.openxmlformats.org/officeDocument/2006/relationships/image" Target="../media/image31.png"/><Relationship Id="rId14" Type="http://schemas.openxmlformats.org/officeDocument/2006/relationships/image" Target="../media/image27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96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8159" y="4698491"/>
            <a:ext cx="829055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76200" y="1017720"/>
            <a:ext cx="8534399" cy="2002401"/>
          </a:xfrm>
          <a:prstGeom prst="rect">
            <a:avLst/>
          </a:prstGeom>
        </p:spPr>
        <p:txBody>
          <a:bodyPr vert="horz" wrap="square" lIns="0" tIns="763835" rIns="0" bIns="0" rtlCol="0">
            <a:spAutoFit/>
          </a:bodyPr>
          <a:lstStyle/>
          <a:p>
            <a:pPr marL="1670050" marR="5080" indent="-473075">
              <a:lnSpc>
                <a:spcPct val="100000"/>
              </a:lnSpc>
              <a:spcBef>
                <a:spcPts val="95"/>
              </a:spcBef>
            </a:pPr>
            <a:r>
              <a:rPr lang="en-IN" sz="4000" b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80" dirty="0">
                <a:solidFill>
                  <a:srgbClr val="FFFFFF"/>
                </a:solidFill>
                <a:latin typeface="Arial"/>
                <a:cs typeface="Arial"/>
              </a:rPr>
              <a:t>WS</a:t>
            </a:r>
            <a:r>
              <a:rPr sz="4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Direct 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Connect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VPNs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92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50" dirty="0"/>
              <a:t> </a:t>
            </a:r>
            <a:r>
              <a:rPr spc="-5" dirty="0"/>
              <a:t>Environment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46847" y="1117091"/>
            <a:ext cx="1600200" cy="2900680"/>
            <a:chOff x="7546847" y="1117091"/>
            <a:chExt cx="1600200" cy="2900680"/>
          </a:xfrm>
        </p:grpSpPr>
        <p:sp>
          <p:nvSpPr>
            <p:cNvPr id="4" name="object 4"/>
            <p:cNvSpPr/>
            <p:nvPr/>
          </p:nvSpPr>
          <p:spPr>
            <a:xfrm>
              <a:off x="7912607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95715" y="1527047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015" y="1664208"/>
              <a:ext cx="633983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4859" y="2825496"/>
              <a:ext cx="731520" cy="731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19159" y="2962656"/>
              <a:ext cx="624839" cy="7315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75447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46847" y="2208275"/>
              <a:ext cx="731520" cy="726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28955" y="0"/>
            <a:ext cx="1696720" cy="5143500"/>
            <a:chOff x="-28955" y="0"/>
            <a:chExt cx="1696720" cy="5143500"/>
          </a:xfrm>
        </p:grpSpPr>
        <p:sp>
          <p:nvSpPr>
            <p:cNvPr id="12" name="object 12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560" y="1097280"/>
              <a:ext cx="614172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560" y="2266188"/>
              <a:ext cx="615696" cy="6111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77173" y="4635195"/>
            <a:ext cx="3194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55" dirty="0"/>
              <a:t> </a:t>
            </a:r>
            <a:r>
              <a:rPr spc="-35" dirty="0"/>
              <a:t>Toolbox</a:t>
            </a:r>
          </a:p>
        </p:txBody>
      </p:sp>
      <p:sp>
        <p:nvSpPr>
          <p:cNvPr id="3" name="object 3"/>
          <p:cNvSpPr/>
          <p:nvPr/>
        </p:nvSpPr>
        <p:spPr>
          <a:xfrm>
            <a:off x="6876288" y="0"/>
            <a:ext cx="2267711" cy="1552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" y="1118616"/>
            <a:ext cx="731519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375" y="2958083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0164" y="2048255"/>
            <a:ext cx="731520" cy="731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852" y="3883152"/>
            <a:ext cx="731519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7784" y="111709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2355" y="2958083"/>
            <a:ext cx="731520" cy="731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284" y="2042160"/>
            <a:ext cx="731520" cy="7315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Virtual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Cloud</a:t>
            </a:r>
          </a:p>
          <a:p>
            <a:pPr marL="12700" marR="789305">
              <a:lnSpc>
                <a:spcPct val="274600"/>
              </a:lnSpc>
              <a:spcBef>
                <a:spcPts val="5"/>
              </a:spcBef>
            </a:pPr>
            <a:r>
              <a:rPr spc="-5" dirty="0"/>
              <a:t>Route </a:t>
            </a:r>
            <a:r>
              <a:rPr spc="-45" dirty="0"/>
              <a:t>Tables  </a:t>
            </a:r>
            <a:r>
              <a:rPr spc="-5" dirty="0"/>
              <a:t>Internet</a:t>
            </a:r>
            <a:r>
              <a:rPr spc="-40" dirty="0"/>
              <a:t> </a:t>
            </a:r>
            <a:r>
              <a:rPr spc="-5" dirty="0"/>
              <a:t>Gateway</a:t>
            </a:r>
          </a:p>
          <a:p>
            <a:pPr>
              <a:lnSpc>
                <a:spcPct val="100000"/>
              </a:lnSpc>
            </a:pPr>
            <a:endParaRPr sz="2400"/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pc="-10" dirty="0"/>
              <a:t>Virtual </a:t>
            </a:r>
            <a:r>
              <a:rPr spc="-5" dirty="0"/>
              <a:t>Private</a:t>
            </a:r>
            <a:r>
              <a:rPr spc="-25" dirty="0"/>
              <a:t> </a:t>
            </a:r>
            <a:r>
              <a:rPr spc="-5" dirty="0"/>
              <a:t>Gateway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56072" y="1295857"/>
            <a:ext cx="2574925" cy="220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2746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Customer Gateway 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55" dirty="0"/>
              <a:t> </a:t>
            </a:r>
            <a:r>
              <a:rPr spc="-35" dirty="0"/>
              <a:t>Toolbox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1940" y="1296999"/>
            <a:ext cx="598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6288" y="0"/>
            <a:ext cx="2267711" cy="1552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" y="1118616"/>
            <a:ext cx="731519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375" y="2958083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0164" y="2048255"/>
            <a:ext cx="731520" cy="731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52" y="3883152"/>
            <a:ext cx="731519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7784" y="111709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2355" y="2958083"/>
            <a:ext cx="731520" cy="731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284" y="2042160"/>
            <a:ext cx="731520" cy="7315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1940" y="2218181"/>
            <a:ext cx="1651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1940" y="3138931"/>
            <a:ext cx="583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IGW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1940" y="4060952"/>
            <a:ext cx="692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VGW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6072" y="1295857"/>
            <a:ext cx="598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072" y="2216911"/>
            <a:ext cx="707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CGW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6072" y="3137661"/>
            <a:ext cx="412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01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Connectivity</a:t>
            </a:r>
            <a:r>
              <a:rPr spc="-20" dirty="0"/>
              <a:t> </a:t>
            </a:r>
            <a:r>
              <a:rPr spc="-5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9230" y="1296999"/>
            <a:ext cx="2620010" cy="311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273700"/>
              </a:lnSpc>
              <a:spcBef>
                <a:spcPts val="5"/>
              </a:spcBef>
            </a:pP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Direct Connect 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CloudHub  Software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5471" y="71627"/>
            <a:ext cx="1813560" cy="181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95" y="2045207"/>
            <a:ext cx="731519" cy="73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995" y="1117091"/>
            <a:ext cx="731519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2103881"/>
            <a:ext cx="482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AWS </a:t>
            </a:r>
            <a:r>
              <a:rPr sz="4000" spc="-5" dirty="0"/>
              <a:t>Hardware</a:t>
            </a:r>
            <a:r>
              <a:rPr sz="4000" spc="45" dirty="0"/>
              <a:t> </a:t>
            </a:r>
            <a:r>
              <a:rPr sz="4000" spc="-5" dirty="0"/>
              <a:t>VPN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4" name="object 4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9105"/>
            <a:ext cx="7206615" cy="164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49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Internet Protocol Security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(IPsec)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is a protocol suite for securing Internet  Protocol (IP) communications by authenticating and encrypting each IP packet  of a communication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session.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IPsec includes protocols for establishing mutual authentication between agents  at the beginning of the session and negotiation of cryptographic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to be used  during the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session.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41389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VPN </a:t>
            </a:r>
            <a:r>
              <a:rPr spc="-5" dirty="0"/>
              <a:t>Connection –</a:t>
            </a:r>
            <a:r>
              <a:rPr spc="30" dirty="0"/>
              <a:t> </a:t>
            </a:r>
            <a:r>
              <a:rPr spc="-5" dirty="0"/>
              <a:t>IPsec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5" name="object 5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4169" y="4793593"/>
            <a:ext cx="338836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i="1" dirty="0">
                <a:solidFill>
                  <a:srgbClr val="FFFFFF"/>
                </a:solidFill>
                <a:latin typeface="Arial"/>
                <a:cs typeface="Arial"/>
              </a:rPr>
              <a:t>Reference: </a:t>
            </a:r>
            <a:r>
              <a:rPr sz="1050" i="1" dirty="0">
                <a:solidFill>
                  <a:srgbClr val="FFFFFF"/>
                </a:solidFill>
                <a:latin typeface="Arial"/>
                <a:cs typeface="Arial"/>
              </a:rPr>
              <a:t>Wikipedia -</a:t>
            </a:r>
            <a:r>
              <a:rPr sz="105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i="1" u="sng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5"/>
              </a:rPr>
              <a:t>http://en.wikipedia.org/wiki/IPsec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9105"/>
            <a:ext cx="7211695" cy="164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68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Internet Protocol Security </a:t>
            </a:r>
            <a:r>
              <a:rPr sz="1600" dirty="0">
                <a:solidFill>
                  <a:srgbClr val="525252"/>
                </a:solidFill>
                <a:latin typeface="Arial"/>
                <a:cs typeface="Arial"/>
              </a:rPr>
              <a:t>(IPsec) </a:t>
            </a: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is a protocol suite for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securing Internet  Protocol (IP) communications </a:t>
            </a: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authenticating and encrypting each IP packet  </a:t>
            </a: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of a communication</a:t>
            </a:r>
            <a:r>
              <a:rPr sz="16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2"/>
                </a:solidFill>
                <a:latin typeface="Arial"/>
                <a:cs typeface="Arial"/>
              </a:rPr>
              <a:t>session.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IPsec includes protocols for establishing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mutual authentication </a:t>
            </a: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between agents  at the beginning of the session and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negotiation of cryptographic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keys </a:t>
            </a: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to be used  during the</a:t>
            </a:r>
            <a:r>
              <a:rPr sz="16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25252"/>
                </a:solidFill>
                <a:latin typeface="Arial"/>
                <a:cs typeface="Arial"/>
              </a:rPr>
              <a:t>session.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41389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VPN </a:t>
            </a:r>
            <a:r>
              <a:rPr spc="-5" dirty="0"/>
              <a:t>Connection –</a:t>
            </a:r>
            <a:r>
              <a:rPr spc="30" dirty="0"/>
              <a:t> </a:t>
            </a:r>
            <a:r>
              <a:rPr spc="-5" dirty="0"/>
              <a:t>IPsec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5" name="object 5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4169" y="4793593"/>
            <a:ext cx="338836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i="1" dirty="0">
                <a:solidFill>
                  <a:srgbClr val="FFFFFF"/>
                </a:solidFill>
                <a:latin typeface="Arial"/>
                <a:cs typeface="Arial"/>
              </a:rPr>
              <a:t>Reference: </a:t>
            </a:r>
            <a:r>
              <a:rPr sz="1050" i="1" dirty="0">
                <a:solidFill>
                  <a:srgbClr val="FFFFFF"/>
                </a:solidFill>
                <a:latin typeface="Arial"/>
                <a:cs typeface="Arial"/>
              </a:rPr>
              <a:t>Wikipedia -</a:t>
            </a:r>
            <a:r>
              <a:rPr sz="105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i="1" u="sng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5"/>
              </a:rPr>
              <a:t>http://en.wikipedia.org/wiki/IPsec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242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AWS </a:t>
            </a:r>
            <a:r>
              <a:rPr spc="-10" dirty="0"/>
              <a:t>VPN</a:t>
            </a:r>
            <a:r>
              <a:rPr spc="5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05104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or Dynamic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(BGP)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requires routes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(IP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Prefixes)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specified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Dynamic VPN supports max-prefixes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BGP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 VPN supports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2-byte AS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5" name="object 5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130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AWS </a:t>
            </a:r>
            <a:r>
              <a:rPr spc="-10" dirty="0"/>
              <a:t>VPN</a:t>
            </a:r>
            <a:r>
              <a:rPr spc="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715962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Connections initiated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IKE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Security Association using a Pre-Shared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IPSec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Security Associations 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AES 128-bit encryption, SHA-1 hashing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Diffie-Hellman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Perfect Forward Secrecy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Group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Dead Peer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Fragment IP Packets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encryption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5" name="object 5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Static</a:t>
            </a:r>
            <a:r>
              <a:rPr spc="-60" dirty="0"/>
              <a:t> </a:t>
            </a:r>
            <a:r>
              <a:rPr spc="-10" dirty="0"/>
              <a:t>VPN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8948" y="1856232"/>
              <a:ext cx="6131052" cy="8061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4667" y="1908048"/>
              <a:ext cx="6013450" cy="663575"/>
            </a:xfrm>
            <a:custGeom>
              <a:avLst/>
              <a:gdLst/>
              <a:ahLst/>
              <a:cxnLst/>
              <a:rect l="l" t="t" r="r" b="b"/>
              <a:pathLst>
                <a:path w="6013450" h="663575">
                  <a:moveTo>
                    <a:pt x="0" y="0"/>
                  </a:moveTo>
                  <a:lnTo>
                    <a:pt x="6013068" y="663320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8948" y="2520695"/>
              <a:ext cx="6131052" cy="8031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667" y="2572511"/>
              <a:ext cx="6013450" cy="660400"/>
            </a:xfrm>
            <a:custGeom>
              <a:avLst/>
              <a:gdLst/>
              <a:ahLst/>
              <a:cxnLst/>
              <a:rect l="l" t="t" r="r" b="b"/>
              <a:pathLst>
                <a:path w="6013450" h="660400">
                  <a:moveTo>
                    <a:pt x="0" y="659892"/>
                  </a:moveTo>
                  <a:lnTo>
                    <a:pt x="6013068" y="0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53896" y="1792223"/>
              <a:ext cx="134620" cy="1534795"/>
            </a:xfrm>
            <a:custGeom>
              <a:avLst/>
              <a:gdLst/>
              <a:ahLst/>
              <a:cxnLst/>
              <a:rect l="l" t="t" r="r" b="b"/>
              <a:pathLst>
                <a:path w="134619" h="1534795">
                  <a:moveTo>
                    <a:pt x="134112" y="1217676"/>
                  </a:moveTo>
                  <a:lnTo>
                    <a:pt x="0" y="1217676"/>
                  </a:lnTo>
                  <a:lnTo>
                    <a:pt x="0" y="1534668"/>
                  </a:lnTo>
                  <a:lnTo>
                    <a:pt x="134112" y="1534668"/>
                  </a:lnTo>
                  <a:lnTo>
                    <a:pt x="134112" y="1217676"/>
                  </a:lnTo>
                  <a:close/>
                </a:path>
                <a:path w="134619" h="1534795">
                  <a:moveTo>
                    <a:pt x="134112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34112" y="31699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0088" y="1575816"/>
              <a:ext cx="1274064" cy="3169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33394" y="1652777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999065" y="73477"/>
                  </a:moveTo>
                  <a:lnTo>
                    <a:pt x="956309" y="97789"/>
                  </a:lnTo>
                  <a:lnTo>
                    <a:pt x="954151" y="105663"/>
                  </a:lnTo>
                  <a:lnTo>
                    <a:pt x="957580" y="111887"/>
                  </a:lnTo>
                  <a:lnTo>
                    <a:pt x="961135" y="118110"/>
                  </a:lnTo>
                  <a:lnTo>
                    <a:pt x="969137" y="120269"/>
                  </a:lnTo>
                  <a:lnTo>
                    <a:pt x="975359" y="116839"/>
                  </a:lnTo>
                  <a:lnTo>
                    <a:pt x="1050576" y="74041"/>
                  </a:lnTo>
                  <a:lnTo>
                    <a:pt x="1046988" y="74041"/>
                  </a:lnTo>
                  <a:lnTo>
                    <a:pt x="999065" y="73477"/>
                  </a:lnTo>
                  <a:close/>
                </a:path>
                <a:path w="1073150" h="120650">
                  <a:moveTo>
                    <a:pt x="1021397" y="60788"/>
                  </a:moveTo>
                  <a:lnTo>
                    <a:pt x="999065" y="73477"/>
                  </a:lnTo>
                  <a:lnTo>
                    <a:pt x="1046988" y="74041"/>
                  </a:lnTo>
                  <a:lnTo>
                    <a:pt x="1047014" y="72262"/>
                  </a:lnTo>
                  <a:lnTo>
                    <a:pt x="1040510" y="72262"/>
                  </a:lnTo>
                  <a:lnTo>
                    <a:pt x="1021397" y="60788"/>
                  </a:lnTo>
                  <a:close/>
                </a:path>
                <a:path w="1073150" h="120650">
                  <a:moveTo>
                    <a:pt x="970533" y="0"/>
                  </a:moveTo>
                  <a:lnTo>
                    <a:pt x="962532" y="2032"/>
                  </a:lnTo>
                  <a:lnTo>
                    <a:pt x="958850" y="8127"/>
                  </a:lnTo>
                  <a:lnTo>
                    <a:pt x="955167" y="14350"/>
                  </a:lnTo>
                  <a:lnTo>
                    <a:pt x="957199" y="22225"/>
                  </a:lnTo>
                  <a:lnTo>
                    <a:pt x="999375" y="47568"/>
                  </a:lnTo>
                  <a:lnTo>
                    <a:pt x="1047369" y="48133"/>
                  </a:lnTo>
                  <a:lnTo>
                    <a:pt x="1046988" y="74041"/>
                  </a:lnTo>
                  <a:lnTo>
                    <a:pt x="1050576" y="74041"/>
                  </a:lnTo>
                  <a:lnTo>
                    <a:pt x="1072895" y="61341"/>
                  </a:lnTo>
                  <a:lnTo>
                    <a:pt x="970533" y="0"/>
                  </a:lnTo>
                  <a:close/>
                </a:path>
                <a:path w="1073150" h="120650">
                  <a:moveTo>
                    <a:pt x="254" y="35813"/>
                  </a:moveTo>
                  <a:lnTo>
                    <a:pt x="0" y="61722"/>
                  </a:lnTo>
                  <a:lnTo>
                    <a:pt x="999065" y="73477"/>
                  </a:lnTo>
                  <a:lnTo>
                    <a:pt x="1021397" y="60788"/>
                  </a:lnTo>
                  <a:lnTo>
                    <a:pt x="999375" y="47568"/>
                  </a:lnTo>
                  <a:lnTo>
                    <a:pt x="254" y="35813"/>
                  </a:lnTo>
                  <a:close/>
                </a:path>
                <a:path w="1073150" h="120650">
                  <a:moveTo>
                    <a:pt x="1040765" y="49784"/>
                  </a:moveTo>
                  <a:lnTo>
                    <a:pt x="1021397" y="60788"/>
                  </a:lnTo>
                  <a:lnTo>
                    <a:pt x="1040510" y="72262"/>
                  </a:lnTo>
                  <a:lnTo>
                    <a:pt x="1040765" y="49784"/>
                  </a:lnTo>
                  <a:close/>
                </a:path>
                <a:path w="1073150" h="120650">
                  <a:moveTo>
                    <a:pt x="1047344" y="49784"/>
                  </a:moveTo>
                  <a:lnTo>
                    <a:pt x="1040765" y="49784"/>
                  </a:lnTo>
                  <a:lnTo>
                    <a:pt x="1040510" y="72262"/>
                  </a:lnTo>
                  <a:lnTo>
                    <a:pt x="1047014" y="72262"/>
                  </a:lnTo>
                  <a:lnTo>
                    <a:pt x="1047344" y="49784"/>
                  </a:lnTo>
                  <a:close/>
                </a:path>
                <a:path w="1073150" h="120650">
                  <a:moveTo>
                    <a:pt x="999375" y="47568"/>
                  </a:moveTo>
                  <a:lnTo>
                    <a:pt x="1021397" y="60788"/>
                  </a:lnTo>
                  <a:lnTo>
                    <a:pt x="1040765" y="49784"/>
                  </a:lnTo>
                  <a:lnTo>
                    <a:pt x="1047344" y="49784"/>
                  </a:lnTo>
                  <a:lnTo>
                    <a:pt x="1047369" y="48133"/>
                  </a:lnTo>
                  <a:lnTo>
                    <a:pt x="999375" y="47568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377173" y="4635195"/>
            <a:ext cx="3194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03857" y="3924706"/>
            <a:ext cx="53403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 </a:t>
            </a: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unique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Security Association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(SA)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pair per</a:t>
            </a:r>
            <a:r>
              <a:rPr sz="1800" spc="-2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tunnel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 inbound and 1</a:t>
            </a:r>
            <a:r>
              <a:rPr sz="1800" spc="3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outbound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unique pairs for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tunnels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– 4</a:t>
            </a:r>
            <a:r>
              <a:rPr sz="1800" spc="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8F8F8"/>
                </a:solidFill>
                <a:latin typeface="Arial"/>
                <a:cs typeface="Arial"/>
              </a:rPr>
              <a:t>SA’s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47773" y="3348939"/>
            <a:ext cx="1233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8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19044" y="3381755"/>
            <a:ext cx="1274445" cy="317500"/>
            <a:chOff x="3019044" y="3381755"/>
            <a:chExt cx="1274445" cy="317500"/>
          </a:xfrm>
        </p:grpSpPr>
        <p:sp>
          <p:nvSpPr>
            <p:cNvPr id="33" name="object 33"/>
            <p:cNvSpPr/>
            <p:nvPr/>
          </p:nvSpPr>
          <p:spPr>
            <a:xfrm>
              <a:off x="3019044" y="3381755"/>
              <a:ext cx="1274063" cy="3169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62351" y="3458717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999065" y="73477"/>
                  </a:moveTo>
                  <a:lnTo>
                    <a:pt x="956310" y="97789"/>
                  </a:lnTo>
                  <a:lnTo>
                    <a:pt x="954151" y="105663"/>
                  </a:lnTo>
                  <a:lnTo>
                    <a:pt x="957579" y="111886"/>
                  </a:lnTo>
                  <a:lnTo>
                    <a:pt x="961136" y="118109"/>
                  </a:lnTo>
                  <a:lnTo>
                    <a:pt x="969137" y="120268"/>
                  </a:lnTo>
                  <a:lnTo>
                    <a:pt x="975360" y="116839"/>
                  </a:lnTo>
                  <a:lnTo>
                    <a:pt x="1050576" y="74040"/>
                  </a:lnTo>
                  <a:lnTo>
                    <a:pt x="1046988" y="74040"/>
                  </a:lnTo>
                  <a:lnTo>
                    <a:pt x="999065" y="73477"/>
                  </a:lnTo>
                  <a:close/>
                </a:path>
                <a:path w="1073150" h="120650">
                  <a:moveTo>
                    <a:pt x="1021397" y="60788"/>
                  </a:moveTo>
                  <a:lnTo>
                    <a:pt x="999065" y="73477"/>
                  </a:lnTo>
                  <a:lnTo>
                    <a:pt x="1046988" y="74040"/>
                  </a:lnTo>
                  <a:lnTo>
                    <a:pt x="1047014" y="72262"/>
                  </a:lnTo>
                  <a:lnTo>
                    <a:pt x="1040511" y="72262"/>
                  </a:lnTo>
                  <a:lnTo>
                    <a:pt x="1021397" y="60788"/>
                  </a:lnTo>
                  <a:close/>
                </a:path>
                <a:path w="1073150" h="120650">
                  <a:moveTo>
                    <a:pt x="970534" y="0"/>
                  </a:moveTo>
                  <a:lnTo>
                    <a:pt x="962533" y="2031"/>
                  </a:lnTo>
                  <a:lnTo>
                    <a:pt x="958850" y="8127"/>
                  </a:lnTo>
                  <a:lnTo>
                    <a:pt x="955166" y="14350"/>
                  </a:lnTo>
                  <a:lnTo>
                    <a:pt x="957199" y="22224"/>
                  </a:lnTo>
                  <a:lnTo>
                    <a:pt x="999375" y="47568"/>
                  </a:lnTo>
                  <a:lnTo>
                    <a:pt x="1047369" y="48132"/>
                  </a:lnTo>
                  <a:lnTo>
                    <a:pt x="1046988" y="74040"/>
                  </a:lnTo>
                  <a:lnTo>
                    <a:pt x="1050576" y="74040"/>
                  </a:lnTo>
                  <a:lnTo>
                    <a:pt x="1072896" y="61340"/>
                  </a:lnTo>
                  <a:lnTo>
                    <a:pt x="970534" y="0"/>
                  </a:lnTo>
                  <a:close/>
                </a:path>
                <a:path w="1073150" h="120650">
                  <a:moveTo>
                    <a:pt x="254" y="35813"/>
                  </a:moveTo>
                  <a:lnTo>
                    <a:pt x="0" y="61721"/>
                  </a:lnTo>
                  <a:lnTo>
                    <a:pt x="999065" y="73477"/>
                  </a:lnTo>
                  <a:lnTo>
                    <a:pt x="1021397" y="60788"/>
                  </a:lnTo>
                  <a:lnTo>
                    <a:pt x="999375" y="47568"/>
                  </a:lnTo>
                  <a:lnTo>
                    <a:pt x="254" y="35813"/>
                  </a:lnTo>
                  <a:close/>
                </a:path>
                <a:path w="1073150" h="120650">
                  <a:moveTo>
                    <a:pt x="1040764" y="49783"/>
                  </a:moveTo>
                  <a:lnTo>
                    <a:pt x="1021397" y="60788"/>
                  </a:lnTo>
                  <a:lnTo>
                    <a:pt x="1040511" y="72262"/>
                  </a:lnTo>
                  <a:lnTo>
                    <a:pt x="1040764" y="49783"/>
                  </a:lnTo>
                  <a:close/>
                </a:path>
                <a:path w="1073150" h="120650">
                  <a:moveTo>
                    <a:pt x="1047344" y="49783"/>
                  </a:moveTo>
                  <a:lnTo>
                    <a:pt x="1040764" y="49783"/>
                  </a:lnTo>
                  <a:lnTo>
                    <a:pt x="1040511" y="72262"/>
                  </a:lnTo>
                  <a:lnTo>
                    <a:pt x="1047014" y="72262"/>
                  </a:lnTo>
                  <a:lnTo>
                    <a:pt x="1047344" y="49783"/>
                  </a:lnTo>
                  <a:close/>
                </a:path>
                <a:path w="1073150" h="120650">
                  <a:moveTo>
                    <a:pt x="999375" y="47568"/>
                  </a:moveTo>
                  <a:lnTo>
                    <a:pt x="1021397" y="60788"/>
                  </a:lnTo>
                  <a:lnTo>
                    <a:pt x="1040764" y="49783"/>
                  </a:lnTo>
                  <a:lnTo>
                    <a:pt x="1047344" y="49783"/>
                  </a:lnTo>
                  <a:lnTo>
                    <a:pt x="1047369" y="48132"/>
                  </a:lnTo>
                  <a:lnTo>
                    <a:pt x="999375" y="47568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63514" y="1906270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192.168.0.0</a:t>
            </a:r>
            <a:r>
              <a:rPr sz="1800" spc="-4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71415" y="1938527"/>
            <a:ext cx="1272540" cy="317500"/>
            <a:chOff x="4471415" y="1938527"/>
            <a:chExt cx="1272540" cy="317500"/>
          </a:xfrm>
        </p:grpSpPr>
        <p:sp>
          <p:nvSpPr>
            <p:cNvPr id="37" name="object 37"/>
            <p:cNvSpPr/>
            <p:nvPr/>
          </p:nvSpPr>
          <p:spPr>
            <a:xfrm>
              <a:off x="4471415" y="1938527"/>
              <a:ext cx="1272539" cy="3169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29149" y="2015489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102362" y="0"/>
                  </a:moveTo>
                  <a:lnTo>
                    <a:pt x="0" y="61341"/>
                  </a:lnTo>
                  <a:lnTo>
                    <a:pt x="97536" y="116840"/>
                  </a:lnTo>
                  <a:lnTo>
                    <a:pt x="103759" y="120268"/>
                  </a:lnTo>
                  <a:lnTo>
                    <a:pt x="111633" y="118110"/>
                  </a:lnTo>
                  <a:lnTo>
                    <a:pt x="118745" y="105664"/>
                  </a:lnTo>
                  <a:lnTo>
                    <a:pt x="116459" y="97790"/>
                  </a:lnTo>
                  <a:lnTo>
                    <a:pt x="74696" y="74041"/>
                  </a:lnTo>
                  <a:lnTo>
                    <a:pt x="25780" y="74041"/>
                  </a:lnTo>
                  <a:lnTo>
                    <a:pt x="25526" y="48133"/>
                  </a:lnTo>
                  <a:lnTo>
                    <a:pt x="73390" y="47569"/>
                  </a:lnTo>
                  <a:lnTo>
                    <a:pt x="115570" y="22225"/>
                  </a:lnTo>
                  <a:lnTo>
                    <a:pt x="117601" y="14351"/>
                  </a:lnTo>
                  <a:lnTo>
                    <a:pt x="113919" y="8128"/>
                  </a:lnTo>
                  <a:lnTo>
                    <a:pt x="110236" y="2032"/>
                  </a:lnTo>
                  <a:lnTo>
                    <a:pt x="102362" y="0"/>
                  </a:lnTo>
                  <a:close/>
                </a:path>
                <a:path w="1073150" h="120650">
                  <a:moveTo>
                    <a:pt x="73390" y="47569"/>
                  </a:moveTo>
                  <a:lnTo>
                    <a:pt x="25526" y="48133"/>
                  </a:lnTo>
                  <a:lnTo>
                    <a:pt x="25780" y="74041"/>
                  </a:lnTo>
                  <a:lnTo>
                    <a:pt x="73704" y="73477"/>
                  </a:lnTo>
                  <a:lnTo>
                    <a:pt x="71567" y="72262"/>
                  </a:lnTo>
                  <a:lnTo>
                    <a:pt x="32258" y="72262"/>
                  </a:lnTo>
                  <a:lnTo>
                    <a:pt x="32003" y="49784"/>
                  </a:lnTo>
                  <a:lnTo>
                    <a:pt x="69702" y="49784"/>
                  </a:lnTo>
                  <a:lnTo>
                    <a:pt x="73390" y="47569"/>
                  </a:lnTo>
                  <a:close/>
                </a:path>
                <a:path w="1073150" h="120650">
                  <a:moveTo>
                    <a:pt x="73704" y="73477"/>
                  </a:moveTo>
                  <a:lnTo>
                    <a:pt x="25780" y="74041"/>
                  </a:lnTo>
                  <a:lnTo>
                    <a:pt x="74696" y="74041"/>
                  </a:lnTo>
                  <a:lnTo>
                    <a:pt x="73704" y="73477"/>
                  </a:lnTo>
                  <a:close/>
                </a:path>
                <a:path w="1073150" h="120650">
                  <a:moveTo>
                    <a:pt x="1072514" y="35814"/>
                  </a:moveTo>
                  <a:lnTo>
                    <a:pt x="73390" y="47569"/>
                  </a:lnTo>
                  <a:lnTo>
                    <a:pt x="51371" y="60788"/>
                  </a:lnTo>
                  <a:lnTo>
                    <a:pt x="73704" y="73477"/>
                  </a:lnTo>
                  <a:lnTo>
                    <a:pt x="1072896" y="61722"/>
                  </a:lnTo>
                  <a:lnTo>
                    <a:pt x="1072514" y="35814"/>
                  </a:lnTo>
                  <a:close/>
                </a:path>
                <a:path w="1073150" h="120650">
                  <a:moveTo>
                    <a:pt x="32003" y="49784"/>
                  </a:moveTo>
                  <a:lnTo>
                    <a:pt x="32258" y="72262"/>
                  </a:lnTo>
                  <a:lnTo>
                    <a:pt x="51371" y="60788"/>
                  </a:lnTo>
                  <a:lnTo>
                    <a:pt x="32003" y="49784"/>
                  </a:lnTo>
                  <a:close/>
                </a:path>
                <a:path w="1073150" h="120650">
                  <a:moveTo>
                    <a:pt x="51371" y="60788"/>
                  </a:moveTo>
                  <a:lnTo>
                    <a:pt x="32258" y="72262"/>
                  </a:lnTo>
                  <a:lnTo>
                    <a:pt x="71567" y="72262"/>
                  </a:lnTo>
                  <a:lnTo>
                    <a:pt x="51371" y="60788"/>
                  </a:lnTo>
                  <a:close/>
                </a:path>
                <a:path w="1073150" h="120650">
                  <a:moveTo>
                    <a:pt x="69702" y="49784"/>
                  </a:moveTo>
                  <a:lnTo>
                    <a:pt x="32003" y="49784"/>
                  </a:lnTo>
                  <a:lnTo>
                    <a:pt x="51371" y="60788"/>
                  </a:lnTo>
                  <a:lnTo>
                    <a:pt x="69702" y="49784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768085" y="2897504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192.168.0.0</a:t>
            </a:r>
            <a:r>
              <a:rPr sz="1800" spc="-4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67155" y="1908048"/>
            <a:ext cx="4869180" cy="1374775"/>
            <a:chOff x="867155" y="1908048"/>
            <a:chExt cx="4869180" cy="1374775"/>
          </a:xfrm>
        </p:grpSpPr>
        <p:sp>
          <p:nvSpPr>
            <p:cNvPr id="41" name="object 41"/>
            <p:cNvSpPr/>
            <p:nvPr/>
          </p:nvSpPr>
          <p:spPr>
            <a:xfrm>
              <a:off x="4463796" y="2965704"/>
              <a:ext cx="1272539" cy="3169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21529" y="3042666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102362" y="0"/>
                  </a:moveTo>
                  <a:lnTo>
                    <a:pt x="0" y="61340"/>
                  </a:lnTo>
                  <a:lnTo>
                    <a:pt x="97536" y="116839"/>
                  </a:lnTo>
                  <a:lnTo>
                    <a:pt x="103759" y="120268"/>
                  </a:lnTo>
                  <a:lnTo>
                    <a:pt x="111633" y="118109"/>
                  </a:lnTo>
                  <a:lnTo>
                    <a:pt x="118745" y="105663"/>
                  </a:lnTo>
                  <a:lnTo>
                    <a:pt x="116459" y="97789"/>
                  </a:lnTo>
                  <a:lnTo>
                    <a:pt x="74696" y="74040"/>
                  </a:lnTo>
                  <a:lnTo>
                    <a:pt x="25781" y="74040"/>
                  </a:lnTo>
                  <a:lnTo>
                    <a:pt x="25527" y="48132"/>
                  </a:lnTo>
                  <a:lnTo>
                    <a:pt x="73390" y="47569"/>
                  </a:lnTo>
                  <a:lnTo>
                    <a:pt x="115570" y="22225"/>
                  </a:lnTo>
                  <a:lnTo>
                    <a:pt x="117602" y="14350"/>
                  </a:lnTo>
                  <a:lnTo>
                    <a:pt x="113919" y="8127"/>
                  </a:lnTo>
                  <a:lnTo>
                    <a:pt x="110236" y="2031"/>
                  </a:lnTo>
                  <a:lnTo>
                    <a:pt x="102362" y="0"/>
                  </a:lnTo>
                  <a:close/>
                </a:path>
                <a:path w="1073150" h="120650">
                  <a:moveTo>
                    <a:pt x="73390" y="47569"/>
                  </a:moveTo>
                  <a:lnTo>
                    <a:pt x="25527" y="48132"/>
                  </a:lnTo>
                  <a:lnTo>
                    <a:pt x="25781" y="74040"/>
                  </a:lnTo>
                  <a:lnTo>
                    <a:pt x="73704" y="73477"/>
                  </a:lnTo>
                  <a:lnTo>
                    <a:pt x="71567" y="72262"/>
                  </a:lnTo>
                  <a:lnTo>
                    <a:pt x="32258" y="72262"/>
                  </a:lnTo>
                  <a:lnTo>
                    <a:pt x="32004" y="49783"/>
                  </a:lnTo>
                  <a:lnTo>
                    <a:pt x="69702" y="49783"/>
                  </a:lnTo>
                  <a:lnTo>
                    <a:pt x="73390" y="47569"/>
                  </a:lnTo>
                  <a:close/>
                </a:path>
                <a:path w="1073150" h="120650">
                  <a:moveTo>
                    <a:pt x="73704" y="73477"/>
                  </a:moveTo>
                  <a:lnTo>
                    <a:pt x="25781" y="74040"/>
                  </a:lnTo>
                  <a:lnTo>
                    <a:pt x="74696" y="74040"/>
                  </a:lnTo>
                  <a:lnTo>
                    <a:pt x="73704" y="73477"/>
                  </a:lnTo>
                  <a:close/>
                </a:path>
                <a:path w="1073150" h="120650">
                  <a:moveTo>
                    <a:pt x="1072515" y="35813"/>
                  </a:moveTo>
                  <a:lnTo>
                    <a:pt x="73390" y="47569"/>
                  </a:lnTo>
                  <a:lnTo>
                    <a:pt x="51371" y="60788"/>
                  </a:lnTo>
                  <a:lnTo>
                    <a:pt x="73704" y="73477"/>
                  </a:lnTo>
                  <a:lnTo>
                    <a:pt x="1072896" y="61721"/>
                  </a:lnTo>
                  <a:lnTo>
                    <a:pt x="1072515" y="35813"/>
                  </a:lnTo>
                  <a:close/>
                </a:path>
                <a:path w="1073150" h="120650">
                  <a:moveTo>
                    <a:pt x="32004" y="49783"/>
                  </a:moveTo>
                  <a:lnTo>
                    <a:pt x="32258" y="72262"/>
                  </a:lnTo>
                  <a:lnTo>
                    <a:pt x="51371" y="60788"/>
                  </a:lnTo>
                  <a:lnTo>
                    <a:pt x="32004" y="49783"/>
                  </a:lnTo>
                  <a:close/>
                </a:path>
                <a:path w="1073150" h="120650">
                  <a:moveTo>
                    <a:pt x="51371" y="60788"/>
                  </a:moveTo>
                  <a:lnTo>
                    <a:pt x="32258" y="72262"/>
                  </a:lnTo>
                  <a:lnTo>
                    <a:pt x="71567" y="72262"/>
                  </a:lnTo>
                  <a:lnTo>
                    <a:pt x="51371" y="60788"/>
                  </a:lnTo>
                  <a:close/>
                </a:path>
                <a:path w="1073150" h="120650">
                  <a:moveTo>
                    <a:pt x="69702" y="49783"/>
                  </a:moveTo>
                  <a:lnTo>
                    <a:pt x="32004" y="49783"/>
                  </a:lnTo>
                  <a:lnTo>
                    <a:pt x="51371" y="60788"/>
                  </a:lnTo>
                  <a:lnTo>
                    <a:pt x="69702" y="49783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7155" y="1908048"/>
              <a:ext cx="1335024" cy="13243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3961" y="1155319"/>
            <a:ext cx="2546985" cy="68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1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3271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8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619" y="134873"/>
            <a:ext cx="557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to Expect from the</a:t>
            </a:r>
            <a:r>
              <a:rPr spc="30" dirty="0"/>
              <a:t> </a:t>
            </a:r>
            <a:r>
              <a:rPr spc="-5" dirty="0"/>
              <a:t>Session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675131" y="829055"/>
            <a:ext cx="1351788" cy="1351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4264" y="798576"/>
            <a:ext cx="1434084" cy="1434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2855" y="2881883"/>
            <a:ext cx="1592579" cy="1563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41832" y="2662427"/>
            <a:ext cx="2603500" cy="1813560"/>
            <a:chOff x="941832" y="2662427"/>
            <a:chExt cx="2603500" cy="1813560"/>
          </a:xfrm>
        </p:grpSpPr>
        <p:sp>
          <p:nvSpPr>
            <p:cNvPr id="7" name="object 7"/>
            <p:cNvSpPr/>
            <p:nvPr/>
          </p:nvSpPr>
          <p:spPr>
            <a:xfrm>
              <a:off x="2368296" y="2795015"/>
              <a:ext cx="1176528" cy="16809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8988" y="2662427"/>
              <a:ext cx="906780" cy="17419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1832" y="2685287"/>
              <a:ext cx="1377695" cy="1764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221223" y="600455"/>
            <a:ext cx="3413760" cy="3209925"/>
            <a:chOff x="5221223" y="600455"/>
            <a:chExt cx="3413760" cy="3209925"/>
          </a:xfrm>
        </p:grpSpPr>
        <p:sp>
          <p:nvSpPr>
            <p:cNvPr id="11" name="object 11"/>
            <p:cNvSpPr/>
            <p:nvPr/>
          </p:nvSpPr>
          <p:spPr>
            <a:xfrm>
              <a:off x="7068311" y="2244851"/>
              <a:ext cx="1566672" cy="15651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1223" y="600455"/>
              <a:ext cx="2410968" cy="18089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Static</a:t>
            </a:r>
            <a:r>
              <a:rPr spc="-60" dirty="0"/>
              <a:t> </a:t>
            </a:r>
            <a:r>
              <a:rPr spc="-10" dirty="0"/>
              <a:t>VPN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8948" y="1856232"/>
              <a:ext cx="6131052" cy="8061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4667" y="1908048"/>
              <a:ext cx="6013450" cy="663575"/>
            </a:xfrm>
            <a:custGeom>
              <a:avLst/>
              <a:gdLst/>
              <a:ahLst/>
              <a:cxnLst/>
              <a:rect l="l" t="t" r="r" b="b"/>
              <a:pathLst>
                <a:path w="6013450" h="663575">
                  <a:moveTo>
                    <a:pt x="0" y="0"/>
                  </a:moveTo>
                  <a:lnTo>
                    <a:pt x="6013068" y="663320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8948" y="2520695"/>
              <a:ext cx="6131052" cy="8031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667" y="2572511"/>
              <a:ext cx="6013450" cy="660400"/>
            </a:xfrm>
            <a:custGeom>
              <a:avLst/>
              <a:gdLst/>
              <a:ahLst/>
              <a:cxnLst/>
              <a:rect l="l" t="t" r="r" b="b"/>
              <a:pathLst>
                <a:path w="6013450" h="660400">
                  <a:moveTo>
                    <a:pt x="0" y="659892"/>
                  </a:moveTo>
                  <a:lnTo>
                    <a:pt x="6013068" y="0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53896" y="1792223"/>
              <a:ext cx="134620" cy="1534795"/>
            </a:xfrm>
            <a:custGeom>
              <a:avLst/>
              <a:gdLst/>
              <a:ahLst/>
              <a:cxnLst/>
              <a:rect l="l" t="t" r="r" b="b"/>
              <a:pathLst>
                <a:path w="134619" h="1534795">
                  <a:moveTo>
                    <a:pt x="134112" y="1217676"/>
                  </a:moveTo>
                  <a:lnTo>
                    <a:pt x="0" y="1217676"/>
                  </a:lnTo>
                  <a:lnTo>
                    <a:pt x="0" y="1534668"/>
                  </a:lnTo>
                  <a:lnTo>
                    <a:pt x="134112" y="1534668"/>
                  </a:lnTo>
                  <a:lnTo>
                    <a:pt x="134112" y="1217676"/>
                  </a:lnTo>
                  <a:close/>
                </a:path>
                <a:path w="134619" h="1534795">
                  <a:moveTo>
                    <a:pt x="134112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34112" y="31699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18817" y="1544192"/>
            <a:ext cx="149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0.0.0.0/0</a:t>
            </a:r>
            <a:r>
              <a:rPr sz="1800" spc="-4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(any)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45179" y="1575816"/>
            <a:ext cx="949960" cy="2123440"/>
            <a:chOff x="3345179" y="1575816"/>
            <a:chExt cx="949960" cy="2123440"/>
          </a:xfrm>
        </p:grpSpPr>
        <p:sp>
          <p:nvSpPr>
            <p:cNvPr id="29" name="object 29"/>
            <p:cNvSpPr/>
            <p:nvPr/>
          </p:nvSpPr>
          <p:spPr>
            <a:xfrm>
              <a:off x="3345179" y="1575816"/>
              <a:ext cx="920496" cy="3169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8359" y="1652270"/>
              <a:ext cx="718820" cy="120650"/>
            </a:xfrm>
            <a:custGeom>
              <a:avLst/>
              <a:gdLst/>
              <a:ahLst/>
              <a:cxnLst/>
              <a:rect l="l" t="t" r="r" b="b"/>
              <a:pathLst>
                <a:path w="718820" h="120650">
                  <a:moveTo>
                    <a:pt x="644742" y="73578"/>
                  </a:moveTo>
                  <a:lnTo>
                    <a:pt x="608076" y="94106"/>
                  </a:lnTo>
                  <a:lnTo>
                    <a:pt x="601852" y="97662"/>
                  </a:lnTo>
                  <a:lnTo>
                    <a:pt x="599693" y="105537"/>
                  </a:lnTo>
                  <a:lnTo>
                    <a:pt x="603123" y="111759"/>
                  </a:lnTo>
                  <a:lnTo>
                    <a:pt x="606678" y="117982"/>
                  </a:lnTo>
                  <a:lnTo>
                    <a:pt x="614552" y="120268"/>
                  </a:lnTo>
                  <a:lnTo>
                    <a:pt x="620776" y="116712"/>
                  </a:lnTo>
                  <a:lnTo>
                    <a:pt x="696253" y="74421"/>
                  </a:lnTo>
                  <a:lnTo>
                    <a:pt x="692657" y="74421"/>
                  </a:lnTo>
                  <a:lnTo>
                    <a:pt x="644742" y="73578"/>
                  </a:lnTo>
                  <a:close/>
                </a:path>
                <a:path w="718820" h="120650">
                  <a:moveTo>
                    <a:pt x="667228" y="60989"/>
                  </a:moveTo>
                  <a:lnTo>
                    <a:pt x="644742" y="73578"/>
                  </a:lnTo>
                  <a:lnTo>
                    <a:pt x="692657" y="74421"/>
                  </a:lnTo>
                  <a:lnTo>
                    <a:pt x="692695" y="72516"/>
                  </a:lnTo>
                  <a:lnTo>
                    <a:pt x="686180" y="72516"/>
                  </a:lnTo>
                  <a:lnTo>
                    <a:pt x="667228" y="60989"/>
                  </a:lnTo>
                  <a:close/>
                </a:path>
                <a:path w="718820" h="120650">
                  <a:moveTo>
                    <a:pt x="616585" y="0"/>
                  </a:moveTo>
                  <a:lnTo>
                    <a:pt x="608711" y="1904"/>
                  </a:lnTo>
                  <a:lnTo>
                    <a:pt x="604901" y="8000"/>
                  </a:lnTo>
                  <a:lnTo>
                    <a:pt x="601217" y="14096"/>
                  </a:lnTo>
                  <a:lnTo>
                    <a:pt x="603250" y="22097"/>
                  </a:lnTo>
                  <a:lnTo>
                    <a:pt x="645335" y="47672"/>
                  </a:lnTo>
                  <a:lnTo>
                    <a:pt x="693165" y="48513"/>
                  </a:lnTo>
                  <a:lnTo>
                    <a:pt x="692657" y="74421"/>
                  </a:lnTo>
                  <a:lnTo>
                    <a:pt x="696253" y="74421"/>
                  </a:lnTo>
                  <a:lnTo>
                    <a:pt x="718692" y="61849"/>
                  </a:lnTo>
                  <a:lnTo>
                    <a:pt x="622807" y="3682"/>
                  </a:lnTo>
                  <a:lnTo>
                    <a:pt x="616585" y="0"/>
                  </a:lnTo>
                  <a:close/>
                </a:path>
                <a:path w="718820" h="120650">
                  <a:moveTo>
                    <a:pt x="507" y="36321"/>
                  </a:moveTo>
                  <a:lnTo>
                    <a:pt x="0" y="62229"/>
                  </a:lnTo>
                  <a:lnTo>
                    <a:pt x="644742" y="73578"/>
                  </a:lnTo>
                  <a:lnTo>
                    <a:pt x="667228" y="60989"/>
                  </a:lnTo>
                  <a:lnTo>
                    <a:pt x="645335" y="47672"/>
                  </a:lnTo>
                  <a:lnTo>
                    <a:pt x="507" y="36321"/>
                  </a:lnTo>
                  <a:close/>
                </a:path>
                <a:path w="718820" h="120650">
                  <a:moveTo>
                    <a:pt x="686562" y="50164"/>
                  </a:moveTo>
                  <a:lnTo>
                    <a:pt x="667228" y="60989"/>
                  </a:lnTo>
                  <a:lnTo>
                    <a:pt x="686180" y="72516"/>
                  </a:lnTo>
                  <a:lnTo>
                    <a:pt x="686562" y="50164"/>
                  </a:lnTo>
                  <a:close/>
                </a:path>
                <a:path w="718820" h="120650">
                  <a:moveTo>
                    <a:pt x="693133" y="50164"/>
                  </a:moveTo>
                  <a:lnTo>
                    <a:pt x="686562" y="50164"/>
                  </a:lnTo>
                  <a:lnTo>
                    <a:pt x="686180" y="72516"/>
                  </a:lnTo>
                  <a:lnTo>
                    <a:pt x="692695" y="72516"/>
                  </a:lnTo>
                  <a:lnTo>
                    <a:pt x="693133" y="50164"/>
                  </a:lnTo>
                  <a:close/>
                </a:path>
                <a:path w="718820" h="120650">
                  <a:moveTo>
                    <a:pt x="645335" y="47672"/>
                  </a:moveTo>
                  <a:lnTo>
                    <a:pt x="667228" y="60989"/>
                  </a:lnTo>
                  <a:lnTo>
                    <a:pt x="686562" y="50164"/>
                  </a:lnTo>
                  <a:lnTo>
                    <a:pt x="693133" y="50164"/>
                  </a:lnTo>
                  <a:lnTo>
                    <a:pt x="693165" y="48513"/>
                  </a:lnTo>
                  <a:lnTo>
                    <a:pt x="645335" y="47672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45179" y="3381755"/>
              <a:ext cx="949451" cy="3169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88359" y="3458210"/>
              <a:ext cx="748030" cy="120650"/>
            </a:xfrm>
            <a:custGeom>
              <a:avLst/>
              <a:gdLst/>
              <a:ahLst/>
              <a:cxnLst/>
              <a:rect l="l" t="t" r="r" b="b"/>
              <a:pathLst>
                <a:path w="748029" h="120650">
                  <a:moveTo>
                    <a:pt x="674010" y="73613"/>
                  </a:moveTo>
                  <a:lnTo>
                    <a:pt x="637286" y="94233"/>
                  </a:lnTo>
                  <a:lnTo>
                    <a:pt x="630936" y="97662"/>
                  </a:lnTo>
                  <a:lnTo>
                    <a:pt x="628776" y="105536"/>
                  </a:lnTo>
                  <a:lnTo>
                    <a:pt x="632332" y="111886"/>
                  </a:lnTo>
                  <a:lnTo>
                    <a:pt x="635762" y="118109"/>
                  </a:lnTo>
                  <a:lnTo>
                    <a:pt x="643636" y="120268"/>
                  </a:lnTo>
                  <a:lnTo>
                    <a:pt x="649859" y="116839"/>
                  </a:lnTo>
                  <a:lnTo>
                    <a:pt x="725388" y="74421"/>
                  </a:lnTo>
                  <a:lnTo>
                    <a:pt x="721867" y="74421"/>
                  </a:lnTo>
                  <a:lnTo>
                    <a:pt x="674010" y="73613"/>
                  </a:lnTo>
                  <a:close/>
                </a:path>
                <a:path w="748029" h="120650">
                  <a:moveTo>
                    <a:pt x="696422" y="61029"/>
                  </a:moveTo>
                  <a:lnTo>
                    <a:pt x="674010" y="73613"/>
                  </a:lnTo>
                  <a:lnTo>
                    <a:pt x="721867" y="74421"/>
                  </a:lnTo>
                  <a:lnTo>
                    <a:pt x="721896" y="72516"/>
                  </a:lnTo>
                  <a:lnTo>
                    <a:pt x="715390" y="72516"/>
                  </a:lnTo>
                  <a:lnTo>
                    <a:pt x="696422" y="61029"/>
                  </a:lnTo>
                  <a:close/>
                </a:path>
                <a:path w="748029" h="120650">
                  <a:moveTo>
                    <a:pt x="645667" y="0"/>
                  </a:moveTo>
                  <a:lnTo>
                    <a:pt x="637793" y="2031"/>
                  </a:lnTo>
                  <a:lnTo>
                    <a:pt x="633984" y="8127"/>
                  </a:lnTo>
                  <a:lnTo>
                    <a:pt x="630301" y="14223"/>
                  </a:lnTo>
                  <a:lnTo>
                    <a:pt x="632205" y="22225"/>
                  </a:lnTo>
                  <a:lnTo>
                    <a:pt x="638428" y="25907"/>
                  </a:lnTo>
                  <a:lnTo>
                    <a:pt x="674422" y="47706"/>
                  </a:lnTo>
                  <a:lnTo>
                    <a:pt x="722249" y="48513"/>
                  </a:lnTo>
                  <a:lnTo>
                    <a:pt x="721867" y="74421"/>
                  </a:lnTo>
                  <a:lnTo>
                    <a:pt x="725388" y="74421"/>
                  </a:lnTo>
                  <a:lnTo>
                    <a:pt x="747776" y="61848"/>
                  </a:lnTo>
                  <a:lnTo>
                    <a:pt x="645667" y="0"/>
                  </a:lnTo>
                  <a:close/>
                </a:path>
                <a:path w="748029" h="120650">
                  <a:moveTo>
                    <a:pt x="507" y="36321"/>
                  </a:moveTo>
                  <a:lnTo>
                    <a:pt x="0" y="62229"/>
                  </a:lnTo>
                  <a:lnTo>
                    <a:pt x="674010" y="73613"/>
                  </a:lnTo>
                  <a:lnTo>
                    <a:pt x="696422" y="61029"/>
                  </a:lnTo>
                  <a:lnTo>
                    <a:pt x="674422" y="47706"/>
                  </a:lnTo>
                  <a:lnTo>
                    <a:pt x="507" y="36321"/>
                  </a:lnTo>
                  <a:close/>
                </a:path>
                <a:path w="748029" h="120650">
                  <a:moveTo>
                    <a:pt x="715772" y="50164"/>
                  </a:moveTo>
                  <a:lnTo>
                    <a:pt x="696422" y="61029"/>
                  </a:lnTo>
                  <a:lnTo>
                    <a:pt x="715390" y="72516"/>
                  </a:lnTo>
                  <a:lnTo>
                    <a:pt x="715772" y="50164"/>
                  </a:lnTo>
                  <a:close/>
                </a:path>
                <a:path w="748029" h="120650">
                  <a:moveTo>
                    <a:pt x="722224" y="50164"/>
                  </a:moveTo>
                  <a:lnTo>
                    <a:pt x="715772" y="50164"/>
                  </a:lnTo>
                  <a:lnTo>
                    <a:pt x="715390" y="72516"/>
                  </a:lnTo>
                  <a:lnTo>
                    <a:pt x="721896" y="72516"/>
                  </a:lnTo>
                  <a:lnTo>
                    <a:pt x="722224" y="50164"/>
                  </a:lnTo>
                  <a:close/>
                </a:path>
                <a:path w="748029" h="120650">
                  <a:moveTo>
                    <a:pt x="674422" y="47706"/>
                  </a:moveTo>
                  <a:lnTo>
                    <a:pt x="696422" y="61029"/>
                  </a:lnTo>
                  <a:lnTo>
                    <a:pt x="715772" y="50164"/>
                  </a:lnTo>
                  <a:lnTo>
                    <a:pt x="722224" y="50164"/>
                  </a:lnTo>
                  <a:lnTo>
                    <a:pt x="722249" y="48513"/>
                  </a:lnTo>
                  <a:lnTo>
                    <a:pt x="674422" y="47706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47773" y="3348939"/>
            <a:ext cx="1497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0.0.0.0/0</a:t>
            </a:r>
            <a:r>
              <a:rPr sz="1800" spc="-3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(any)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63514" y="1622552"/>
            <a:ext cx="1612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172.16.0.0 /12  192.168.1.0</a:t>
            </a:r>
            <a:r>
              <a:rPr sz="18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/24  192.168.9.0</a:t>
            </a:r>
            <a:r>
              <a:rPr sz="18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/24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71415" y="1938527"/>
            <a:ext cx="1272540" cy="317500"/>
            <a:chOff x="4471415" y="1938527"/>
            <a:chExt cx="1272540" cy="317500"/>
          </a:xfrm>
        </p:grpSpPr>
        <p:sp>
          <p:nvSpPr>
            <p:cNvPr id="36" name="object 36"/>
            <p:cNvSpPr/>
            <p:nvPr/>
          </p:nvSpPr>
          <p:spPr>
            <a:xfrm>
              <a:off x="4471415" y="1938527"/>
              <a:ext cx="1272539" cy="3169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29149" y="2015489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102362" y="0"/>
                  </a:moveTo>
                  <a:lnTo>
                    <a:pt x="0" y="61341"/>
                  </a:lnTo>
                  <a:lnTo>
                    <a:pt x="97536" y="116840"/>
                  </a:lnTo>
                  <a:lnTo>
                    <a:pt x="103759" y="120268"/>
                  </a:lnTo>
                  <a:lnTo>
                    <a:pt x="111633" y="118110"/>
                  </a:lnTo>
                  <a:lnTo>
                    <a:pt x="118745" y="105664"/>
                  </a:lnTo>
                  <a:lnTo>
                    <a:pt x="116459" y="97790"/>
                  </a:lnTo>
                  <a:lnTo>
                    <a:pt x="74696" y="74041"/>
                  </a:lnTo>
                  <a:lnTo>
                    <a:pt x="25780" y="74041"/>
                  </a:lnTo>
                  <a:lnTo>
                    <a:pt x="25526" y="48133"/>
                  </a:lnTo>
                  <a:lnTo>
                    <a:pt x="73390" y="47569"/>
                  </a:lnTo>
                  <a:lnTo>
                    <a:pt x="115570" y="22225"/>
                  </a:lnTo>
                  <a:lnTo>
                    <a:pt x="117601" y="14351"/>
                  </a:lnTo>
                  <a:lnTo>
                    <a:pt x="113919" y="8128"/>
                  </a:lnTo>
                  <a:lnTo>
                    <a:pt x="110236" y="2032"/>
                  </a:lnTo>
                  <a:lnTo>
                    <a:pt x="102362" y="0"/>
                  </a:lnTo>
                  <a:close/>
                </a:path>
                <a:path w="1073150" h="120650">
                  <a:moveTo>
                    <a:pt x="73390" y="47569"/>
                  </a:moveTo>
                  <a:lnTo>
                    <a:pt x="25526" y="48133"/>
                  </a:lnTo>
                  <a:lnTo>
                    <a:pt x="25780" y="74041"/>
                  </a:lnTo>
                  <a:lnTo>
                    <a:pt x="73704" y="73477"/>
                  </a:lnTo>
                  <a:lnTo>
                    <a:pt x="71567" y="72262"/>
                  </a:lnTo>
                  <a:lnTo>
                    <a:pt x="32258" y="72262"/>
                  </a:lnTo>
                  <a:lnTo>
                    <a:pt x="32003" y="49784"/>
                  </a:lnTo>
                  <a:lnTo>
                    <a:pt x="69702" y="49784"/>
                  </a:lnTo>
                  <a:lnTo>
                    <a:pt x="73390" y="47569"/>
                  </a:lnTo>
                  <a:close/>
                </a:path>
                <a:path w="1073150" h="120650">
                  <a:moveTo>
                    <a:pt x="73704" y="73477"/>
                  </a:moveTo>
                  <a:lnTo>
                    <a:pt x="25780" y="74041"/>
                  </a:lnTo>
                  <a:lnTo>
                    <a:pt x="74696" y="74041"/>
                  </a:lnTo>
                  <a:lnTo>
                    <a:pt x="73704" y="73477"/>
                  </a:lnTo>
                  <a:close/>
                </a:path>
                <a:path w="1073150" h="120650">
                  <a:moveTo>
                    <a:pt x="1072514" y="35814"/>
                  </a:moveTo>
                  <a:lnTo>
                    <a:pt x="73390" y="47569"/>
                  </a:lnTo>
                  <a:lnTo>
                    <a:pt x="51371" y="60788"/>
                  </a:lnTo>
                  <a:lnTo>
                    <a:pt x="73704" y="73477"/>
                  </a:lnTo>
                  <a:lnTo>
                    <a:pt x="1072896" y="61722"/>
                  </a:lnTo>
                  <a:lnTo>
                    <a:pt x="1072514" y="35814"/>
                  </a:lnTo>
                  <a:close/>
                </a:path>
                <a:path w="1073150" h="120650">
                  <a:moveTo>
                    <a:pt x="32003" y="49784"/>
                  </a:moveTo>
                  <a:lnTo>
                    <a:pt x="32258" y="72262"/>
                  </a:lnTo>
                  <a:lnTo>
                    <a:pt x="51371" y="60788"/>
                  </a:lnTo>
                  <a:lnTo>
                    <a:pt x="32003" y="49784"/>
                  </a:lnTo>
                  <a:close/>
                </a:path>
                <a:path w="1073150" h="120650">
                  <a:moveTo>
                    <a:pt x="51371" y="60788"/>
                  </a:moveTo>
                  <a:lnTo>
                    <a:pt x="32258" y="72262"/>
                  </a:lnTo>
                  <a:lnTo>
                    <a:pt x="71567" y="72262"/>
                  </a:lnTo>
                  <a:lnTo>
                    <a:pt x="51371" y="60788"/>
                  </a:lnTo>
                  <a:close/>
                </a:path>
                <a:path w="1073150" h="120650">
                  <a:moveTo>
                    <a:pt x="69702" y="49784"/>
                  </a:moveTo>
                  <a:lnTo>
                    <a:pt x="32003" y="49784"/>
                  </a:lnTo>
                  <a:lnTo>
                    <a:pt x="51371" y="60788"/>
                  </a:lnTo>
                  <a:lnTo>
                    <a:pt x="69702" y="49784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68085" y="2897504"/>
            <a:ext cx="1612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192.168.1.0</a:t>
            </a:r>
            <a:r>
              <a:rPr sz="1800" spc="-5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/24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192.168.9.0</a:t>
            </a:r>
            <a:r>
              <a:rPr sz="1800" spc="-5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/24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80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/12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67155" y="1577339"/>
            <a:ext cx="6871970" cy="2280285"/>
            <a:chOff x="867155" y="1577339"/>
            <a:chExt cx="6871970" cy="2280285"/>
          </a:xfrm>
        </p:grpSpPr>
        <p:sp>
          <p:nvSpPr>
            <p:cNvPr id="40" name="object 40"/>
            <p:cNvSpPr/>
            <p:nvPr/>
          </p:nvSpPr>
          <p:spPr>
            <a:xfrm>
              <a:off x="4463796" y="2965703"/>
              <a:ext cx="1272539" cy="3169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1529" y="3042665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102362" y="0"/>
                  </a:moveTo>
                  <a:lnTo>
                    <a:pt x="0" y="61340"/>
                  </a:lnTo>
                  <a:lnTo>
                    <a:pt x="97536" y="116839"/>
                  </a:lnTo>
                  <a:lnTo>
                    <a:pt x="103759" y="120268"/>
                  </a:lnTo>
                  <a:lnTo>
                    <a:pt x="111633" y="118109"/>
                  </a:lnTo>
                  <a:lnTo>
                    <a:pt x="118745" y="105663"/>
                  </a:lnTo>
                  <a:lnTo>
                    <a:pt x="116459" y="97789"/>
                  </a:lnTo>
                  <a:lnTo>
                    <a:pt x="74696" y="74040"/>
                  </a:lnTo>
                  <a:lnTo>
                    <a:pt x="25781" y="74040"/>
                  </a:lnTo>
                  <a:lnTo>
                    <a:pt x="25527" y="48132"/>
                  </a:lnTo>
                  <a:lnTo>
                    <a:pt x="73390" y="47569"/>
                  </a:lnTo>
                  <a:lnTo>
                    <a:pt x="115570" y="22225"/>
                  </a:lnTo>
                  <a:lnTo>
                    <a:pt x="117602" y="14350"/>
                  </a:lnTo>
                  <a:lnTo>
                    <a:pt x="113919" y="8127"/>
                  </a:lnTo>
                  <a:lnTo>
                    <a:pt x="110236" y="2031"/>
                  </a:lnTo>
                  <a:lnTo>
                    <a:pt x="102362" y="0"/>
                  </a:lnTo>
                  <a:close/>
                </a:path>
                <a:path w="1073150" h="120650">
                  <a:moveTo>
                    <a:pt x="73390" y="47569"/>
                  </a:moveTo>
                  <a:lnTo>
                    <a:pt x="25527" y="48132"/>
                  </a:lnTo>
                  <a:lnTo>
                    <a:pt x="25781" y="74040"/>
                  </a:lnTo>
                  <a:lnTo>
                    <a:pt x="73704" y="73477"/>
                  </a:lnTo>
                  <a:lnTo>
                    <a:pt x="71567" y="72262"/>
                  </a:lnTo>
                  <a:lnTo>
                    <a:pt x="32258" y="72262"/>
                  </a:lnTo>
                  <a:lnTo>
                    <a:pt x="32004" y="49783"/>
                  </a:lnTo>
                  <a:lnTo>
                    <a:pt x="69702" y="49783"/>
                  </a:lnTo>
                  <a:lnTo>
                    <a:pt x="73390" y="47569"/>
                  </a:lnTo>
                  <a:close/>
                </a:path>
                <a:path w="1073150" h="120650">
                  <a:moveTo>
                    <a:pt x="73704" y="73477"/>
                  </a:moveTo>
                  <a:lnTo>
                    <a:pt x="25781" y="74040"/>
                  </a:lnTo>
                  <a:lnTo>
                    <a:pt x="74696" y="74040"/>
                  </a:lnTo>
                  <a:lnTo>
                    <a:pt x="73704" y="73477"/>
                  </a:lnTo>
                  <a:close/>
                </a:path>
                <a:path w="1073150" h="120650">
                  <a:moveTo>
                    <a:pt x="1072515" y="35813"/>
                  </a:moveTo>
                  <a:lnTo>
                    <a:pt x="73390" y="47569"/>
                  </a:lnTo>
                  <a:lnTo>
                    <a:pt x="51371" y="60788"/>
                  </a:lnTo>
                  <a:lnTo>
                    <a:pt x="73704" y="73477"/>
                  </a:lnTo>
                  <a:lnTo>
                    <a:pt x="1072896" y="61721"/>
                  </a:lnTo>
                  <a:lnTo>
                    <a:pt x="1072515" y="35813"/>
                  </a:lnTo>
                  <a:close/>
                </a:path>
                <a:path w="1073150" h="120650">
                  <a:moveTo>
                    <a:pt x="32004" y="49783"/>
                  </a:moveTo>
                  <a:lnTo>
                    <a:pt x="32258" y="72262"/>
                  </a:lnTo>
                  <a:lnTo>
                    <a:pt x="51371" y="60788"/>
                  </a:lnTo>
                  <a:lnTo>
                    <a:pt x="32004" y="49783"/>
                  </a:lnTo>
                  <a:close/>
                </a:path>
                <a:path w="1073150" h="120650">
                  <a:moveTo>
                    <a:pt x="51371" y="60788"/>
                  </a:moveTo>
                  <a:lnTo>
                    <a:pt x="32258" y="72262"/>
                  </a:lnTo>
                  <a:lnTo>
                    <a:pt x="71567" y="72262"/>
                  </a:lnTo>
                  <a:lnTo>
                    <a:pt x="51371" y="60788"/>
                  </a:lnTo>
                  <a:close/>
                </a:path>
                <a:path w="1073150" h="120650">
                  <a:moveTo>
                    <a:pt x="69702" y="49783"/>
                  </a:moveTo>
                  <a:lnTo>
                    <a:pt x="32004" y="49783"/>
                  </a:lnTo>
                  <a:lnTo>
                    <a:pt x="51371" y="60788"/>
                  </a:lnTo>
                  <a:lnTo>
                    <a:pt x="69702" y="49783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82411" y="3113531"/>
              <a:ext cx="2052828" cy="4267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27370" y="3149345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5">
                  <a:moveTo>
                    <a:pt x="0" y="0"/>
                  </a:moveTo>
                  <a:lnTo>
                    <a:pt x="1952498" y="315214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62600" y="3118103"/>
              <a:ext cx="2052827" cy="4267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07558" y="3153917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5">
                  <a:moveTo>
                    <a:pt x="0" y="315213"/>
                  </a:moveTo>
                  <a:lnTo>
                    <a:pt x="1952497" y="0"/>
                  </a:lnTo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74791" y="3425951"/>
              <a:ext cx="2052827" cy="4267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19750" y="3461766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5">
                  <a:moveTo>
                    <a:pt x="0" y="0"/>
                  </a:moveTo>
                  <a:lnTo>
                    <a:pt x="1952498" y="315213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54979" y="3430523"/>
              <a:ext cx="2052827" cy="4267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99938" y="3466338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5">
                  <a:moveTo>
                    <a:pt x="0" y="315214"/>
                  </a:moveTo>
                  <a:lnTo>
                    <a:pt x="1952497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86044" y="1577339"/>
              <a:ext cx="2052827" cy="4267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31002" y="1613153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4">
                  <a:moveTo>
                    <a:pt x="0" y="0"/>
                  </a:moveTo>
                  <a:lnTo>
                    <a:pt x="1952498" y="315214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64708" y="1581911"/>
              <a:ext cx="2052828" cy="4267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09665" y="1617725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4">
                  <a:moveTo>
                    <a:pt x="0" y="315213"/>
                  </a:moveTo>
                  <a:lnTo>
                    <a:pt x="1952498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78423" y="1889759"/>
              <a:ext cx="2052827" cy="4267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3382" y="1925573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4">
                  <a:moveTo>
                    <a:pt x="0" y="0"/>
                  </a:moveTo>
                  <a:lnTo>
                    <a:pt x="1952497" y="315213"/>
                  </a:lnTo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57088" y="1894331"/>
              <a:ext cx="2052827" cy="4267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02046" y="1930145"/>
              <a:ext cx="1952625" cy="315595"/>
            </a:xfrm>
            <a:custGeom>
              <a:avLst/>
              <a:gdLst/>
              <a:ahLst/>
              <a:cxnLst/>
              <a:rect l="l" t="t" r="r" b="b"/>
              <a:pathLst>
                <a:path w="1952625" h="315594">
                  <a:moveTo>
                    <a:pt x="0" y="315214"/>
                  </a:moveTo>
                  <a:lnTo>
                    <a:pt x="1952498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7155" y="1908047"/>
              <a:ext cx="1335024" cy="13243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03961" y="1155319"/>
            <a:ext cx="731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03857" y="3946361"/>
            <a:ext cx="10604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90369" y="3946361"/>
            <a:ext cx="348424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Consolidate </a:t>
            </a:r>
            <a:r>
              <a:rPr sz="1800" spc="-30" dirty="0">
                <a:solidFill>
                  <a:srgbClr val="F8F8F8"/>
                </a:solidFill>
                <a:latin typeface="Arial"/>
                <a:cs typeface="Arial"/>
              </a:rPr>
              <a:t>ACL’s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cover all </a:t>
            </a: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IP’s 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Filter to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block </a:t>
            </a: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unwanted</a:t>
            </a:r>
            <a:r>
              <a:rPr sz="1800" spc="3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Static</a:t>
            </a:r>
            <a:r>
              <a:rPr spc="-60" dirty="0"/>
              <a:t> </a:t>
            </a:r>
            <a:r>
              <a:rPr spc="-10" dirty="0"/>
              <a:t>VPN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8948" y="1856232"/>
              <a:ext cx="6131052" cy="8061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4667" y="1908048"/>
              <a:ext cx="6013450" cy="663575"/>
            </a:xfrm>
            <a:custGeom>
              <a:avLst/>
              <a:gdLst/>
              <a:ahLst/>
              <a:cxnLst/>
              <a:rect l="l" t="t" r="r" b="b"/>
              <a:pathLst>
                <a:path w="6013450" h="663575">
                  <a:moveTo>
                    <a:pt x="0" y="0"/>
                  </a:moveTo>
                  <a:lnTo>
                    <a:pt x="6013068" y="663320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8948" y="2520695"/>
              <a:ext cx="6131052" cy="8031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667" y="2572511"/>
              <a:ext cx="6013450" cy="660400"/>
            </a:xfrm>
            <a:custGeom>
              <a:avLst/>
              <a:gdLst/>
              <a:ahLst/>
              <a:cxnLst/>
              <a:rect l="l" t="t" r="r" b="b"/>
              <a:pathLst>
                <a:path w="6013450" h="660400">
                  <a:moveTo>
                    <a:pt x="0" y="659892"/>
                  </a:moveTo>
                  <a:lnTo>
                    <a:pt x="6013068" y="0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53896" y="1792223"/>
              <a:ext cx="134620" cy="1534795"/>
            </a:xfrm>
            <a:custGeom>
              <a:avLst/>
              <a:gdLst/>
              <a:ahLst/>
              <a:cxnLst/>
              <a:rect l="l" t="t" r="r" b="b"/>
              <a:pathLst>
                <a:path w="134619" h="1534795">
                  <a:moveTo>
                    <a:pt x="134112" y="1217676"/>
                  </a:moveTo>
                  <a:lnTo>
                    <a:pt x="0" y="1217676"/>
                  </a:lnTo>
                  <a:lnTo>
                    <a:pt x="0" y="1534668"/>
                  </a:lnTo>
                  <a:lnTo>
                    <a:pt x="134112" y="1534668"/>
                  </a:lnTo>
                  <a:lnTo>
                    <a:pt x="134112" y="1217676"/>
                  </a:lnTo>
                  <a:close/>
                </a:path>
                <a:path w="134619" h="1534795">
                  <a:moveTo>
                    <a:pt x="134112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34112" y="31699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0088" y="1575816"/>
              <a:ext cx="1274064" cy="3169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33394" y="1652777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999065" y="73477"/>
                  </a:moveTo>
                  <a:lnTo>
                    <a:pt x="956309" y="97789"/>
                  </a:lnTo>
                  <a:lnTo>
                    <a:pt x="954151" y="105663"/>
                  </a:lnTo>
                  <a:lnTo>
                    <a:pt x="957580" y="111887"/>
                  </a:lnTo>
                  <a:lnTo>
                    <a:pt x="961135" y="118110"/>
                  </a:lnTo>
                  <a:lnTo>
                    <a:pt x="969137" y="120269"/>
                  </a:lnTo>
                  <a:lnTo>
                    <a:pt x="975359" y="116839"/>
                  </a:lnTo>
                  <a:lnTo>
                    <a:pt x="1050576" y="74041"/>
                  </a:lnTo>
                  <a:lnTo>
                    <a:pt x="1046988" y="74041"/>
                  </a:lnTo>
                  <a:lnTo>
                    <a:pt x="999065" y="73477"/>
                  </a:lnTo>
                  <a:close/>
                </a:path>
                <a:path w="1073150" h="120650">
                  <a:moveTo>
                    <a:pt x="1021397" y="60788"/>
                  </a:moveTo>
                  <a:lnTo>
                    <a:pt x="999065" y="73477"/>
                  </a:lnTo>
                  <a:lnTo>
                    <a:pt x="1046988" y="74041"/>
                  </a:lnTo>
                  <a:lnTo>
                    <a:pt x="1047014" y="72262"/>
                  </a:lnTo>
                  <a:lnTo>
                    <a:pt x="1040510" y="72262"/>
                  </a:lnTo>
                  <a:lnTo>
                    <a:pt x="1021397" y="60788"/>
                  </a:lnTo>
                  <a:close/>
                </a:path>
                <a:path w="1073150" h="120650">
                  <a:moveTo>
                    <a:pt x="970533" y="0"/>
                  </a:moveTo>
                  <a:lnTo>
                    <a:pt x="962532" y="2032"/>
                  </a:lnTo>
                  <a:lnTo>
                    <a:pt x="958850" y="8127"/>
                  </a:lnTo>
                  <a:lnTo>
                    <a:pt x="955167" y="14350"/>
                  </a:lnTo>
                  <a:lnTo>
                    <a:pt x="957199" y="22225"/>
                  </a:lnTo>
                  <a:lnTo>
                    <a:pt x="999375" y="47568"/>
                  </a:lnTo>
                  <a:lnTo>
                    <a:pt x="1047369" y="48133"/>
                  </a:lnTo>
                  <a:lnTo>
                    <a:pt x="1046988" y="74041"/>
                  </a:lnTo>
                  <a:lnTo>
                    <a:pt x="1050576" y="74041"/>
                  </a:lnTo>
                  <a:lnTo>
                    <a:pt x="1072895" y="61341"/>
                  </a:lnTo>
                  <a:lnTo>
                    <a:pt x="970533" y="0"/>
                  </a:lnTo>
                  <a:close/>
                </a:path>
                <a:path w="1073150" h="120650">
                  <a:moveTo>
                    <a:pt x="254" y="35813"/>
                  </a:moveTo>
                  <a:lnTo>
                    <a:pt x="0" y="61722"/>
                  </a:lnTo>
                  <a:lnTo>
                    <a:pt x="999065" y="73477"/>
                  </a:lnTo>
                  <a:lnTo>
                    <a:pt x="1021397" y="60788"/>
                  </a:lnTo>
                  <a:lnTo>
                    <a:pt x="999375" y="47568"/>
                  </a:lnTo>
                  <a:lnTo>
                    <a:pt x="254" y="35813"/>
                  </a:lnTo>
                  <a:close/>
                </a:path>
                <a:path w="1073150" h="120650">
                  <a:moveTo>
                    <a:pt x="1040765" y="49784"/>
                  </a:moveTo>
                  <a:lnTo>
                    <a:pt x="1021397" y="60788"/>
                  </a:lnTo>
                  <a:lnTo>
                    <a:pt x="1040510" y="72262"/>
                  </a:lnTo>
                  <a:lnTo>
                    <a:pt x="1040765" y="49784"/>
                  </a:lnTo>
                  <a:close/>
                </a:path>
                <a:path w="1073150" h="120650">
                  <a:moveTo>
                    <a:pt x="1047344" y="49784"/>
                  </a:moveTo>
                  <a:lnTo>
                    <a:pt x="1040765" y="49784"/>
                  </a:lnTo>
                  <a:lnTo>
                    <a:pt x="1040510" y="72262"/>
                  </a:lnTo>
                  <a:lnTo>
                    <a:pt x="1047014" y="72262"/>
                  </a:lnTo>
                  <a:lnTo>
                    <a:pt x="1047344" y="49784"/>
                  </a:lnTo>
                  <a:close/>
                </a:path>
                <a:path w="1073150" h="120650">
                  <a:moveTo>
                    <a:pt x="999375" y="47568"/>
                  </a:moveTo>
                  <a:lnTo>
                    <a:pt x="1021397" y="60788"/>
                  </a:lnTo>
                  <a:lnTo>
                    <a:pt x="1040765" y="49784"/>
                  </a:lnTo>
                  <a:lnTo>
                    <a:pt x="1047344" y="49784"/>
                  </a:lnTo>
                  <a:lnTo>
                    <a:pt x="1047369" y="48133"/>
                  </a:lnTo>
                  <a:lnTo>
                    <a:pt x="999375" y="47568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47773" y="3348939"/>
            <a:ext cx="1233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8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19044" y="3381755"/>
            <a:ext cx="1274445" cy="317500"/>
            <a:chOff x="3019044" y="3381755"/>
            <a:chExt cx="1274445" cy="317500"/>
          </a:xfrm>
        </p:grpSpPr>
        <p:sp>
          <p:nvSpPr>
            <p:cNvPr id="31" name="object 31"/>
            <p:cNvSpPr/>
            <p:nvPr/>
          </p:nvSpPr>
          <p:spPr>
            <a:xfrm>
              <a:off x="3019044" y="3381755"/>
              <a:ext cx="1274063" cy="3169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62351" y="3458717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999065" y="73477"/>
                  </a:moveTo>
                  <a:lnTo>
                    <a:pt x="956310" y="97789"/>
                  </a:lnTo>
                  <a:lnTo>
                    <a:pt x="954151" y="105663"/>
                  </a:lnTo>
                  <a:lnTo>
                    <a:pt x="957579" y="111886"/>
                  </a:lnTo>
                  <a:lnTo>
                    <a:pt x="961136" y="118109"/>
                  </a:lnTo>
                  <a:lnTo>
                    <a:pt x="969137" y="120268"/>
                  </a:lnTo>
                  <a:lnTo>
                    <a:pt x="975360" y="116839"/>
                  </a:lnTo>
                  <a:lnTo>
                    <a:pt x="1050576" y="74040"/>
                  </a:lnTo>
                  <a:lnTo>
                    <a:pt x="1046988" y="74040"/>
                  </a:lnTo>
                  <a:lnTo>
                    <a:pt x="999065" y="73477"/>
                  </a:lnTo>
                  <a:close/>
                </a:path>
                <a:path w="1073150" h="120650">
                  <a:moveTo>
                    <a:pt x="1021397" y="60788"/>
                  </a:moveTo>
                  <a:lnTo>
                    <a:pt x="999065" y="73477"/>
                  </a:lnTo>
                  <a:lnTo>
                    <a:pt x="1046988" y="74040"/>
                  </a:lnTo>
                  <a:lnTo>
                    <a:pt x="1047014" y="72262"/>
                  </a:lnTo>
                  <a:lnTo>
                    <a:pt x="1040511" y="72262"/>
                  </a:lnTo>
                  <a:lnTo>
                    <a:pt x="1021397" y="60788"/>
                  </a:lnTo>
                  <a:close/>
                </a:path>
                <a:path w="1073150" h="120650">
                  <a:moveTo>
                    <a:pt x="970534" y="0"/>
                  </a:moveTo>
                  <a:lnTo>
                    <a:pt x="962533" y="2031"/>
                  </a:lnTo>
                  <a:lnTo>
                    <a:pt x="958850" y="8127"/>
                  </a:lnTo>
                  <a:lnTo>
                    <a:pt x="955166" y="14350"/>
                  </a:lnTo>
                  <a:lnTo>
                    <a:pt x="957199" y="22224"/>
                  </a:lnTo>
                  <a:lnTo>
                    <a:pt x="999375" y="47568"/>
                  </a:lnTo>
                  <a:lnTo>
                    <a:pt x="1047369" y="48132"/>
                  </a:lnTo>
                  <a:lnTo>
                    <a:pt x="1046988" y="74040"/>
                  </a:lnTo>
                  <a:lnTo>
                    <a:pt x="1050576" y="74040"/>
                  </a:lnTo>
                  <a:lnTo>
                    <a:pt x="1072896" y="61340"/>
                  </a:lnTo>
                  <a:lnTo>
                    <a:pt x="970534" y="0"/>
                  </a:lnTo>
                  <a:close/>
                </a:path>
                <a:path w="1073150" h="120650">
                  <a:moveTo>
                    <a:pt x="254" y="35813"/>
                  </a:moveTo>
                  <a:lnTo>
                    <a:pt x="0" y="61721"/>
                  </a:lnTo>
                  <a:lnTo>
                    <a:pt x="999065" y="73477"/>
                  </a:lnTo>
                  <a:lnTo>
                    <a:pt x="1021397" y="60788"/>
                  </a:lnTo>
                  <a:lnTo>
                    <a:pt x="999375" y="47568"/>
                  </a:lnTo>
                  <a:lnTo>
                    <a:pt x="254" y="35813"/>
                  </a:lnTo>
                  <a:close/>
                </a:path>
                <a:path w="1073150" h="120650">
                  <a:moveTo>
                    <a:pt x="1040764" y="49783"/>
                  </a:moveTo>
                  <a:lnTo>
                    <a:pt x="1021397" y="60788"/>
                  </a:lnTo>
                  <a:lnTo>
                    <a:pt x="1040511" y="72262"/>
                  </a:lnTo>
                  <a:lnTo>
                    <a:pt x="1040764" y="49783"/>
                  </a:lnTo>
                  <a:close/>
                </a:path>
                <a:path w="1073150" h="120650">
                  <a:moveTo>
                    <a:pt x="1047344" y="49783"/>
                  </a:moveTo>
                  <a:lnTo>
                    <a:pt x="1040764" y="49783"/>
                  </a:lnTo>
                  <a:lnTo>
                    <a:pt x="1040511" y="72262"/>
                  </a:lnTo>
                  <a:lnTo>
                    <a:pt x="1047014" y="72262"/>
                  </a:lnTo>
                  <a:lnTo>
                    <a:pt x="1047344" y="49783"/>
                  </a:lnTo>
                  <a:close/>
                </a:path>
                <a:path w="1073150" h="120650">
                  <a:moveTo>
                    <a:pt x="999375" y="47568"/>
                  </a:moveTo>
                  <a:lnTo>
                    <a:pt x="1021397" y="60788"/>
                  </a:lnTo>
                  <a:lnTo>
                    <a:pt x="1040764" y="49783"/>
                  </a:lnTo>
                  <a:lnTo>
                    <a:pt x="1047344" y="49783"/>
                  </a:lnTo>
                  <a:lnTo>
                    <a:pt x="1047369" y="48132"/>
                  </a:lnTo>
                  <a:lnTo>
                    <a:pt x="999375" y="47568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93255" y="1820036"/>
            <a:ext cx="97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0.0.0.0</a:t>
            </a:r>
            <a:r>
              <a:rPr sz="1800" spc="-8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/0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(a</a:t>
            </a:r>
            <a:r>
              <a:rPr sz="1800" spc="-15" dirty="0">
                <a:solidFill>
                  <a:srgbClr val="F8F8F8"/>
                </a:solidFill>
                <a:latin typeface="Arial"/>
                <a:cs typeface="Arial"/>
              </a:rPr>
              <a:t>n</a:t>
            </a:r>
            <a:r>
              <a:rPr sz="1800" spc="-25" dirty="0">
                <a:solidFill>
                  <a:srgbClr val="F8F8F8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67155" y="1908048"/>
            <a:ext cx="5591810" cy="1374775"/>
            <a:chOff x="867155" y="1908048"/>
            <a:chExt cx="5591810" cy="1374775"/>
          </a:xfrm>
        </p:grpSpPr>
        <p:sp>
          <p:nvSpPr>
            <p:cNvPr id="35" name="object 35"/>
            <p:cNvSpPr/>
            <p:nvPr/>
          </p:nvSpPr>
          <p:spPr>
            <a:xfrm>
              <a:off x="5186171" y="1938528"/>
              <a:ext cx="1272539" cy="3169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3905" y="2015490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102362" y="0"/>
                  </a:moveTo>
                  <a:lnTo>
                    <a:pt x="0" y="61341"/>
                  </a:lnTo>
                  <a:lnTo>
                    <a:pt x="97536" y="116840"/>
                  </a:lnTo>
                  <a:lnTo>
                    <a:pt x="103759" y="120268"/>
                  </a:lnTo>
                  <a:lnTo>
                    <a:pt x="111633" y="118110"/>
                  </a:lnTo>
                  <a:lnTo>
                    <a:pt x="118745" y="105664"/>
                  </a:lnTo>
                  <a:lnTo>
                    <a:pt x="116459" y="97790"/>
                  </a:lnTo>
                  <a:lnTo>
                    <a:pt x="74696" y="74041"/>
                  </a:lnTo>
                  <a:lnTo>
                    <a:pt x="25781" y="74041"/>
                  </a:lnTo>
                  <a:lnTo>
                    <a:pt x="25527" y="48133"/>
                  </a:lnTo>
                  <a:lnTo>
                    <a:pt x="73390" y="47569"/>
                  </a:lnTo>
                  <a:lnTo>
                    <a:pt x="115570" y="22225"/>
                  </a:lnTo>
                  <a:lnTo>
                    <a:pt x="117602" y="14351"/>
                  </a:lnTo>
                  <a:lnTo>
                    <a:pt x="113919" y="8128"/>
                  </a:lnTo>
                  <a:lnTo>
                    <a:pt x="110236" y="2032"/>
                  </a:lnTo>
                  <a:lnTo>
                    <a:pt x="102362" y="0"/>
                  </a:lnTo>
                  <a:close/>
                </a:path>
                <a:path w="1073150" h="120650">
                  <a:moveTo>
                    <a:pt x="73390" y="47569"/>
                  </a:moveTo>
                  <a:lnTo>
                    <a:pt x="25527" y="48133"/>
                  </a:lnTo>
                  <a:lnTo>
                    <a:pt x="25781" y="74041"/>
                  </a:lnTo>
                  <a:lnTo>
                    <a:pt x="73704" y="73477"/>
                  </a:lnTo>
                  <a:lnTo>
                    <a:pt x="71567" y="72262"/>
                  </a:lnTo>
                  <a:lnTo>
                    <a:pt x="32258" y="72262"/>
                  </a:lnTo>
                  <a:lnTo>
                    <a:pt x="32004" y="49784"/>
                  </a:lnTo>
                  <a:lnTo>
                    <a:pt x="69702" y="49784"/>
                  </a:lnTo>
                  <a:lnTo>
                    <a:pt x="73390" y="47569"/>
                  </a:lnTo>
                  <a:close/>
                </a:path>
                <a:path w="1073150" h="120650">
                  <a:moveTo>
                    <a:pt x="73704" y="73477"/>
                  </a:moveTo>
                  <a:lnTo>
                    <a:pt x="25781" y="74041"/>
                  </a:lnTo>
                  <a:lnTo>
                    <a:pt x="74696" y="74041"/>
                  </a:lnTo>
                  <a:lnTo>
                    <a:pt x="73704" y="73477"/>
                  </a:lnTo>
                  <a:close/>
                </a:path>
                <a:path w="1073150" h="120650">
                  <a:moveTo>
                    <a:pt x="1072515" y="35814"/>
                  </a:moveTo>
                  <a:lnTo>
                    <a:pt x="73390" y="47569"/>
                  </a:lnTo>
                  <a:lnTo>
                    <a:pt x="51371" y="60788"/>
                  </a:lnTo>
                  <a:lnTo>
                    <a:pt x="73704" y="73477"/>
                  </a:lnTo>
                  <a:lnTo>
                    <a:pt x="1072896" y="61722"/>
                  </a:lnTo>
                  <a:lnTo>
                    <a:pt x="1072515" y="35814"/>
                  </a:lnTo>
                  <a:close/>
                </a:path>
                <a:path w="1073150" h="120650">
                  <a:moveTo>
                    <a:pt x="32004" y="49784"/>
                  </a:moveTo>
                  <a:lnTo>
                    <a:pt x="32258" y="72262"/>
                  </a:lnTo>
                  <a:lnTo>
                    <a:pt x="51371" y="60788"/>
                  </a:lnTo>
                  <a:lnTo>
                    <a:pt x="32004" y="49784"/>
                  </a:lnTo>
                  <a:close/>
                </a:path>
                <a:path w="1073150" h="120650">
                  <a:moveTo>
                    <a:pt x="51371" y="60788"/>
                  </a:moveTo>
                  <a:lnTo>
                    <a:pt x="32258" y="72262"/>
                  </a:lnTo>
                  <a:lnTo>
                    <a:pt x="71567" y="72262"/>
                  </a:lnTo>
                  <a:lnTo>
                    <a:pt x="51371" y="60788"/>
                  </a:lnTo>
                  <a:close/>
                </a:path>
                <a:path w="1073150" h="120650">
                  <a:moveTo>
                    <a:pt x="69702" y="49784"/>
                  </a:moveTo>
                  <a:lnTo>
                    <a:pt x="32004" y="49784"/>
                  </a:lnTo>
                  <a:lnTo>
                    <a:pt x="51371" y="60788"/>
                  </a:lnTo>
                  <a:lnTo>
                    <a:pt x="69702" y="49784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78552" y="2965704"/>
              <a:ext cx="1272539" cy="3169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6285" y="3042666"/>
              <a:ext cx="1073150" cy="120650"/>
            </a:xfrm>
            <a:custGeom>
              <a:avLst/>
              <a:gdLst/>
              <a:ahLst/>
              <a:cxnLst/>
              <a:rect l="l" t="t" r="r" b="b"/>
              <a:pathLst>
                <a:path w="1073150" h="120650">
                  <a:moveTo>
                    <a:pt x="102362" y="0"/>
                  </a:moveTo>
                  <a:lnTo>
                    <a:pt x="0" y="61340"/>
                  </a:lnTo>
                  <a:lnTo>
                    <a:pt x="97536" y="116839"/>
                  </a:lnTo>
                  <a:lnTo>
                    <a:pt x="103759" y="120268"/>
                  </a:lnTo>
                  <a:lnTo>
                    <a:pt x="111633" y="118109"/>
                  </a:lnTo>
                  <a:lnTo>
                    <a:pt x="118744" y="105663"/>
                  </a:lnTo>
                  <a:lnTo>
                    <a:pt x="116459" y="97789"/>
                  </a:lnTo>
                  <a:lnTo>
                    <a:pt x="74696" y="74040"/>
                  </a:lnTo>
                  <a:lnTo>
                    <a:pt x="25780" y="74040"/>
                  </a:lnTo>
                  <a:lnTo>
                    <a:pt x="25526" y="48132"/>
                  </a:lnTo>
                  <a:lnTo>
                    <a:pt x="73390" y="47569"/>
                  </a:lnTo>
                  <a:lnTo>
                    <a:pt x="115569" y="22225"/>
                  </a:lnTo>
                  <a:lnTo>
                    <a:pt x="117601" y="14350"/>
                  </a:lnTo>
                  <a:lnTo>
                    <a:pt x="113918" y="8127"/>
                  </a:lnTo>
                  <a:lnTo>
                    <a:pt x="110236" y="2031"/>
                  </a:lnTo>
                  <a:lnTo>
                    <a:pt x="102362" y="0"/>
                  </a:lnTo>
                  <a:close/>
                </a:path>
                <a:path w="1073150" h="120650">
                  <a:moveTo>
                    <a:pt x="73390" y="47569"/>
                  </a:moveTo>
                  <a:lnTo>
                    <a:pt x="25526" y="48132"/>
                  </a:lnTo>
                  <a:lnTo>
                    <a:pt x="25780" y="74040"/>
                  </a:lnTo>
                  <a:lnTo>
                    <a:pt x="73704" y="73477"/>
                  </a:lnTo>
                  <a:lnTo>
                    <a:pt x="71567" y="72262"/>
                  </a:lnTo>
                  <a:lnTo>
                    <a:pt x="32258" y="72262"/>
                  </a:lnTo>
                  <a:lnTo>
                    <a:pt x="32003" y="49783"/>
                  </a:lnTo>
                  <a:lnTo>
                    <a:pt x="69702" y="49783"/>
                  </a:lnTo>
                  <a:lnTo>
                    <a:pt x="73390" y="47569"/>
                  </a:lnTo>
                  <a:close/>
                </a:path>
                <a:path w="1073150" h="120650">
                  <a:moveTo>
                    <a:pt x="73704" y="73477"/>
                  </a:moveTo>
                  <a:lnTo>
                    <a:pt x="25780" y="74040"/>
                  </a:lnTo>
                  <a:lnTo>
                    <a:pt x="74696" y="74040"/>
                  </a:lnTo>
                  <a:lnTo>
                    <a:pt x="73704" y="73477"/>
                  </a:lnTo>
                  <a:close/>
                </a:path>
                <a:path w="1073150" h="120650">
                  <a:moveTo>
                    <a:pt x="1072514" y="35813"/>
                  </a:moveTo>
                  <a:lnTo>
                    <a:pt x="73390" y="47569"/>
                  </a:lnTo>
                  <a:lnTo>
                    <a:pt x="51371" y="60788"/>
                  </a:lnTo>
                  <a:lnTo>
                    <a:pt x="73704" y="73477"/>
                  </a:lnTo>
                  <a:lnTo>
                    <a:pt x="1072896" y="61721"/>
                  </a:lnTo>
                  <a:lnTo>
                    <a:pt x="1072514" y="35813"/>
                  </a:lnTo>
                  <a:close/>
                </a:path>
                <a:path w="1073150" h="120650">
                  <a:moveTo>
                    <a:pt x="32003" y="49783"/>
                  </a:moveTo>
                  <a:lnTo>
                    <a:pt x="32258" y="72262"/>
                  </a:lnTo>
                  <a:lnTo>
                    <a:pt x="51371" y="60788"/>
                  </a:lnTo>
                  <a:lnTo>
                    <a:pt x="32003" y="49783"/>
                  </a:lnTo>
                  <a:close/>
                </a:path>
                <a:path w="1073150" h="120650">
                  <a:moveTo>
                    <a:pt x="51371" y="60788"/>
                  </a:moveTo>
                  <a:lnTo>
                    <a:pt x="32258" y="72262"/>
                  </a:lnTo>
                  <a:lnTo>
                    <a:pt x="71567" y="72262"/>
                  </a:lnTo>
                  <a:lnTo>
                    <a:pt x="51371" y="60788"/>
                  </a:lnTo>
                  <a:close/>
                </a:path>
                <a:path w="1073150" h="120650">
                  <a:moveTo>
                    <a:pt x="69702" y="49783"/>
                  </a:moveTo>
                  <a:lnTo>
                    <a:pt x="32003" y="49783"/>
                  </a:lnTo>
                  <a:lnTo>
                    <a:pt x="51371" y="60788"/>
                  </a:lnTo>
                  <a:lnTo>
                    <a:pt x="69702" y="49783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7155" y="1908048"/>
              <a:ext cx="1335024" cy="13243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497828" y="2897504"/>
            <a:ext cx="97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0.0.0.0</a:t>
            </a:r>
            <a:r>
              <a:rPr sz="1800" spc="-8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/0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(a</a:t>
            </a:r>
            <a:r>
              <a:rPr sz="1800" spc="-15" dirty="0">
                <a:solidFill>
                  <a:srgbClr val="F8F8F8"/>
                </a:solidFill>
                <a:latin typeface="Arial"/>
                <a:cs typeface="Arial"/>
              </a:rPr>
              <a:t>n</a:t>
            </a:r>
            <a:r>
              <a:rPr sz="1800" spc="-25" dirty="0">
                <a:solidFill>
                  <a:srgbClr val="F8F8F8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03857" y="3946361"/>
            <a:ext cx="10604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90369" y="3946361"/>
            <a:ext cx="348424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Consolidate </a:t>
            </a:r>
            <a:r>
              <a:rPr sz="1800" spc="-30" dirty="0">
                <a:solidFill>
                  <a:srgbClr val="F8F8F8"/>
                </a:solidFill>
                <a:latin typeface="Arial"/>
                <a:cs typeface="Arial"/>
              </a:rPr>
              <a:t>ACL’s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cover all </a:t>
            </a: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IP’s 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Filter to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block </a:t>
            </a:r>
            <a:r>
              <a:rPr sz="1800" spc="-10" dirty="0">
                <a:solidFill>
                  <a:srgbClr val="F8F8F8"/>
                </a:solidFill>
                <a:latin typeface="Arial"/>
                <a:cs typeface="Arial"/>
              </a:rPr>
              <a:t>unwanted</a:t>
            </a:r>
            <a:r>
              <a:rPr sz="1800" spc="3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3961" y="1155319"/>
            <a:ext cx="2546985" cy="68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1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3271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8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466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BGP</a:t>
            </a:r>
            <a:r>
              <a:rPr spc="-114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783907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TCP based protocol 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179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BGP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Neighbors exchange routing information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prefixes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More specific prefixes are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preferred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Uses Autonomous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AS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iBGP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between peers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 the same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eBGP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between peers in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AS_PATH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measure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network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“distance”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Local Preference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weighting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identical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prefixes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3507" y="0"/>
            <a:ext cx="1650491" cy="165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33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Dynamic</a:t>
            </a:r>
            <a:r>
              <a:rPr spc="-5" dirty="0"/>
              <a:t> </a:t>
            </a:r>
            <a:r>
              <a:rPr spc="-10" dirty="0"/>
              <a:t>VPN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8948" y="1856232"/>
              <a:ext cx="6131052" cy="8061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4667" y="1908048"/>
              <a:ext cx="6013450" cy="663575"/>
            </a:xfrm>
            <a:custGeom>
              <a:avLst/>
              <a:gdLst/>
              <a:ahLst/>
              <a:cxnLst/>
              <a:rect l="l" t="t" r="r" b="b"/>
              <a:pathLst>
                <a:path w="6013450" h="663575">
                  <a:moveTo>
                    <a:pt x="0" y="0"/>
                  </a:moveTo>
                  <a:lnTo>
                    <a:pt x="6013068" y="663320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8948" y="2520695"/>
              <a:ext cx="6131052" cy="8031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667" y="2572511"/>
              <a:ext cx="6013450" cy="660400"/>
            </a:xfrm>
            <a:custGeom>
              <a:avLst/>
              <a:gdLst/>
              <a:ahLst/>
              <a:cxnLst/>
              <a:rect l="l" t="t" r="r" b="b"/>
              <a:pathLst>
                <a:path w="6013450" h="660400">
                  <a:moveTo>
                    <a:pt x="0" y="659892"/>
                  </a:moveTo>
                  <a:lnTo>
                    <a:pt x="6013068" y="0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53896" y="1792223"/>
              <a:ext cx="134620" cy="1534795"/>
            </a:xfrm>
            <a:custGeom>
              <a:avLst/>
              <a:gdLst/>
              <a:ahLst/>
              <a:cxnLst/>
              <a:rect l="l" t="t" r="r" b="b"/>
              <a:pathLst>
                <a:path w="134619" h="1534795">
                  <a:moveTo>
                    <a:pt x="134112" y="1217676"/>
                  </a:moveTo>
                  <a:lnTo>
                    <a:pt x="0" y="1217676"/>
                  </a:lnTo>
                  <a:lnTo>
                    <a:pt x="0" y="1534668"/>
                  </a:lnTo>
                  <a:lnTo>
                    <a:pt x="134112" y="1534668"/>
                  </a:lnTo>
                  <a:lnTo>
                    <a:pt x="134112" y="1217676"/>
                  </a:lnTo>
                  <a:close/>
                </a:path>
                <a:path w="134619" h="1534795">
                  <a:moveTo>
                    <a:pt x="134112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34112" y="31699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77173" y="4635195"/>
            <a:ext cx="3194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5167" y="1133855"/>
            <a:ext cx="1522730" cy="21336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5167" y="1374647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169.254.169.1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25167" y="1616963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7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7224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361944" y="3701795"/>
            <a:ext cx="2628900" cy="1442085"/>
            <a:chOff x="3361944" y="3701795"/>
            <a:chExt cx="2628900" cy="1442085"/>
          </a:xfrm>
        </p:grpSpPr>
        <p:sp>
          <p:nvSpPr>
            <p:cNvPr id="32" name="object 32"/>
            <p:cNvSpPr/>
            <p:nvPr/>
          </p:nvSpPr>
          <p:spPr>
            <a:xfrm>
              <a:off x="3361944" y="3701795"/>
              <a:ext cx="2628900" cy="1441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9442" y="3729294"/>
              <a:ext cx="2520695" cy="13517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404679" y="3724592"/>
          <a:ext cx="2520314" cy="1351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36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8A8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Destination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F6C4A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3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F6C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10.0.0.0/16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Local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172.16.0.0/16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B5DC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VGW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B5D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658368" y="3546347"/>
            <a:ext cx="2767965" cy="1294130"/>
            <a:chOff x="658368" y="3546347"/>
            <a:chExt cx="2767965" cy="1294130"/>
          </a:xfrm>
        </p:grpSpPr>
        <p:sp>
          <p:nvSpPr>
            <p:cNvPr id="36" name="object 36"/>
            <p:cNvSpPr/>
            <p:nvPr/>
          </p:nvSpPr>
          <p:spPr>
            <a:xfrm>
              <a:off x="658368" y="3546347"/>
              <a:ext cx="475488" cy="4770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98804" y="3800855"/>
              <a:ext cx="2327148" cy="10393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2111" y="3823080"/>
              <a:ext cx="2125980" cy="857885"/>
            </a:xfrm>
            <a:custGeom>
              <a:avLst/>
              <a:gdLst/>
              <a:ahLst/>
              <a:cxnLst/>
              <a:rect l="l" t="t" r="r" b="b"/>
              <a:pathLst>
                <a:path w="2125979" h="857885">
                  <a:moveTo>
                    <a:pt x="2052114" y="824106"/>
                  </a:moveTo>
                  <a:lnTo>
                    <a:pt x="2003552" y="831773"/>
                  </a:lnTo>
                  <a:lnTo>
                    <a:pt x="1998726" y="838403"/>
                  </a:lnTo>
                  <a:lnTo>
                    <a:pt x="1999869" y="845464"/>
                  </a:lnTo>
                  <a:lnTo>
                    <a:pt x="2000884" y="852538"/>
                  </a:lnTo>
                  <a:lnTo>
                    <a:pt x="2007615" y="857364"/>
                  </a:lnTo>
                  <a:lnTo>
                    <a:pt x="2108067" y="841514"/>
                  </a:lnTo>
                  <a:lnTo>
                    <a:pt x="2096770" y="841514"/>
                  </a:lnTo>
                  <a:lnTo>
                    <a:pt x="2052114" y="824106"/>
                  </a:lnTo>
                  <a:close/>
                </a:path>
                <a:path w="2125979" h="857885">
                  <a:moveTo>
                    <a:pt x="2077516" y="820096"/>
                  </a:moveTo>
                  <a:lnTo>
                    <a:pt x="2052114" y="824106"/>
                  </a:lnTo>
                  <a:lnTo>
                    <a:pt x="2096770" y="841514"/>
                  </a:lnTo>
                  <a:lnTo>
                    <a:pt x="2098337" y="837488"/>
                  </a:lnTo>
                  <a:lnTo>
                    <a:pt x="2091308" y="837488"/>
                  </a:lnTo>
                  <a:lnTo>
                    <a:pt x="2077516" y="820096"/>
                  </a:lnTo>
                  <a:close/>
                </a:path>
                <a:path w="2125979" h="857885">
                  <a:moveTo>
                    <a:pt x="2043049" y="744372"/>
                  </a:moveTo>
                  <a:lnTo>
                    <a:pt x="2031872" y="753262"/>
                  </a:lnTo>
                  <a:lnTo>
                    <a:pt x="2030983" y="761415"/>
                  </a:lnTo>
                  <a:lnTo>
                    <a:pt x="2061570" y="799986"/>
                  </a:lnTo>
                  <a:lnTo>
                    <a:pt x="2106168" y="817372"/>
                  </a:lnTo>
                  <a:lnTo>
                    <a:pt x="2096770" y="841514"/>
                  </a:lnTo>
                  <a:lnTo>
                    <a:pt x="2108067" y="841514"/>
                  </a:lnTo>
                  <a:lnTo>
                    <a:pt x="2125472" y="838771"/>
                  </a:lnTo>
                  <a:lnTo>
                    <a:pt x="2051303" y="745312"/>
                  </a:lnTo>
                  <a:lnTo>
                    <a:pt x="2043049" y="744372"/>
                  </a:lnTo>
                  <a:close/>
                </a:path>
                <a:path w="2125979" h="857885">
                  <a:moveTo>
                    <a:pt x="2099437" y="816635"/>
                  </a:moveTo>
                  <a:lnTo>
                    <a:pt x="2077516" y="820096"/>
                  </a:lnTo>
                  <a:lnTo>
                    <a:pt x="2091308" y="837488"/>
                  </a:lnTo>
                  <a:lnTo>
                    <a:pt x="2099437" y="816635"/>
                  </a:lnTo>
                  <a:close/>
                </a:path>
                <a:path w="2125979" h="857885">
                  <a:moveTo>
                    <a:pt x="2104278" y="816635"/>
                  </a:moveTo>
                  <a:lnTo>
                    <a:pt x="2099437" y="816635"/>
                  </a:lnTo>
                  <a:lnTo>
                    <a:pt x="2091308" y="837488"/>
                  </a:lnTo>
                  <a:lnTo>
                    <a:pt x="2098337" y="837488"/>
                  </a:lnTo>
                  <a:lnTo>
                    <a:pt x="2106168" y="817372"/>
                  </a:lnTo>
                  <a:lnTo>
                    <a:pt x="2104278" y="816635"/>
                  </a:lnTo>
                  <a:close/>
                </a:path>
                <a:path w="2125979" h="857885">
                  <a:moveTo>
                    <a:pt x="9397" y="0"/>
                  </a:moveTo>
                  <a:lnTo>
                    <a:pt x="0" y="24130"/>
                  </a:lnTo>
                  <a:lnTo>
                    <a:pt x="2052114" y="824106"/>
                  </a:lnTo>
                  <a:lnTo>
                    <a:pt x="2077516" y="820096"/>
                  </a:lnTo>
                  <a:lnTo>
                    <a:pt x="2061570" y="799986"/>
                  </a:lnTo>
                  <a:lnTo>
                    <a:pt x="9397" y="0"/>
                  </a:lnTo>
                  <a:close/>
                </a:path>
                <a:path w="2125979" h="857885">
                  <a:moveTo>
                    <a:pt x="2061570" y="799986"/>
                  </a:moveTo>
                  <a:lnTo>
                    <a:pt x="2077516" y="820096"/>
                  </a:lnTo>
                  <a:lnTo>
                    <a:pt x="2099437" y="816635"/>
                  </a:lnTo>
                  <a:lnTo>
                    <a:pt x="2104278" y="816635"/>
                  </a:lnTo>
                  <a:lnTo>
                    <a:pt x="2061570" y="799986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29739" y="3296411"/>
            <a:ext cx="1522730" cy="21209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905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29739" y="3537203"/>
            <a:ext cx="1522730" cy="24257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968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169.254.169.5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29549" y="3779329"/>
            <a:ext cx="1523365" cy="212725"/>
            <a:chOff x="1729549" y="3779329"/>
            <a:chExt cx="1523365" cy="212725"/>
          </a:xfrm>
        </p:grpSpPr>
        <p:sp>
          <p:nvSpPr>
            <p:cNvPr id="42" name="object 42"/>
            <p:cNvSpPr/>
            <p:nvPr/>
          </p:nvSpPr>
          <p:spPr>
            <a:xfrm>
              <a:off x="1734311" y="3784091"/>
              <a:ext cx="1513840" cy="203200"/>
            </a:xfrm>
            <a:custGeom>
              <a:avLst/>
              <a:gdLst/>
              <a:ahLst/>
              <a:cxnLst/>
              <a:rect l="l" t="t" r="r" b="b"/>
              <a:pathLst>
                <a:path w="1513839" h="203200">
                  <a:moveTo>
                    <a:pt x="1513332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1513332" y="202691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34311" y="3784091"/>
              <a:ext cx="1513840" cy="203200"/>
            </a:xfrm>
            <a:custGeom>
              <a:avLst/>
              <a:gdLst/>
              <a:ahLst/>
              <a:cxnLst/>
              <a:rect l="l" t="t" r="r" b="b"/>
              <a:pathLst>
                <a:path w="1513839" h="203200">
                  <a:moveTo>
                    <a:pt x="0" y="202691"/>
                  </a:moveTo>
                  <a:lnTo>
                    <a:pt x="1513332" y="202691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29739" y="3779520"/>
            <a:ext cx="1522730" cy="2120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8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7224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3961" y="1155319"/>
            <a:ext cx="731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92596" y="1520952"/>
            <a:ext cx="1521460" cy="21209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289357" y="1761553"/>
            <a:ext cx="1524635" cy="454659"/>
            <a:chOff x="6289357" y="1761553"/>
            <a:chExt cx="1524635" cy="454659"/>
          </a:xfrm>
        </p:grpSpPr>
        <p:sp>
          <p:nvSpPr>
            <p:cNvPr id="48" name="object 48"/>
            <p:cNvSpPr/>
            <p:nvPr/>
          </p:nvSpPr>
          <p:spPr>
            <a:xfrm>
              <a:off x="6294120" y="1766316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40" h="204469">
                  <a:moveTo>
                    <a:pt x="1513331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1513331" y="204216"/>
                  </a:lnTo>
                  <a:lnTo>
                    <a:pt x="1513331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94120" y="1766316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40" h="204469">
                  <a:moveTo>
                    <a:pt x="0" y="204216"/>
                  </a:moveTo>
                  <a:lnTo>
                    <a:pt x="1513331" y="204216"/>
                  </a:lnTo>
                  <a:lnTo>
                    <a:pt x="1513331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7168" y="2008632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4" h="203200">
                  <a:moveTo>
                    <a:pt x="151180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1511808" y="202692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97168" y="2008632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4" h="203200">
                  <a:moveTo>
                    <a:pt x="0" y="202692"/>
                  </a:moveTo>
                  <a:lnTo>
                    <a:pt x="1511808" y="20269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3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292596" y="1686550"/>
            <a:ext cx="1521460" cy="513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169.254.169.2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61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289357" y="2918269"/>
            <a:ext cx="1525905" cy="213995"/>
            <a:chOff x="6289357" y="2918269"/>
            <a:chExt cx="1525905" cy="213995"/>
          </a:xfrm>
        </p:grpSpPr>
        <p:sp>
          <p:nvSpPr>
            <p:cNvPr id="54" name="object 54"/>
            <p:cNvSpPr/>
            <p:nvPr/>
          </p:nvSpPr>
          <p:spPr>
            <a:xfrm>
              <a:off x="6294120" y="2923032"/>
              <a:ext cx="1516380" cy="204470"/>
            </a:xfrm>
            <a:custGeom>
              <a:avLst/>
              <a:gdLst/>
              <a:ahLst/>
              <a:cxnLst/>
              <a:rect l="l" t="t" r="r" b="b"/>
              <a:pathLst>
                <a:path w="1516379" h="204469">
                  <a:moveTo>
                    <a:pt x="151637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6379" y="204215"/>
                  </a:lnTo>
                  <a:lnTo>
                    <a:pt x="1516379" y="0"/>
                  </a:lnTo>
                  <a:close/>
                </a:path>
              </a:pathLst>
            </a:custGeom>
            <a:solidFill>
              <a:srgbClr val="E9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94120" y="2923032"/>
              <a:ext cx="1516380" cy="204470"/>
            </a:xfrm>
            <a:custGeom>
              <a:avLst/>
              <a:gdLst/>
              <a:ahLst/>
              <a:cxnLst/>
              <a:rect l="l" t="t" r="r" b="b"/>
              <a:pathLst>
                <a:path w="1516379" h="204469">
                  <a:moveTo>
                    <a:pt x="0" y="204215"/>
                  </a:moveTo>
                  <a:lnTo>
                    <a:pt x="1516379" y="204215"/>
                  </a:lnTo>
                  <a:lnTo>
                    <a:pt x="151637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E97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297167" y="2924302"/>
            <a:ext cx="15214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293929" y="3159061"/>
            <a:ext cx="1521460" cy="213995"/>
            <a:chOff x="6293929" y="3159061"/>
            <a:chExt cx="1521460" cy="213995"/>
          </a:xfrm>
        </p:grpSpPr>
        <p:sp>
          <p:nvSpPr>
            <p:cNvPr id="58" name="object 58"/>
            <p:cNvSpPr/>
            <p:nvPr/>
          </p:nvSpPr>
          <p:spPr>
            <a:xfrm>
              <a:off x="6298691" y="3163823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1511808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1808" y="204215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98691" y="3163823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0" y="204215"/>
                  </a:moveTo>
                  <a:lnTo>
                    <a:pt x="1511808" y="204215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297167" y="3166110"/>
            <a:ext cx="15214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169.254.169.6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97167" y="3401567"/>
            <a:ext cx="152146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29193" y="1184528"/>
            <a:ext cx="8807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05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67155" y="1908048"/>
            <a:ext cx="1335024" cy="13243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33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Dynamic</a:t>
            </a:r>
            <a:r>
              <a:rPr spc="-5" dirty="0"/>
              <a:t> </a:t>
            </a:r>
            <a:r>
              <a:rPr spc="-10" dirty="0"/>
              <a:t>VPN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8948" y="1856232"/>
              <a:ext cx="6131052" cy="8061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4667" y="1908048"/>
              <a:ext cx="6013450" cy="663575"/>
            </a:xfrm>
            <a:custGeom>
              <a:avLst/>
              <a:gdLst/>
              <a:ahLst/>
              <a:cxnLst/>
              <a:rect l="l" t="t" r="r" b="b"/>
              <a:pathLst>
                <a:path w="6013450" h="663575">
                  <a:moveTo>
                    <a:pt x="0" y="0"/>
                  </a:moveTo>
                  <a:lnTo>
                    <a:pt x="6013068" y="663320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8948" y="2520695"/>
              <a:ext cx="6131052" cy="8031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667" y="2572511"/>
              <a:ext cx="6013450" cy="660400"/>
            </a:xfrm>
            <a:custGeom>
              <a:avLst/>
              <a:gdLst/>
              <a:ahLst/>
              <a:cxnLst/>
              <a:rect l="l" t="t" r="r" b="b"/>
              <a:pathLst>
                <a:path w="6013450" h="660400">
                  <a:moveTo>
                    <a:pt x="0" y="659892"/>
                  </a:moveTo>
                  <a:lnTo>
                    <a:pt x="6013068" y="0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53896" y="1792223"/>
              <a:ext cx="134620" cy="1534795"/>
            </a:xfrm>
            <a:custGeom>
              <a:avLst/>
              <a:gdLst/>
              <a:ahLst/>
              <a:cxnLst/>
              <a:rect l="l" t="t" r="r" b="b"/>
              <a:pathLst>
                <a:path w="134619" h="1534795">
                  <a:moveTo>
                    <a:pt x="134112" y="1217676"/>
                  </a:moveTo>
                  <a:lnTo>
                    <a:pt x="0" y="1217676"/>
                  </a:lnTo>
                  <a:lnTo>
                    <a:pt x="0" y="1534668"/>
                  </a:lnTo>
                  <a:lnTo>
                    <a:pt x="134112" y="1534668"/>
                  </a:lnTo>
                  <a:lnTo>
                    <a:pt x="134112" y="1217676"/>
                  </a:lnTo>
                  <a:close/>
                </a:path>
                <a:path w="134619" h="1534795">
                  <a:moveTo>
                    <a:pt x="134112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34112" y="31699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77173" y="4635195"/>
            <a:ext cx="3194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5167" y="1133855"/>
            <a:ext cx="1522730" cy="21336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5167" y="1374647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169.254.169.1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25167" y="1616963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7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17493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8368" y="3546347"/>
            <a:ext cx="475488" cy="4770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29739" y="3296411"/>
            <a:ext cx="1522730" cy="21209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905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29739" y="3537203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968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169.254.169.5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9739" y="3779520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86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8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17493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3961" y="1155319"/>
            <a:ext cx="731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92596" y="1520952"/>
            <a:ext cx="1521460" cy="21209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289357" y="1761553"/>
            <a:ext cx="1524635" cy="454659"/>
            <a:chOff x="6289357" y="1761553"/>
            <a:chExt cx="1524635" cy="454659"/>
          </a:xfrm>
        </p:grpSpPr>
        <p:sp>
          <p:nvSpPr>
            <p:cNvPr id="38" name="object 38"/>
            <p:cNvSpPr/>
            <p:nvPr/>
          </p:nvSpPr>
          <p:spPr>
            <a:xfrm>
              <a:off x="6294120" y="1766316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40" h="204469">
                  <a:moveTo>
                    <a:pt x="1513331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1513331" y="204216"/>
                  </a:lnTo>
                  <a:lnTo>
                    <a:pt x="1513331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94120" y="1766316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40" h="204469">
                  <a:moveTo>
                    <a:pt x="0" y="204216"/>
                  </a:moveTo>
                  <a:lnTo>
                    <a:pt x="1513331" y="204216"/>
                  </a:lnTo>
                  <a:lnTo>
                    <a:pt x="1513331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97168" y="2008632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4" h="203200">
                  <a:moveTo>
                    <a:pt x="151180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1511808" y="202692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97168" y="2008632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4" h="203200">
                  <a:moveTo>
                    <a:pt x="0" y="202692"/>
                  </a:moveTo>
                  <a:lnTo>
                    <a:pt x="1511808" y="20269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3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292596" y="1686550"/>
            <a:ext cx="1521460" cy="513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169.254.169.2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61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89357" y="2918269"/>
            <a:ext cx="1525905" cy="213995"/>
            <a:chOff x="6289357" y="2918269"/>
            <a:chExt cx="1525905" cy="213995"/>
          </a:xfrm>
        </p:grpSpPr>
        <p:sp>
          <p:nvSpPr>
            <p:cNvPr id="44" name="object 44"/>
            <p:cNvSpPr/>
            <p:nvPr/>
          </p:nvSpPr>
          <p:spPr>
            <a:xfrm>
              <a:off x="6294120" y="2923032"/>
              <a:ext cx="1516380" cy="204470"/>
            </a:xfrm>
            <a:custGeom>
              <a:avLst/>
              <a:gdLst/>
              <a:ahLst/>
              <a:cxnLst/>
              <a:rect l="l" t="t" r="r" b="b"/>
              <a:pathLst>
                <a:path w="1516379" h="204469">
                  <a:moveTo>
                    <a:pt x="151637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6379" y="204215"/>
                  </a:lnTo>
                  <a:lnTo>
                    <a:pt x="1516379" y="0"/>
                  </a:lnTo>
                  <a:close/>
                </a:path>
              </a:pathLst>
            </a:custGeom>
            <a:solidFill>
              <a:srgbClr val="E9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94120" y="2923032"/>
              <a:ext cx="1516380" cy="204470"/>
            </a:xfrm>
            <a:custGeom>
              <a:avLst/>
              <a:gdLst/>
              <a:ahLst/>
              <a:cxnLst/>
              <a:rect l="l" t="t" r="r" b="b"/>
              <a:pathLst>
                <a:path w="1516379" h="204469">
                  <a:moveTo>
                    <a:pt x="0" y="204215"/>
                  </a:moveTo>
                  <a:lnTo>
                    <a:pt x="1516379" y="204215"/>
                  </a:lnTo>
                  <a:lnTo>
                    <a:pt x="151637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E97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297167" y="2924302"/>
            <a:ext cx="15214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293929" y="3159061"/>
            <a:ext cx="1521460" cy="213995"/>
            <a:chOff x="6293929" y="3159061"/>
            <a:chExt cx="1521460" cy="213995"/>
          </a:xfrm>
        </p:grpSpPr>
        <p:sp>
          <p:nvSpPr>
            <p:cNvPr id="48" name="object 48"/>
            <p:cNvSpPr/>
            <p:nvPr/>
          </p:nvSpPr>
          <p:spPr>
            <a:xfrm>
              <a:off x="6298691" y="3163823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1511808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1808" y="204215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98691" y="3163823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0" y="204215"/>
                  </a:moveTo>
                  <a:lnTo>
                    <a:pt x="1511808" y="204215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297167" y="3166110"/>
            <a:ext cx="15214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169.254.169.6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97167" y="3401567"/>
            <a:ext cx="152146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29193" y="1184528"/>
            <a:ext cx="8807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05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03857" y="4048150"/>
            <a:ext cx="5621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BGP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Peer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IP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Addresses are automatically</a:t>
            </a:r>
            <a:r>
              <a:rPr sz="1800" spc="-14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generated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Customer AS Number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– </a:t>
            </a:r>
            <a:r>
              <a:rPr sz="1800" spc="-15" dirty="0">
                <a:solidFill>
                  <a:srgbClr val="F8F8F8"/>
                </a:solidFill>
                <a:latin typeface="Arial"/>
                <a:cs typeface="Arial"/>
              </a:rPr>
              <a:t>owned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or private</a:t>
            </a:r>
            <a:r>
              <a:rPr sz="1800" spc="-10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ASN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Amazon </a:t>
            </a:r>
            <a:r>
              <a:rPr sz="1800" dirty="0">
                <a:solidFill>
                  <a:srgbClr val="F8F8F8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Number is fixed per</a:t>
            </a:r>
            <a:r>
              <a:rPr sz="180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8F8F8"/>
                </a:solidFill>
                <a:latin typeface="Arial"/>
                <a:cs typeface="Arial"/>
              </a:rPr>
              <a:t>region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67155" y="1908048"/>
            <a:ext cx="1335024" cy="13243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482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Path Selection – inside the</a:t>
            </a:r>
            <a:r>
              <a:rPr spc="55" dirty="0"/>
              <a:t> </a:t>
            </a:r>
            <a:r>
              <a:rPr spc="-5" dirty="0"/>
              <a:t>VGW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6499860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179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prefix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2927985" algn="l"/>
                <a:tab pos="3774440" algn="l"/>
              </a:tabLst>
            </a:pP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192.168.10.0/24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	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192.168.0.0/16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3517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Static VPN connections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3517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Direct Connect (irrelevant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 AS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length)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35115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Shortest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1724025" algn="l"/>
                <a:tab pos="2571750" algn="l"/>
              </a:tabLst>
            </a:pP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65001</a:t>
            </a:r>
            <a:r>
              <a:rPr sz="2400" spc="10" dirty="0">
                <a:solidFill>
                  <a:srgbClr val="EF6F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i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	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65001 65001</a:t>
            </a:r>
            <a:r>
              <a:rPr sz="2400" spc="25" dirty="0">
                <a:solidFill>
                  <a:srgbClr val="EF6F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9564" y="97535"/>
            <a:ext cx="1748027" cy="1748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91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Resilient </a:t>
            </a:r>
            <a:r>
              <a:rPr spc="-10" dirty="0"/>
              <a:t>Dynamic</a:t>
            </a:r>
            <a:r>
              <a:rPr spc="30" dirty="0"/>
              <a:t> </a:t>
            </a:r>
            <a:r>
              <a:rPr spc="-10" dirty="0"/>
              <a:t>VPN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5447" y="1556003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7" y="1481327"/>
              <a:ext cx="731520" cy="725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1995" y="1792223"/>
              <a:ext cx="6128004" cy="2072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5900" y="1792223"/>
              <a:ext cx="6134100" cy="15300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4667" y="1844039"/>
              <a:ext cx="6013450" cy="1387475"/>
            </a:xfrm>
            <a:custGeom>
              <a:avLst/>
              <a:gdLst/>
              <a:ahLst/>
              <a:cxnLst/>
              <a:rect l="l" t="t" r="r" b="b"/>
              <a:pathLst>
                <a:path w="6013450" h="1387475">
                  <a:moveTo>
                    <a:pt x="0" y="1387094"/>
                  </a:moveTo>
                  <a:lnTo>
                    <a:pt x="6013068" y="0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64780" y="3092195"/>
              <a:ext cx="327660" cy="562610"/>
            </a:xfrm>
            <a:custGeom>
              <a:avLst/>
              <a:gdLst/>
              <a:ahLst/>
              <a:cxnLst/>
              <a:rect l="l" t="t" r="r" b="b"/>
              <a:pathLst>
                <a:path w="327659" h="562610">
                  <a:moveTo>
                    <a:pt x="327659" y="0"/>
                  </a:moveTo>
                  <a:lnTo>
                    <a:pt x="0" y="0"/>
                  </a:lnTo>
                  <a:lnTo>
                    <a:pt x="0" y="562355"/>
                  </a:lnTo>
                  <a:lnTo>
                    <a:pt x="327659" y="562355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46847" y="3017520"/>
              <a:ext cx="731520" cy="725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4376" y="1857755"/>
              <a:ext cx="6134100" cy="16123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4667" y="1908048"/>
              <a:ext cx="6012180" cy="1471295"/>
            </a:xfrm>
            <a:custGeom>
              <a:avLst/>
              <a:gdLst/>
              <a:ahLst/>
              <a:cxnLst/>
              <a:rect l="l" t="t" r="r" b="b"/>
              <a:pathLst>
                <a:path w="6012180" h="1471295">
                  <a:moveTo>
                    <a:pt x="0" y="0"/>
                  </a:moveTo>
                  <a:lnTo>
                    <a:pt x="6011799" y="1471168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1995" y="3180588"/>
              <a:ext cx="6126480" cy="2910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4667" y="3232404"/>
              <a:ext cx="6012180" cy="147955"/>
            </a:xfrm>
            <a:custGeom>
              <a:avLst/>
              <a:gdLst/>
              <a:ahLst/>
              <a:cxnLst/>
              <a:rect l="l" t="t" r="r" b="b"/>
              <a:pathLst>
                <a:path w="6012180" h="147954">
                  <a:moveTo>
                    <a:pt x="0" y="0"/>
                  </a:moveTo>
                  <a:lnTo>
                    <a:pt x="6011799" y="147827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3896" y="1792223"/>
              <a:ext cx="134620" cy="1534795"/>
            </a:xfrm>
            <a:custGeom>
              <a:avLst/>
              <a:gdLst/>
              <a:ahLst/>
              <a:cxnLst/>
              <a:rect l="l" t="t" r="r" b="b"/>
              <a:pathLst>
                <a:path w="134619" h="1534795">
                  <a:moveTo>
                    <a:pt x="134112" y="1217676"/>
                  </a:moveTo>
                  <a:lnTo>
                    <a:pt x="0" y="1217676"/>
                  </a:lnTo>
                  <a:lnTo>
                    <a:pt x="0" y="1534668"/>
                  </a:lnTo>
                  <a:lnTo>
                    <a:pt x="134112" y="1534668"/>
                  </a:lnTo>
                  <a:lnTo>
                    <a:pt x="134112" y="1217676"/>
                  </a:lnTo>
                  <a:close/>
                </a:path>
                <a:path w="134619" h="1534795">
                  <a:moveTo>
                    <a:pt x="134112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34112" y="31699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97368" y="2263139"/>
              <a:ext cx="731520" cy="725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43444" y="2095500"/>
              <a:ext cx="220979" cy="1000125"/>
            </a:xfrm>
            <a:custGeom>
              <a:avLst/>
              <a:gdLst/>
              <a:ahLst/>
              <a:cxnLst/>
              <a:rect l="l" t="t" r="r" b="b"/>
              <a:pathLst>
                <a:path w="220979" h="1000125">
                  <a:moveTo>
                    <a:pt x="220979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220979" y="999744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95616" y="1850135"/>
              <a:ext cx="640080" cy="1541145"/>
            </a:xfrm>
            <a:custGeom>
              <a:avLst/>
              <a:gdLst/>
              <a:ahLst/>
              <a:cxnLst/>
              <a:rect l="l" t="t" r="r" b="b"/>
              <a:pathLst>
                <a:path w="640079" h="1541145">
                  <a:moveTo>
                    <a:pt x="320039" y="0"/>
                  </a:moveTo>
                  <a:lnTo>
                    <a:pt x="265455" y="11157"/>
                  </a:lnTo>
                  <a:lnTo>
                    <a:pt x="213868" y="43396"/>
                  </a:lnTo>
                  <a:lnTo>
                    <a:pt x="166046" y="94866"/>
                  </a:lnTo>
                  <a:lnTo>
                    <a:pt x="143787" y="127234"/>
                  </a:lnTo>
                  <a:lnTo>
                    <a:pt x="122756" y="163716"/>
                  </a:lnTo>
                  <a:lnTo>
                    <a:pt x="103051" y="204081"/>
                  </a:lnTo>
                  <a:lnTo>
                    <a:pt x="84767" y="248097"/>
                  </a:lnTo>
                  <a:lnTo>
                    <a:pt x="68000" y="295533"/>
                  </a:lnTo>
                  <a:lnTo>
                    <a:pt x="52846" y="346157"/>
                  </a:lnTo>
                  <a:lnTo>
                    <a:pt x="39402" y="399739"/>
                  </a:lnTo>
                  <a:lnTo>
                    <a:pt x="27762" y="456047"/>
                  </a:lnTo>
                  <a:lnTo>
                    <a:pt x="18024" y="514849"/>
                  </a:lnTo>
                  <a:lnTo>
                    <a:pt x="10282" y="575916"/>
                  </a:lnTo>
                  <a:lnTo>
                    <a:pt x="4633" y="639014"/>
                  </a:lnTo>
                  <a:lnTo>
                    <a:pt x="1174" y="703913"/>
                  </a:lnTo>
                  <a:lnTo>
                    <a:pt x="0" y="770382"/>
                  </a:lnTo>
                  <a:lnTo>
                    <a:pt x="1174" y="836850"/>
                  </a:lnTo>
                  <a:lnTo>
                    <a:pt x="4633" y="901749"/>
                  </a:lnTo>
                  <a:lnTo>
                    <a:pt x="10282" y="964847"/>
                  </a:lnTo>
                  <a:lnTo>
                    <a:pt x="18024" y="1025914"/>
                  </a:lnTo>
                  <a:lnTo>
                    <a:pt x="27762" y="1084716"/>
                  </a:lnTo>
                  <a:lnTo>
                    <a:pt x="39402" y="1141024"/>
                  </a:lnTo>
                  <a:lnTo>
                    <a:pt x="52846" y="1194606"/>
                  </a:lnTo>
                  <a:lnTo>
                    <a:pt x="68000" y="1245230"/>
                  </a:lnTo>
                  <a:lnTo>
                    <a:pt x="84767" y="1292666"/>
                  </a:lnTo>
                  <a:lnTo>
                    <a:pt x="103051" y="1336682"/>
                  </a:lnTo>
                  <a:lnTo>
                    <a:pt x="122756" y="1377047"/>
                  </a:lnTo>
                  <a:lnTo>
                    <a:pt x="143787" y="1413529"/>
                  </a:lnTo>
                  <a:lnTo>
                    <a:pt x="166046" y="1445897"/>
                  </a:lnTo>
                  <a:lnTo>
                    <a:pt x="213868" y="1497367"/>
                  </a:lnTo>
                  <a:lnTo>
                    <a:pt x="265455" y="1529606"/>
                  </a:lnTo>
                  <a:lnTo>
                    <a:pt x="320039" y="1540764"/>
                  </a:lnTo>
                  <a:lnTo>
                    <a:pt x="347658" y="1537936"/>
                  </a:lnTo>
                  <a:lnTo>
                    <a:pt x="400840" y="1516006"/>
                  </a:lnTo>
                  <a:lnTo>
                    <a:pt x="450640" y="1473920"/>
                  </a:lnTo>
                  <a:lnTo>
                    <a:pt x="496292" y="1413529"/>
                  </a:lnTo>
                  <a:lnTo>
                    <a:pt x="517323" y="1377047"/>
                  </a:lnTo>
                  <a:lnTo>
                    <a:pt x="537028" y="1336682"/>
                  </a:lnTo>
                  <a:lnTo>
                    <a:pt x="555312" y="1292666"/>
                  </a:lnTo>
                  <a:lnTo>
                    <a:pt x="572079" y="1245230"/>
                  </a:lnTo>
                  <a:lnTo>
                    <a:pt x="587233" y="1194606"/>
                  </a:lnTo>
                  <a:lnTo>
                    <a:pt x="600677" y="1141024"/>
                  </a:lnTo>
                  <a:lnTo>
                    <a:pt x="612317" y="1084716"/>
                  </a:lnTo>
                  <a:lnTo>
                    <a:pt x="622055" y="1025914"/>
                  </a:lnTo>
                  <a:lnTo>
                    <a:pt x="629797" y="964847"/>
                  </a:lnTo>
                  <a:lnTo>
                    <a:pt x="635446" y="901749"/>
                  </a:lnTo>
                  <a:lnTo>
                    <a:pt x="638905" y="836850"/>
                  </a:lnTo>
                  <a:lnTo>
                    <a:pt x="640079" y="770382"/>
                  </a:lnTo>
                  <a:lnTo>
                    <a:pt x="638905" y="703913"/>
                  </a:lnTo>
                  <a:lnTo>
                    <a:pt x="635446" y="639014"/>
                  </a:lnTo>
                  <a:lnTo>
                    <a:pt x="629797" y="575916"/>
                  </a:lnTo>
                  <a:lnTo>
                    <a:pt x="622055" y="514849"/>
                  </a:lnTo>
                  <a:lnTo>
                    <a:pt x="612317" y="456047"/>
                  </a:lnTo>
                  <a:lnTo>
                    <a:pt x="600677" y="399739"/>
                  </a:lnTo>
                  <a:lnTo>
                    <a:pt x="587233" y="346157"/>
                  </a:lnTo>
                  <a:lnTo>
                    <a:pt x="572079" y="295533"/>
                  </a:lnTo>
                  <a:lnTo>
                    <a:pt x="555312" y="248097"/>
                  </a:lnTo>
                  <a:lnTo>
                    <a:pt x="537028" y="204081"/>
                  </a:lnTo>
                  <a:lnTo>
                    <a:pt x="517323" y="163716"/>
                  </a:lnTo>
                  <a:lnTo>
                    <a:pt x="496292" y="127234"/>
                  </a:lnTo>
                  <a:lnTo>
                    <a:pt x="474033" y="94866"/>
                  </a:lnTo>
                  <a:lnTo>
                    <a:pt x="426211" y="43396"/>
                  </a:lnTo>
                  <a:lnTo>
                    <a:pt x="374624" y="11157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DCDCDC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33278" y="2295905"/>
            <a:ext cx="555625" cy="6483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5080" indent="45720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iBGP  OSPF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85672" y="1581911"/>
            <a:ext cx="6385560" cy="2040889"/>
          </a:xfrm>
          <a:custGeom>
            <a:avLst/>
            <a:gdLst/>
            <a:ahLst/>
            <a:cxnLst/>
            <a:rect l="l" t="t" r="r" b="b"/>
            <a:pathLst>
              <a:path w="6385559" h="2040889">
                <a:moveTo>
                  <a:pt x="3192779" y="0"/>
                </a:moveTo>
                <a:lnTo>
                  <a:pt x="3122429" y="242"/>
                </a:lnTo>
                <a:lnTo>
                  <a:pt x="3052451" y="967"/>
                </a:lnTo>
                <a:lnTo>
                  <a:pt x="2982859" y="2170"/>
                </a:lnTo>
                <a:lnTo>
                  <a:pt x="2913671" y="3845"/>
                </a:lnTo>
                <a:lnTo>
                  <a:pt x="2844901" y="5987"/>
                </a:lnTo>
                <a:lnTo>
                  <a:pt x="2776564" y="8591"/>
                </a:lnTo>
                <a:lnTo>
                  <a:pt x="2708678" y="11653"/>
                </a:lnTo>
                <a:lnTo>
                  <a:pt x="2641256" y="15167"/>
                </a:lnTo>
                <a:lnTo>
                  <a:pt x="2574315" y="19129"/>
                </a:lnTo>
                <a:lnTo>
                  <a:pt x="2507870" y="23533"/>
                </a:lnTo>
                <a:lnTo>
                  <a:pt x="2441937" y="28375"/>
                </a:lnTo>
                <a:lnTo>
                  <a:pt x="2376532" y="33649"/>
                </a:lnTo>
                <a:lnTo>
                  <a:pt x="2311669" y="39351"/>
                </a:lnTo>
                <a:lnTo>
                  <a:pt x="2247365" y="45475"/>
                </a:lnTo>
                <a:lnTo>
                  <a:pt x="2183635" y="52017"/>
                </a:lnTo>
                <a:lnTo>
                  <a:pt x="2120496" y="58971"/>
                </a:lnTo>
                <a:lnTo>
                  <a:pt x="2057961" y="66333"/>
                </a:lnTo>
                <a:lnTo>
                  <a:pt x="1996047" y="74098"/>
                </a:lnTo>
                <a:lnTo>
                  <a:pt x="1934770" y="82260"/>
                </a:lnTo>
                <a:lnTo>
                  <a:pt x="1874145" y="90815"/>
                </a:lnTo>
                <a:lnTo>
                  <a:pt x="1814188" y="99757"/>
                </a:lnTo>
                <a:lnTo>
                  <a:pt x="1754914" y="109082"/>
                </a:lnTo>
                <a:lnTo>
                  <a:pt x="1696339" y="118785"/>
                </a:lnTo>
                <a:lnTo>
                  <a:pt x="1638478" y="128861"/>
                </a:lnTo>
                <a:lnTo>
                  <a:pt x="1581347" y="139304"/>
                </a:lnTo>
                <a:lnTo>
                  <a:pt x="1524962" y="150111"/>
                </a:lnTo>
                <a:lnTo>
                  <a:pt x="1469338" y="161275"/>
                </a:lnTo>
                <a:lnTo>
                  <a:pt x="1414491" y="172791"/>
                </a:lnTo>
                <a:lnTo>
                  <a:pt x="1360436" y="184656"/>
                </a:lnTo>
                <a:lnTo>
                  <a:pt x="1307189" y="196864"/>
                </a:lnTo>
                <a:lnTo>
                  <a:pt x="1254766" y="209409"/>
                </a:lnTo>
                <a:lnTo>
                  <a:pt x="1203182" y="222287"/>
                </a:lnTo>
                <a:lnTo>
                  <a:pt x="1152452" y="235494"/>
                </a:lnTo>
                <a:lnTo>
                  <a:pt x="1102593" y="249023"/>
                </a:lnTo>
                <a:lnTo>
                  <a:pt x="1053619" y="262870"/>
                </a:lnTo>
                <a:lnTo>
                  <a:pt x="1005548" y="277030"/>
                </a:lnTo>
                <a:lnTo>
                  <a:pt x="958393" y="291498"/>
                </a:lnTo>
                <a:lnTo>
                  <a:pt x="912170" y="306270"/>
                </a:lnTo>
                <a:lnTo>
                  <a:pt x="866896" y="321339"/>
                </a:lnTo>
                <a:lnTo>
                  <a:pt x="822586" y="336701"/>
                </a:lnTo>
                <a:lnTo>
                  <a:pt x="779255" y="352351"/>
                </a:lnTo>
                <a:lnTo>
                  <a:pt x="736919" y="368285"/>
                </a:lnTo>
                <a:lnTo>
                  <a:pt x="695594" y="384496"/>
                </a:lnTo>
                <a:lnTo>
                  <a:pt x="655294" y="400981"/>
                </a:lnTo>
                <a:lnTo>
                  <a:pt x="616037" y="417734"/>
                </a:lnTo>
                <a:lnTo>
                  <a:pt x="577837" y="434750"/>
                </a:lnTo>
                <a:lnTo>
                  <a:pt x="540709" y="452024"/>
                </a:lnTo>
                <a:lnTo>
                  <a:pt x="504670" y="469552"/>
                </a:lnTo>
                <a:lnTo>
                  <a:pt x="469735" y="487328"/>
                </a:lnTo>
                <a:lnTo>
                  <a:pt x="435920" y="505347"/>
                </a:lnTo>
                <a:lnTo>
                  <a:pt x="371711" y="542095"/>
                </a:lnTo>
                <a:lnTo>
                  <a:pt x="312167" y="579756"/>
                </a:lnTo>
                <a:lnTo>
                  <a:pt x="257413" y="618290"/>
                </a:lnTo>
                <a:lnTo>
                  <a:pt x="207574" y="657659"/>
                </a:lnTo>
                <a:lnTo>
                  <a:pt x="162775" y="697821"/>
                </a:lnTo>
                <a:lnTo>
                  <a:pt x="123140" y="738737"/>
                </a:lnTo>
                <a:lnTo>
                  <a:pt x="88794" y="780367"/>
                </a:lnTo>
                <a:lnTo>
                  <a:pt x="59861" y="822671"/>
                </a:lnTo>
                <a:lnTo>
                  <a:pt x="36467" y="865610"/>
                </a:lnTo>
                <a:lnTo>
                  <a:pt x="18735" y="909144"/>
                </a:lnTo>
                <a:lnTo>
                  <a:pt x="6791" y="953232"/>
                </a:lnTo>
                <a:lnTo>
                  <a:pt x="759" y="997835"/>
                </a:lnTo>
                <a:lnTo>
                  <a:pt x="0" y="1020318"/>
                </a:lnTo>
                <a:lnTo>
                  <a:pt x="759" y="1042800"/>
                </a:lnTo>
                <a:lnTo>
                  <a:pt x="6791" y="1087403"/>
                </a:lnTo>
                <a:lnTo>
                  <a:pt x="18735" y="1131491"/>
                </a:lnTo>
                <a:lnTo>
                  <a:pt x="36467" y="1175025"/>
                </a:lnTo>
                <a:lnTo>
                  <a:pt x="59861" y="1217964"/>
                </a:lnTo>
                <a:lnTo>
                  <a:pt x="88794" y="1260268"/>
                </a:lnTo>
                <a:lnTo>
                  <a:pt x="123140" y="1301898"/>
                </a:lnTo>
                <a:lnTo>
                  <a:pt x="162775" y="1342814"/>
                </a:lnTo>
                <a:lnTo>
                  <a:pt x="207574" y="1382976"/>
                </a:lnTo>
                <a:lnTo>
                  <a:pt x="257413" y="1422345"/>
                </a:lnTo>
                <a:lnTo>
                  <a:pt x="312167" y="1460879"/>
                </a:lnTo>
                <a:lnTo>
                  <a:pt x="371711" y="1498540"/>
                </a:lnTo>
                <a:lnTo>
                  <a:pt x="435920" y="1535288"/>
                </a:lnTo>
                <a:lnTo>
                  <a:pt x="469735" y="1553307"/>
                </a:lnTo>
                <a:lnTo>
                  <a:pt x="504670" y="1571083"/>
                </a:lnTo>
                <a:lnTo>
                  <a:pt x="540709" y="1588611"/>
                </a:lnTo>
                <a:lnTo>
                  <a:pt x="577837" y="1605885"/>
                </a:lnTo>
                <a:lnTo>
                  <a:pt x="616037" y="1622901"/>
                </a:lnTo>
                <a:lnTo>
                  <a:pt x="655294" y="1639654"/>
                </a:lnTo>
                <a:lnTo>
                  <a:pt x="695594" y="1656139"/>
                </a:lnTo>
                <a:lnTo>
                  <a:pt x="736919" y="1672350"/>
                </a:lnTo>
                <a:lnTo>
                  <a:pt x="779255" y="1688284"/>
                </a:lnTo>
                <a:lnTo>
                  <a:pt x="822586" y="1703934"/>
                </a:lnTo>
                <a:lnTo>
                  <a:pt x="866896" y="1719296"/>
                </a:lnTo>
                <a:lnTo>
                  <a:pt x="912170" y="1734365"/>
                </a:lnTo>
                <a:lnTo>
                  <a:pt x="958393" y="1749137"/>
                </a:lnTo>
                <a:lnTo>
                  <a:pt x="1005548" y="1763605"/>
                </a:lnTo>
                <a:lnTo>
                  <a:pt x="1053619" y="1777765"/>
                </a:lnTo>
                <a:lnTo>
                  <a:pt x="1102593" y="1791612"/>
                </a:lnTo>
                <a:lnTo>
                  <a:pt x="1152452" y="1805141"/>
                </a:lnTo>
                <a:lnTo>
                  <a:pt x="1203182" y="1818348"/>
                </a:lnTo>
                <a:lnTo>
                  <a:pt x="1254766" y="1831226"/>
                </a:lnTo>
                <a:lnTo>
                  <a:pt x="1307189" y="1843771"/>
                </a:lnTo>
                <a:lnTo>
                  <a:pt x="1360436" y="1855979"/>
                </a:lnTo>
                <a:lnTo>
                  <a:pt x="1414491" y="1867844"/>
                </a:lnTo>
                <a:lnTo>
                  <a:pt x="1469338" y="1879360"/>
                </a:lnTo>
                <a:lnTo>
                  <a:pt x="1524962" y="1890524"/>
                </a:lnTo>
                <a:lnTo>
                  <a:pt x="1581347" y="1901331"/>
                </a:lnTo>
                <a:lnTo>
                  <a:pt x="1638478" y="1911774"/>
                </a:lnTo>
                <a:lnTo>
                  <a:pt x="1696339" y="1921850"/>
                </a:lnTo>
                <a:lnTo>
                  <a:pt x="1754914" y="1931553"/>
                </a:lnTo>
                <a:lnTo>
                  <a:pt x="1814188" y="1940878"/>
                </a:lnTo>
                <a:lnTo>
                  <a:pt x="1874145" y="1949820"/>
                </a:lnTo>
                <a:lnTo>
                  <a:pt x="1934770" y="1958375"/>
                </a:lnTo>
                <a:lnTo>
                  <a:pt x="1996047" y="1966537"/>
                </a:lnTo>
                <a:lnTo>
                  <a:pt x="2057961" y="1974302"/>
                </a:lnTo>
                <a:lnTo>
                  <a:pt x="2120496" y="1981664"/>
                </a:lnTo>
                <a:lnTo>
                  <a:pt x="2183635" y="1988618"/>
                </a:lnTo>
                <a:lnTo>
                  <a:pt x="2247365" y="1995160"/>
                </a:lnTo>
                <a:lnTo>
                  <a:pt x="2311669" y="2001284"/>
                </a:lnTo>
                <a:lnTo>
                  <a:pt x="2376532" y="2006986"/>
                </a:lnTo>
                <a:lnTo>
                  <a:pt x="2441937" y="2012260"/>
                </a:lnTo>
                <a:lnTo>
                  <a:pt x="2507870" y="2017102"/>
                </a:lnTo>
                <a:lnTo>
                  <a:pt x="2574315" y="2021506"/>
                </a:lnTo>
                <a:lnTo>
                  <a:pt x="2641256" y="2025468"/>
                </a:lnTo>
                <a:lnTo>
                  <a:pt x="2708678" y="2028982"/>
                </a:lnTo>
                <a:lnTo>
                  <a:pt x="2776564" y="2032044"/>
                </a:lnTo>
                <a:lnTo>
                  <a:pt x="2844901" y="2034648"/>
                </a:lnTo>
                <a:lnTo>
                  <a:pt x="2913671" y="2036790"/>
                </a:lnTo>
                <a:lnTo>
                  <a:pt x="2982859" y="2038465"/>
                </a:lnTo>
                <a:lnTo>
                  <a:pt x="3052451" y="2039668"/>
                </a:lnTo>
                <a:lnTo>
                  <a:pt x="3122429" y="2040393"/>
                </a:lnTo>
                <a:lnTo>
                  <a:pt x="3192779" y="2040636"/>
                </a:lnTo>
                <a:lnTo>
                  <a:pt x="3263130" y="2040393"/>
                </a:lnTo>
                <a:lnTo>
                  <a:pt x="3333108" y="2039668"/>
                </a:lnTo>
                <a:lnTo>
                  <a:pt x="3402700" y="2038465"/>
                </a:lnTo>
                <a:lnTo>
                  <a:pt x="3471888" y="2036790"/>
                </a:lnTo>
                <a:lnTo>
                  <a:pt x="3540658" y="2034648"/>
                </a:lnTo>
                <a:lnTo>
                  <a:pt x="3608995" y="2032044"/>
                </a:lnTo>
                <a:lnTo>
                  <a:pt x="3676881" y="2028982"/>
                </a:lnTo>
                <a:lnTo>
                  <a:pt x="3744303" y="2025468"/>
                </a:lnTo>
                <a:lnTo>
                  <a:pt x="3811244" y="2021506"/>
                </a:lnTo>
                <a:lnTo>
                  <a:pt x="3877689" y="2017102"/>
                </a:lnTo>
                <a:lnTo>
                  <a:pt x="3943622" y="2012260"/>
                </a:lnTo>
                <a:lnTo>
                  <a:pt x="4009027" y="2006986"/>
                </a:lnTo>
                <a:lnTo>
                  <a:pt x="4073890" y="2001284"/>
                </a:lnTo>
                <a:lnTo>
                  <a:pt x="4138194" y="1995160"/>
                </a:lnTo>
                <a:lnTo>
                  <a:pt x="4201924" y="1988618"/>
                </a:lnTo>
                <a:lnTo>
                  <a:pt x="4265063" y="1981664"/>
                </a:lnTo>
                <a:lnTo>
                  <a:pt x="4327598" y="1974302"/>
                </a:lnTo>
                <a:lnTo>
                  <a:pt x="4389512" y="1966537"/>
                </a:lnTo>
                <a:lnTo>
                  <a:pt x="4450789" y="1958375"/>
                </a:lnTo>
                <a:lnTo>
                  <a:pt x="4511414" y="1949820"/>
                </a:lnTo>
                <a:lnTo>
                  <a:pt x="4571371" y="1940878"/>
                </a:lnTo>
                <a:lnTo>
                  <a:pt x="4630645" y="1931553"/>
                </a:lnTo>
                <a:lnTo>
                  <a:pt x="4689220" y="1921850"/>
                </a:lnTo>
                <a:lnTo>
                  <a:pt x="4747081" y="1911774"/>
                </a:lnTo>
                <a:lnTo>
                  <a:pt x="4804212" y="1901331"/>
                </a:lnTo>
                <a:lnTo>
                  <a:pt x="4860597" y="1890524"/>
                </a:lnTo>
                <a:lnTo>
                  <a:pt x="4916221" y="1879360"/>
                </a:lnTo>
                <a:lnTo>
                  <a:pt x="4971068" y="1867844"/>
                </a:lnTo>
                <a:lnTo>
                  <a:pt x="5025123" y="1855979"/>
                </a:lnTo>
                <a:lnTo>
                  <a:pt x="5078370" y="1843771"/>
                </a:lnTo>
                <a:lnTo>
                  <a:pt x="5130793" y="1831226"/>
                </a:lnTo>
                <a:lnTo>
                  <a:pt x="5182377" y="1818348"/>
                </a:lnTo>
                <a:lnTo>
                  <a:pt x="5233107" y="1805141"/>
                </a:lnTo>
                <a:lnTo>
                  <a:pt x="5282966" y="1791612"/>
                </a:lnTo>
                <a:lnTo>
                  <a:pt x="5331940" y="1777765"/>
                </a:lnTo>
                <a:lnTo>
                  <a:pt x="5380011" y="1763605"/>
                </a:lnTo>
                <a:lnTo>
                  <a:pt x="5427166" y="1749137"/>
                </a:lnTo>
                <a:lnTo>
                  <a:pt x="5473389" y="1734365"/>
                </a:lnTo>
                <a:lnTo>
                  <a:pt x="5518663" y="1719296"/>
                </a:lnTo>
                <a:lnTo>
                  <a:pt x="5562973" y="1703934"/>
                </a:lnTo>
                <a:lnTo>
                  <a:pt x="5606304" y="1688284"/>
                </a:lnTo>
                <a:lnTo>
                  <a:pt x="5648640" y="1672350"/>
                </a:lnTo>
                <a:lnTo>
                  <a:pt x="5689965" y="1656139"/>
                </a:lnTo>
                <a:lnTo>
                  <a:pt x="5730265" y="1639654"/>
                </a:lnTo>
                <a:lnTo>
                  <a:pt x="5769522" y="1622901"/>
                </a:lnTo>
                <a:lnTo>
                  <a:pt x="5807722" y="1605885"/>
                </a:lnTo>
                <a:lnTo>
                  <a:pt x="5844850" y="1588611"/>
                </a:lnTo>
                <a:lnTo>
                  <a:pt x="5880889" y="1571083"/>
                </a:lnTo>
                <a:lnTo>
                  <a:pt x="5915824" y="1553307"/>
                </a:lnTo>
                <a:lnTo>
                  <a:pt x="5949639" y="1535288"/>
                </a:lnTo>
                <a:lnTo>
                  <a:pt x="6013848" y="1498540"/>
                </a:lnTo>
                <a:lnTo>
                  <a:pt x="6073392" y="1460879"/>
                </a:lnTo>
                <a:lnTo>
                  <a:pt x="6128146" y="1422345"/>
                </a:lnTo>
                <a:lnTo>
                  <a:pt x="6177985" y="1382976"/>
                </a:lnTo>
                <a:lnTo>
                  <a:pt x="6222784" y="1342814"/>
                </a:lnTo>
                <a:lnTo>
                  <a:pt x="6262419" y="1301898"/>
                </a:lnTo>
                <a:lnTo>
                  <a:pt x="6296765" y="1260268"/>
                </a:lnTo>
                <a:lnTo>
                  <a:pt x="6325698" y="1217964"/>
                </a:lnTo>
                <a:lnTo>
                  <a:pt x="6349092" y="1175025"/>
                </a:lnTo>
                <a:lnTo>
                  <a:pt x="6366824" y="1131491"/>
                </a:lnTo>
                <a:lnTo>
                  <a:pt x="6378768" y="1087403"/>
                </a:lnTo>
                <a:lnTo>
                  <a:pt x="6384800" y="1042800"/>
                </a:lnTo>
                <a:lnTo>
                  <a:pt x="6385559" y="1020318"/>
                </a:lnTo>
                <a:lnTo>
                  <a:pt x="6384800" y="997835"/>
                </a:lnTo>
                <a:lnTo>
                  <a:pt x="6378768" y="953232"/>
                </a:lnTo>
                <a:lnTo>
                  <a:pt x="6366824" y="909144"/>
                </a:lnTo>
                <a:lnTo>
                  <a:pt x="6349092" y="865610"/>
                </a:lnTo>
                <a:lnTo>
                  <a:pt x="6325698" y="822671"/>
                </a:lnTo>
                <a:lnTo>
                  <a:pt x="6296765" y="780367"/>
                </a:lnTo>
                <a:lnTo>
                  <a:pt x="6262419" y="738737"/>
                </a:lnTo>
                <a:lnTo>
                  <a:pt x="6222784" y="697821"/>
                </a:lnTo>
                <a:lnTo>
                  <a:pt x="6177985" y="657659"/>
                </a:lnTo>
                <a:lnTo>
                  <a:pt x="6128146" y="618290"/>
                </a:lnTo>
                <a:lnTo>
                  <a:pt x="6073392" y="579756"/>
                </a:lnTo>
                <a:lnTo>
                  <a:pt x="6013848" y="542095"/>
                </a:lnTo>
                <a:lnTo>
                  <a:pt x="5949639" y="505347"/>
                </a:lnTo>
                <a:lnTo>
                  <a:pt x="5915824" y="487328"/>
                </a:lnTo>
                <a:lnTo>
                  <a:pt x="5880889" y="469552"/>
                </a:lnTo>
                <a:lnTo>
                  <a:pt x="5844850" y="452024"/>
                </a:lnTo>
                <a:lnTo>
                  <a:pt x="5807722" y="434750"/>
                </a:lnTo>
                <a:lnTo>
                  <a:pt x="5769522" y="417734"/>
                </a:lnTo>
                <a:lnTo>
                  <a:pt x="5730265" y="400981"/>
                </a:lnTo>
                <a:lnTo>
                  <a:pt x="5689965" y="384496"/>
                </a:lnTo>
                <a:lnTo>
                  <a:pt x="5648640" y="368285"/>
                </a:lnTo>
                <a:lnTo>
                  <a:pt x="5606304" y="352351"/>
                </a:lnTo>
                <a:lnTo>
                  <a:pt x="5562973" y="336701"/>
                </a:lnTo>
                <a:lnTo>
                  <a:pt x="5518663" y="321339"/>
                </a:lnTo>
                <a:lnTo>
                  <a:pt x="5473389" y="306270"/>
                </a:lnTo>
                <a:lnTo>
                  <a:pt x="5427166" y="291498"/>
                </a:lnTo>
                <a:lnTo>
                  <a:pt x="5380011" y="277030"/>
                </a:lnTo>
                <a:lnTo>
                  <a:pt x="5331940" y="262870"/>
                </a:lnTo>
                <a:lnTo>
                  <a:pt x="5282966" y="249023"/>
                </a:lnTo>
                <a:lnTo>
                  <a:pt x="5233107" y="235494"/>
                </a:lnTo>
                <a:lnTo>
                  <a:pt x="5182377" y="222287"/>
                </a:lnTo>
                <a:lnTo>
                  <a:pt x="5130793" y="209409"/>
                </a:lnTo>
                <a:lnTo>
                  <a:pt x="5078370" y="196864"/>
                </a:lnTo>
                <a:lnTo>
                  <a:pt x="5025123" y="184656"/>
                </a:lnTo>
                <a:lnTo>
                  <a:pt x="4971068" y="172791"/>
                </a:lnTo>
                <a:lnTo>
                  <a:pt x="4916221" y="161275"/>
                </a:lnTo>
                <a:lnTo>
                  <a:pt x="4860597" y="150111"/>
                </a:lnTo>
                <a:lnTo>
                  <a:pt x="4804212" y="139304"/>
                </a:lnTo>
                <a:lnTo>
                  <a:pt x="4747081" y="128861"/>
                </a:lnTo>
                <a:lnTo>
                  <a:pt x="4689220" y="118785"/>
                </a:lnTo>
                <a:lnTo>
                  <a:pt x="4630645" y="109082"/>
                </a:lnTo>
                <a:lnTo>
                  <a:pt x="4571371" y="99757"/>
                </a:lnTo>
                <a:lnTo>
                  <a:pt x="4511414" y="90815"/>
                </a:lnTo>
                <a:lnTo>
                  <a:pt x="4450789" y="82260"/>
                </a:lnTo>
                <a:lnTo>
                  <a:pt x="4389512" y="74098"/>
                </a:lnTo>
                <a:lnTo>
                  <a:pt x="4327598" y="66333"/>
                </a:lnTo>
                <a:lnTo>
                  <a:pt x="4265063" y="58971"/>
                </a:lnTo>
                <a:lnTo>
                  <a:pt x="4201924" y="52017"/>
                </a:lnTo>
                <a:lnTo>
                  <a:pt x="4138194" y="45475"/>
                </a:lnTo>
                <a:lnTo>
                  <a:pt x="4073890" y="39351"/>
                </a:lnTo>
                <a:lnTo>
                  <a:pt x="4009027" y="33649"/>
                </a:lnTo>
                <a:lnTo>
                  <a:pt x="3943622" y="28375"/>
                </a:lnTo>
                <a:lnTo>
                  <a:pt x="3877689" y="23533"/>
                </a:lnTo>
                <a:lnTo>
                  <a:pt x="3811244" y="19129"/>
                </a:lnTo>
                <a:lnTo>
                  <a:pt x="3744303" y="15167"/>
                </a:lnTo>
                <a:lnTo>
                  <a:pt x="3676881" y="11653"/>
                </a:lnTo>
                <a:lnTo>
                  <a:pt x="3608995" y="8591"/>
                </a:lnTo>
                <a:lnTo>
                  <a:pt x="3540658" y="5987"/>
                </a:lnTo>
                <a:lnTo>
                  <a:pt x="3471888" y="3845"/>
                </a:lnTo>
                <a:lnTo>
                  <a:pt x="3402700" y="2170"/>
                </a:lnTo>
                <a:lnTo>
                  <a:pt x="3333108" y="967"/>
                </a:lnTo>
                <a:lnTo>
                  <a:pt x="3263130" y="242"/>
                </a:lnTo>
                <a:lnTo>
                  <a:pt x="3192779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61840" y="2447289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7155" y="1908048"/>
            <a:ext cx="1335024" cy="13243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77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Resilient </a:t>
            </a:r>
            <a:r>
              <a:rPr spc="-10" dirty="0"/>
              <a:t>Dynamic VPN </a:t>
            </a:r>
            <a:r>
              <a:rPr spc="-5" dirty="0"/>
              <a:t>– Multiple</a:t>
            </a:r>
            <a:r>
              <a:rPr spc="130" dirty="0"/>
              <a:t> </a:t>
            </a:r>
            <a:r>
              <a:rPr spc="-30" dirty="0"/>
              <a:t>VPC’s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169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7388" y="4335781"/>
            <a:ext cx="657225" cy="426720"/>
            <a:chOff x="437388" y="4335781"/>
            <a:chExt cx="657225" cy="426720"/>
          </a:xfrm>
        </p:grpSpPr>
        <p:sp>
          <p:nvSpPr>
            <p:cNvPr id="5" name="object 5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16280" y="850396"/>
            <a:ext cx="8430895" cy="3167380"/>
            <a:chOff x="716280" y="850396"/>
            <a:chExt cx="8430895" cy="3167380"/>
          </a:xfrm>
        </p:grpSpPr>
        <p:sp>
          <p:nvSpPr>
            <p:cNvPr id="10" name="object 10"/>
            <p:cNvSpPr/>
            <p:nvPr/>
          </p:nvSpPr>
          <p:spPr>
            <a:xfrm>
              <a:off x="7912608" y="1120140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95715" y="1527048"/>
              <a:ext cx="731520" cy="731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015" y="1664208"/>
              <a:ext cx="633983" cy="7315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04860" y="2825495"/>
              <a:ext cx="731520" cy="7315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19160" y="2962655"/>
              <a:ext cx="624839" cy="7315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75448" y="1556004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6848" y="1481327"/>
              <a:ext cx="731520" cy="72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2808" y="1216152"/>
              <a:ext cx="5725668" cy="7208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8527" y="1267968"/>
              <a:ext cx="5608955" cy="577850"/>
            </a:xfrm>
            <a:custGeom>
              <a:avLst/>
              <a:gdLst/>
              <a:ahLst/>
              <a:cxnLst/>
              <a:rect l="l" t="t" r="r" b="b"/>
              <a:pathLst>
                <a:path w="5608955" h="577850">
                  <a:moveTo>
                    <a:pt x="0" y="0"/>
                  </a:moveTo>
                  <a:lnTo>
                    <a:pt x="5608574" y="577342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5855" y="1737360"/>
              <a:ext cx="5722620" cy="1996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64780" y="3092195"/>
              <a:ext cx="327660" cy="562610"/>
            </a:xfrm>
            <a:custGeom>
              <a:avLst/>
              <a:gdLst/>
              <a:ahLst/>
              <a:cxnLst/>
              <a:rect l="l" t="t" r="r" b="b"/>
              <a:pathLst>
                <a:path w="327659" h="562610">
                  <a:moveTo>
                    <a:pt x="327659" y="0"/>
                  </a:moveTo>
                  <a:lnTo>
                    <a:pt x="0" y="0"/>
                  </a:lnTo>
                  <a:lnTo>
                    <a:pt x="0" y="562355"/>
                  </a:lnTo>
                  <a:lnTo>
                    <a:pt x="327659" y="562355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8" y="3017520"/>
              <a:ext cx="731520" cy="72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9760" y="1760219"/>
              <a:ext cx="5728716" cy="12039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004" y="1844039"/>
              <a:ext cx="5610225" cy="1029335"/>
            </a:xfrm>
            <a:custGeom>
              <a:avLst/>
              <a:gdLst/>
              <a:ahLst/>
              <a:cxnLst/>
              <a:rect l="l" t="t" r="r" b="b"/>
              <a:pathLst>
                <a:path w="5610225" h="1029335">
                  <a:moveTo>
                    <a:pt x="0" y="1029208"/>
                  </a:moveTo>
                  <a:lnTo>
                    <a:pt x="5609844" y="0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6712" y="1792224"/>
              <a:ext cx="5731764" cy="16931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37004" y="1844039"/>
              <a:ext cx="5610225" cy="1551305"/>
            </a:xfrm>
            <a:custGeom>
              <a:avLst/>
              <a:gdLst/>
              <a:ahLst/>
              <a:cxnLst/>
              <a:rect l="l" t="t" r="r" b="b"/>
              <a:pathLst>
                <a:path w="5610225" h="1551304">
                  <a:moveTo>
                    <a:pt x="0" y="1550924"/>
                  </a:moveTo>
                  <a:lnTo>
                    <a:pt x="5609844" y="0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91283" y="2822448"/>
              <a:ext cx="5725668" cy="6492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7004" y="2874264"/>
              <a:ext cx="5608955" cy="506095"/>
            </a:xfrm>
            <a:custGeom>
              <a:avLst/>
              <a:gdLst/>
              <a:ahLst/>
              <a:cxnLst/>
              <a:rect l="l" t="t" r="r" b="b"/>
              <a:pathLst>
                <a:path w="5608955" h="506095">
                  <a:moveTo>
                    <a:pt x="0" y="0"/>
                  </a:moveTo>
                  <a:lnTo>
                    <a:pt x="5608574" y="505713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94332" y="3328416"/>
              <a:ext cx="5722620" cy="1600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58340" y="3388232"/>
              <a:ext cx="5616575" cy="0"/>
            </a:xfrm>
            <a:custGeom>
              <a:avLst/>
              <a:gdLst/>
              <a:ahLst/>
              <a:cxnLst/>
              <a:rect l="l" t="t" r="r" b="b"/>
              <a:pathLst>
                <a:path w="5616575">
                  <a:moveTo>
                    <a:pt x="0" y="0"/>
                  </a:moveTo>
                  <a:lnTo>
                    <a:pt x="5616193" y="0"/>
                  </a:lnTo>
                </a:path>
              </a:pathLst>
            </a:custGeom>
            <a:ln w="73913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5188" y="1217675"/>
              <a:ext cx="5731764" cy="22539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38527" y="1267968"/>
              <a:ext cx="5607685" cy="2112645"/>
            </a:xfrm>
            <a:custGeom>
              <a:avLst/>
              <a:gdLst/>
              <a:ahLst/>
              <a:cxnLst/>
              <a:rect l="l" t="t" r="r" b="b"/>
              <a:pathLst>
                <a:path w="5607684" h="2112645">
                  <a:moveTo>
                    <a:pt x="0" y="0"/>
                  </a:moveTo>
                  <a:lnTo>
                    <a:pt x="5607304" y="2112264"/>
                  </a:lnTo>
                </a:path>
              </a:pathLst>
            </a:custGeom>
            <a:ln w="57911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88236" y="1738883"/>
              <a:ext cx="5728716" cy="17327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38527" y="1789175"/>
              <a:ext cx="5607685" cy="1590675"/>
            </a:xfrm>
            <a:custGeom>
              <a:avLst/>
              <a:gdLst/>
              <a:ahLst/>
              <a:cxnLst/>
              <a:rect l="l" t="t" r="r" b="b"/>
              <a:pathLst>
                <a:path w="5607684" h="1590675">
                  <a:moveTo>
                    <a:pt x="0" y="0"/>
                  </a:moveTo>
                  <a:lnTo>
                    <a:pt x="5607304" y="1590675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760" y="949451"/>
              <a:ext cx="1125220" cy="1160145"/>
            </a:xfrm>
            <a:custGeom>
              <a:avLst/>
              <a:gdLst/>
              <a:ahLst/>
              <a:cxnLst/>
              <a:rect l="l" t="t" r="r" b="b"/>
              <a:pathLst>
                <a:path w="1125220" h="1160145">
                  <a:moveTo>
                    <a:pt x="0" y="110362"/>
                  </a:moveTo>
                  <a:lnTo>
                    <a:pt x="8678" y="67401"/>
                  </a:lnTo>
                  <a:lnTo>
                    <a:pt x="32343" y="32321"/>
                  </a:lnTo>
                  <a:lnTo>
                    <a:pt x="67444" y="8671"/>
                  </a:lnTo>
                  <a:lnTo>
                    <a:pt x="110426" y="0"/>
                  </a:lnTo>
                  <a:lnTo>
                    <a:pt x="1014348" y="0"/>
                  </a:lnTo>
                  <a:lnTo>
                    <a:pt x="1057310" y="8671"/>
                  </a:lnTo>
                  <a:lnTo>
                    <a:pt x="1092390" y="32321"/>
                  </a:lnTo>
                  <a:lnTo>
                    <a:pt x="1116040" y="67401"/>
                  </a:lnTo>
                  <a:lnTo>
                    <a:pt x="1124712" y="110362"/>
                  </a:lnTo>
                  <a:lnTo>
                    <a:pt x="1124712" y="1049401"/>
                  </a:lnTo>
                  <a:lnTo>
                    <a:pt x="1116040" y="1092362"/>
                  </a:lnTo>
                  <a:lnTo>
                    <a:pt x="1092390" y="1127442"/>
                  </a:lnTo>
                  <a:lnTo>
                    <a:pt x="1057310" y="1151092"/>
                  </a:lnTo>
                  <a:lnTo>
                    <a:pt x="1014348" y="1159764"/>
                  </a:lnTo>
                  <a:lnTo>
                    <a:pt x="110426" y="1159764"/>
                  </a:lnTo>
                  <a:lnTo>
                    <a:pt x="67444" y="1151092"/>
                  </a:lnTo>
                  <a:lnTo>
                    <a:pt x="32343" y="1127442"/>
                  </a:lnTo>
                  <a:lnTo>
                    <a:pt x="8678" y="1092362"/>
                  </a:lnTo>
                  <a:lnTo>
                    <a:pt x="0" y="1049401"/>
                  </a:lnTo>
                  <a:lnTo>
                    <a:pt x="0" y="110362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3262" y="1102613"/>
              <a:ext cx="582295" cy="868680"/>
            </a:xfrm>
            <a:custGeom>
              <a:avLst/>
              <a:gdLst/>
              <a:ahLst/>
              <a:cxnLst/>
              <a:rect l="l" t="t" r="r" b="b"/>
              <a:pathLst>
                <a:path w="582294" h="868680">
                  <a:moveTo>
                    <a:pt x="0" y="30099"/>
                  </a:moveTo>
                  <a:lnTo>
                    <a:pt x="2362" y="18377"/>
                  </a:lnTo>
                  <a:lnTo>
                    <a:pt x="8807" y="8810"/>
                  </a:lnTo>
                  <a:lnTo>
                    <a:pt x="18366" y="2363"/>
                  </a:lnTo>
                  <a:lnTo>
                    <a:pt x="30073" y="0"/>
                  </a:lnTo>
                  <a:lnTo>
                    <a:pt x="552069" y="0"/>
                  </a:lnTo>
                  <a:lnTo>
                    <a:pt x="563790" y="2363"/>
                  </a:lnTo>
                  <a:lnTo>
                    <a:pt x="573357" y="8810"/>
                  </a:lnTo>
                  <a:lnTo>
                    <a:pt x="579804" y="18377"/>
                  </a:lnTo>
                  <a:lnTo>
                    <a:pt x="582168" y="30099"/>
                  </a:lnTo>
                  <a:lnTo>
                    <a:pt x="582168" y="276225"/>
                  </a:lnTo>
                  <a:lnTo>
                    <a:pt x="579804" y="287946"/>
                  </a:lnTo>
                  <a:lnTo>
                    <a:pt x="573357" y="297513"/>
                  </a:lnTo>
                  <a:lnTo>
                    <a:pt x="563790" y="303960"/>
                  </a:lnTo>
                  <a:lnTo>
                    <a:pt x="552069" y="306324"/>
                  </a:lnTo>
                  <a:lnTo>
                    <a:pt x="30073" y="306324"/>
                  </a:lnTo>
                  <a:lnTo>
                    <a:pt x="18366" y="303960"/>
                  </a:lnTo>
                  <a:lnTo>
                    <a:pt x="8807" y="297513"/>
                  </a:lnTo>
                  <a:lnTo>
                    <a:pt x="2362" y="287946"/>
                  </a:lnTo>
                  <a:lnTo>
                    <a:pt x="0" y="276225"/>
                  </a:lnTo>
                  <a:lnTo>
                    <a:pt x="0" y="30099"/>
                  </a:lnTo>
                  <a:close/>
                </a:path>
                <a:path w="582294" h="868680">
                  <a:moveTo>
                    <a:pt x="0" y="589661"/>
                  </a:moveTo>
                  <a:lnTo>
                    <a:pt x="2387" y="577846"/>
                  </a:lnTo>
                  <a:lnTo>
                    <a:pt x="8897" y="568198"/>
                  </a:lnTo>
                  <a:lnTo>
                    <a:pt x="18554" y="561693"/>
                  </a:lnTo>
                  <a:lnTo>
                    <a:pt x="30378" y="559308"/>
                  </a:lnTo>
                  <a:lnTo>
                    <a:pt x="551815" y="559308"/>
                  </a:lnTo>
                  <a:lnTo>
                    <a:pt x="563629" y="561693"/>
                  </a:lnTo>
                  <a:lnTo>
                    <a:pt x="573278" y="568198"/>
                  </a:lnTo>
                  <a:lnTo>
                    <a:pt x="579782" y="577846"/>
                  </a:lnTo>
                  <a:lnTo>
                    <a:pt x="582168" y="589661"/>
                  </a:lnTo>
                  <a:lnTo>
                    <a:pt x="582168" y="838327"/>
                  </a:lnTo>
                  <a:lnTo>
                    <a:pt x="579782" y="850141"/>
                  </a:lnTo>
                  <a:lnTo>
                    <a:pt x="573278" y="859789"/>
                  </a:lnTo>
                  <a:lnTo>
                    <a:pt x="563629" y="866294"/>
                  </a:lnTo>
                  <a:lnTo>
                    <a:pt x="551815" y="868680"/>
                  </a:lnTo>
                  <a:lnTo>
                    <a:pt x="30378" y="868680"/>
                  </a:lnTo>
                  <a:lnTo>
                    <a:pt x="18554" y="866294"/>
                  </a:lnTo>
                  <a:lnTo>
                    <a:pt x="8897" y="859789"/>
                  </a:lnTo>
                  <a:lnTo>
                    <a:pt x="2387" y="850141"/>
                  </a:lnTo>
                  <a:lnTo>
                    <a:pt x="0" y="838327"/>
                  </a:lnTo>
                  <a:lnTo>
                    <a:pt x="0" y="58966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5840" y="1035935"/>
              <a:ext cx="86669" cy="965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6676" y="965219"/>
              <a:ext cx="259079" cy="53340"/>
            </a:xfrm>
            <a:custGeom>
              <a:avLst/>
              <a:gdLst/>
              <a:ahLst/>
              <a:cxnLst/>
              <a:rect l="l" t="t" r="r" b="b"/>
              <a:pathLst>
                <a:path w="259080" h="53340">
                  <a:moveTo>
                    <a:pt x="0" y="0"/>
                  </a:moveTo>
                  <a:lnTo>
                    <a:pt x="15428" y="39348"/>
                  </a:lnTo>
                  <a:lnTo>
                    <a:pt x="51420" y="52812"/>
                  </a:lnTo>
                  <a:lnTo>
                    <a:pt x="210190" y="52812"/>
                  </a:lnTo>
                  <a:lnTo>
                    <a:pt x="229529" y="49269"/>
                  </a:lnTo>
                  <a:lnTo>
                    <a:pt x="239693" y="43302"/>
                  </a:lnTo>
                  <a:lnTo>
                    <a:pt x="50650" y="43302"/>
                  </a:lnTo>
                  <a:lnTo>
                    <a:pt x="30703" y="38862"/>
                  </a:lnTo>
                  <a:lnTo>
                    <a:pt x="14629" y="28949"/>
                  </a:lnTo>
                  <a:lnTo>
                    <a:pt x="3903" y="15387"/>
                  </a:lnTo>
                  <a:lnTo>
                    <a:pt x="0" y="0"/>
                  </a:lnTo>
                  <a:close/>
                </a:path>
                <a:path w="259080" h="53340">
                  <a:moveTo>
                    <a:pt x="211450" y="41355"/>
                  </a:moveTo>
                  <a:lnTo>
                    <a:pt x="50158" y="41355"/>
                  </a:lnTo>
                  <a:lnTo>
                    <a:pt x="50650" y="43302"/>
                  </a:lnTo>
                  <a:lnTo>
                    <a:pt x="211450" y="43302"/>
                  </a:lnTo>
                  <a:lnTo>
                    <a:pt x="211450" y="41355"/>
                  </a:lnTo>
                  <a:close/>
                </a:path>
                <a:path w="259080" h="53340">
                  <a:moveTo>
                    <a:pt x="259085" y="11684"/>
                  </a:moveTo>
                  <a:lnTo>
                    <a:pt x="258129" y="15387"/>
                  </a:lnTo>
                  <a:lnTo>
                    <a:pt x="247286" y="28949"/>
                  </a:lnTo>
                  <a:lnTo>
                    <a:pt x="231189" y="38862"/>
                  </a:lnTo>
                  <a:lnTo>
                    <a:pt x="211450" y="43302"/>
                  </a:lnTo>
                  <a:lnTo>
                    <a:pt x="239693" y="43302"/>
                  </a:lnTo>
                  <a:lnTo>
                    <a:pt x="246427" y="39348"/>
                  </a:lnTo>
                  <a:lnTo>
                    <a:pt x="257883" y="25322"/>
                  </a:lnTo>
                  <a:lnTo>
                    <a:pt x="259085" y="20743"/>
                  </a:lnTo>
                  <a:lnTo>
                    <a:pt x="259085" y="11684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6676" y="850396"/>
              <a:ext cx="259079" cy="158750"/>
            </a:xfrm>
            <a:custGeom>
              <a:avLst/>
              <a:gdLst/>
              <a:ahLst/>
              <a:cxnLst/>
              <a:rect l="l" t="t" r="r" b="b"/>
              <a:pathLst>
                <a:path w="259080" h="158750">
                  <a:moveTo>
                    <a:pt x="114416" y="0"/>
                  </a:moveTo>
                  <a:lnTo>
                    <a:pt x="90670" y="0"/>
                  </a:lnTo>
                  <a:lnTo>
                    <a:pt x="74514" y="3106"/>
                  </a:lnTo>
                  <a:lnTo>
                    <a:pt x="53108" y="16966"/>
                  </a:lnTo>
                  <a:lnTo>
                    <a:pt x="38709" y="37667"/>
                  </a:lnTo>
                  <a:lnTo>
                    <a:pt x="33539" y="62764"/>
                  </a:lnTo>
                  <a:lnTo>
                    <a:pt x="33438" y="63735"/>
                  </a:lnTo>
                  <a:lnTo>
                    <a:pt x="33930" y="64707"/>
                  </a:lnTo>
                  <a:lnTo>
                    <a:pt x="33930" y="65193"/>
                  </a:lnTo>
                  <a:lnTo>
                    <a:pt x="2466" y="96942"/>
                  </a:lnTo>
                  <a:lnTo>
                    <a:pt x="0" y="114822"/>
                  </a:lnTo>
                  <a:lnTo>
                    <a:pt x="4141" y="130620"/>
                  </a:lnTo>
                  <a:lnTo>
                    <a:pt x="15428" y="144501"/>
                  </a:lnTo>
                  <a:lnTo>
                    <a:pt x="32155" y="154369"/>
                  </a:lnTo>
                  <a:lnTo>
                    <a:pt x="52616" y="158124"/>
                  </a:lnTo>
                  <a:lnTo>
                    <a:pt x="208989" y="158124"/>
                  </a:lnTo>
                  <a:lnTo>
                    <a:pt x="229529" y="154369"/>
                  </a:lnTo>
                  <a:lnTo>
                    <a:pt x="246427" y="144501"/>
                  </a:lnTo>
                  <a:lnTo>
                    <a:pt x="257883" y="130620"/>
                  </a:lnTo>
                  <a:lnTo>
                    <a:pt x="259085" y="126120"/>
                  </a:lnTo>
                  <a:lnTo>
                    <a:pt x="258976" y="96942"/>
                  </a:lnTo>
                  <a:lnTo>
                    <a:pt x="258460" y="94714"/>
                  </a:lnTo>
                  <a:lnTo>
                    <a:pt x="248455" y="79851"/>
                  </a:lnTo>
                  <a:lnTo>
                    <a:pt x="233472" y="68365"/>
                  </a:lnTo>
                  <a:lnTo>
                    <a:pt x="214892" y="62764"/>
                  </a:lnTo>
                  <a:lnTo>
                    <a:pt x="212011" y="50151"/>
                  </a:lnTo>
                  <a:lnTo>
                    <a:pt x="204751" y="39956"/>
                  </a:lnTo>
                  <a:lnTo>
                    <a:pt x="199329" y="36491"/>
                  </a:lnTo>
                  <a:lnTo>
                    <a:pt x="161785" y="36491"/>
                  </a:lnTo>
                  <a:lnTo>
                    <a:pt x="151704" y="20838"/>
                  </a:lnTo>
                  <a:lnTo>
                    <a:pt x="137566" y="8696"/>
                  </a:lnTo>
                  <a:lnTo>
                    <a:pt x="120293" y="841"/>
                  </a:lnTo>
                  <a:lnTo>
                    <a:pt x="114416" y="0"/>
                  </a:lnTo>
                  <a:close/>
                </a:path>
                <a:path w="259080" h="158750">
                  <a:moveTo>
                    <a:pt x="180960" y="30650"/>
                  </a:moveTo>
                  <a:lnTo>
                    <a:pt x="174076" y="30650"/>
                  </a:lnTo>
                  <a:lnTo>
                    <a:pt x="167191" y="32599"/>
                  </a:lnTo>
                  <a:lnTo>
                    <a:pt x="161785" y="36491"/>
                  </a:lnTo>
                  <a:lnTo>
                    <a:pt x="199329" y="36491"/>
                  </a:lnTo>
                  <a:lnTo>
                    <a:pt x="194078" y="33136"/>
                  </a:lnTo>
                  <a:lnTo>
                    <a:pt x="180960" y="30650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8635" y="923380"/>
              <a:ext cx="131297" cy="6373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840" y="1596776"/>
              <a:ext cx="86669" cy="9500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07236" y="1411223"/>
              <a:ext cx="248412" cy="2484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4880" y="1141475"/>
              <a:ext cx="495300" cy="2453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48027" y="947927"/>
              <a:ext cx="242315" cy="2423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4880" y="1711452"/>
              <a:ext cx="495300" cy="24688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08048" y="1220723"/>
              <a:ext cx="52069" cy="607060"/>
            </a:xfrm>
            <a:custGeom>
              <a:avLst/>
              <a:gdLst/>
              <a:ahLst/>
              <a:cxnLst/>
              <a:rect l="l" t="t" r="r" b="b"/>
              <a:pathLst>
                <a:path w="52069" h="607060">
                  <a:moveTo>
                    <a:pt x="51816" y="480060"/>
                  </a:moveTo>
                  <a:lnTo>
                    <a:pt x="0" y="480060"/>
                  </a:lnTo>
                  <a:lnTo>
                    <a:pt x="0" y="606552"/>
                  </a:lnTo>
                  <a:lnTo>
                    <a:pt x="51816" y="606552"/>
                  </a:lnTo>
                  <a:lnTo>
                    <a:pt x="51816" y="480060"/>
                  </a:lnTo>
                  <a:close/>
                </a:path>
                <a:path w="52069" h="607060">
                  <a:moveTo>
                    <a:pt x="51816" y="0"/>
                  </a:moveTo>
                  <a:lnTo>
                    <a:pt x="0" y="0"/>
                  </a:lnTo>
                  <a:lnTo>
                    <a:pt x="0" y="126492"/>
                  </a:lnTo>
                  <a:lnTo>
                    <a:pt x="51816" y="126492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76400" y="1267968"/>
              <a:ext cx="525780" cy="5212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236" y="2555748"/>
              <a:ext cx="1125220" cy="1160145"/>
            </a:xfrm>
            <a:custGeom>
              <a:avLst/>
              <a:gdLst/>
              <a:ahLst/>
              <a:cxnLst/>
              <a:rect l="l" t="t" r="r" b="b"/>
              <a:pathLst>
                <a:path w="1125220" h="1160145">
                  <a:moveTo>
                    <a:pt x="0" y="110362"/>
                  </a:moveTo>
                  <a:lnTo>
                    <a:pt x="8678" y="67401"/>
                  </a:lnTo>
                  <a:lnTo>
                    <a:pt x="32343" y="32321"/>
                  </a:lnTo>
                  <a:lnTo>
                    <a:pt x="67444" y="8671"/>
                  </a:lnTo>
                  <a:lnTo>
                    <a:pt x="110426" y="0"/>
                  </a:lnTo>
                  <a:lnTo>
                    <a:pt x="1014349" y="0"/>
                  </a:lnTo>
                  <a:lnTo>
                    <a:pt x="1057310" y="8671"/>
                  </a:lnTo>
                  <a:lnTo>
                    <a:pt x="1092390" y="32321"/>
                  </a:lnTo>
                  <a:lnTo>
                    <a:pt x="1116040" y="67401"/>
                  </a:lnTo>
                  <a:lnTo>
                    <a:pt x="1124712" y="110362"/>
                  </a:lnTo>
                  <a:lnTo>
                    <a:pt x="1124712" y="1049401"/>
                  </a:lnTo>
                  <a:lnTo>
                    <a:pt x="1116040" y="1092362"/>
                  </a:lnTo>
                  <a:lnTo>
                    <a:pt x="1092390" y="1127442"/>
                  </a:lnTo>
                  <a:lnTo>
                    <a:pt x="1057310" y="1151092"/>
                  </a:lnTo>
                  <a:lnTo>
                    <a:pt x="1014349" y="1159764"/>
                  </a:lnTo>
                  <a:lnTo>
                    <a:pt x="110426" y="1159764"/>
                  </a:lnTo>
                  <a:lnTo>
                    <a:pt x="67444" y="1151092"/>
                  </a:lnTo>
                  <a:lnTo>
                    <a:pt x="32343" y="1127442"/>
                  </a:lnTo>
                  <a:lnTo>
                    <a:pt x="8678" y="1092362"/>
                  </a:lnTo>
                  <a:lnTo>
                    <a:pt x="0" y="1049401"/>
                  </a:lnTo>
                  <a:lnTo>
                    <a:pt x="0" y="110362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1738" y="2708910"/>
              <a:ext cx="584200" cy="868680"/>
            </a:xfrm>
            <a:custGeom>
              <a:avLst/>
              <a:gdLst/>
              <a:ahLst/>
              <a:cxnLst/>
              <a:rect l="l" t="t" r="r" b="b"/>
              <a:pathLst>
                <a:path w="584200" h="868679">
                  <a:moveTo>
                    <a:pt x="0" y="30225"/>
                  </a:moveTo>
                  <a:lnTo>
                    <a:pt x="2376" y="18484"/>
                  </a:lnTo>
                  <a:lnTo>
                    <a:pt x="8855" y="8874"/>
                  </a:lnTo>
                  <a:lnTo>
                    <a:pt x="18463" y="2383"/>
                  </a:lnTo>
                  <a:lnTo>
                    <a:pt x="30225" y="0"/>
                  </a:lnTo>
                  <a:lnTo>
                    <a:pt x="553466" y="0"/>
                  </a:lnTo>
                  <a:lnTo>
                    <a:pt x="565207" y="2383"/>
                  </a:lnTo>
                  <a:lnTo>
                    <a:pt x="574817" y="8874"/>
                  </a:lnTo>
                  <a:lnTo>
                    <a:pt x="581308" y="18484"/>
                  </a:lnTo>
                  <a:lnTo>
                    <a:pt x="583692" y="30225"/>
                  </a:lnTo>
                  <a:lnTo>
                    <a:pt x="583692" y="277621"/>
                  </a:lnTo>
                  <a:lnTo>
                    <a:pt x="581308" y="289363"/>
                  </a:lnTo>
                  <a:lnTo>
                    <a:pt x="574817" y="298973"/>
                  </a:lnTo>
                  <a:lnTo>
                    <a:pt x="565207" y="305464"/>
                  </a:lnTo>
                  <a:lnTo>
                    <a:pt x="553466" y="307847"/>
                  </a:lnTo>
                  <a:lnTo>
                    <a:pt x="30225" y="307847"/>
                  </a:lnTo>
                  <a:lnTo>
                    <a:pt x="18463" y="305464"/>
                  </a:lnTo>
                  <a:lnTo>
                    <a:pt x="8855" y="298973"/>
                  </a:lnTo>
                  <a:lnTo>
                    <a:pt x="2376" y="289363"/>
                  </a:lnTo>
                  <a:lnTo>
                    <a:pt x="0" y="277621"/>
                  </a:lnTo>
                  <a:lnTo>
                    <a:pt x="0" y="30225"/>
                  </a:lnTo>
                  <a:close/>
                </a:path>
                <a:path w="584200" h="868679">
                  <a:moveTo>
                    <a:pt x="0" y="589660"/>
                  </a:moveTo>
                  <a:lnTo>
                    <a:pt x="2387" y="577846"/>
                  </a:lnTo>
                  <a:lnTo>
                    <a:pt x="8897" y="568198"/>
                  </a:lnTo>
                  <a:lnTo>
                    <a:pt x="18554" y="561693"/>
                  </a:lnTo>
                  <a:lnTo>
                    <a:pt x="30378" y="559307"/>
                  </a:lnTo>
                  <a:lnTo>
                    <a:pt x="553339" y="559307"/>
                  </a:lnTo>
                  <a:lnTo>
                    <a:pt x="565153" y="561693"/>
                  </a:lnTo>
                  <a:lnTo>
                    <a:pt x="574802" y="568198"/>
                  </a:lnTo>
                  <a:lnTo>
                    <a:pt x="581306" y="577846"/>
                  </a:lnTo>
                  <a:lnTo>
                    <a:pt x="583692" y="589660"/>
                  </a:lnTo>
                  <a:lnTo>
                    <a:pt x="583692" y="838326"/>
                  </a:lnTo>
                  <a:lnTo>
                    <a:pt x="581306" y="850141"/>
                  </a:lnTo>
                  <a:lnTo>
                    <a:pt x="574802" y="859789"/>
                  </a:lnTo>
                  <a:lnTo>
                    <a:pt x="565153" y="866294"/>
                  </a:lnTo>
                  <a:lnTo>
                    <a:pt x="553339" y="868679"/>
                  </a:lnTo>
                  <a:lnTo>
                    <a:pt x="30378" y="868679"/>
                  </a:lnTo>
                  <a:lnTo>
                    <a:pt x="18554" y="866294"/>
                  </a:lnTo>
                  <a:lnTo>
                    <a:pt x="8897" y="859789"/>
                  </a:lnTo>
                  <a:lnTo>
                    <a:pt x="2387" y="850141"/>
                  </a:lnTo>
                  <a:lnTo>
                    <a:pt x="0" y="838326"/>
                  </a:lnTo>
                  <a:lnTo>
                    <a:pt x="0" y="589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4316" y="2642230"/>
              <a:ext cx="86669" cy="965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5152" y="2571514"/>
              <a:ext cx="259079" cy="53340"/>
            </a:xfrm>
            <a:custGeom>
              <a:avLst/>
              <a:gdLst/>
              <a:ahLst/>
              <a:cxnLst/>
              <a:rect l="l" t="t" r="r" b="b"/>
              <a:pathLst>
                <a:path w="259080" h="53339">
                  <a:moveTo>
                    <a:pt x="0" y="0"/>
                  </a:moveTo>
                  <a:lnTo>
                    <a:pt x="0" y="9244"/>
                  </a:lnTo>
                  <a:lnTo>
                    <a:pt x="4141" y="25323"/>
                  </a:lnTo>
                  <a:lnTo>
                    <a:pt x="15428" y="39349"/>
                  </a:lnTo>
                  <a:lnTo>
                    <a:pt x="32155" y="49269"/>
                  </a:lnTo>
                  <a:lnTo>
                    <a:pt x="51421" y="52812"/>
                  </a:lnTo>
                  <a:lnTo>
                    <a:pt x="210189" y="52812"/>
                  </a:lnTo>
                  <a:lnTo>
                    <a:pt x="229529" y="49269"/>
                  </a:lnTo>
                  <a:lnTo>
                    <a:pt x="239693" y="43302"/>
                  </a:lnTo>
                  <a:lnTo>
                    <a:pt x="50650" y="43302"/>
                  </a:lnTo>
                  <a:lnTo>
                    <a:pt x="30703" y="38862"/>
                  </a:lnTo>
                  <a:lnTo>
                    <a:pt x="14629" y="28949"/>
                  </a:lnTo>
                  <a:lnTo>
                    <a:pt x="3903" y="15387"/>
                  </a:lnTo>
                  <a:lnTo>
                    <a:pt x="0" y="0"/>
                  </a:lnTo>
                  <a:close/>
                </a:path>
                <a:path w="259080" h="53339">
                  <a:moveTo>
                    <a:pt x="211450" y="41355"/>
                  </a:moveTo>
                  <a:lnTo>
                    <a:pt x="50158" y="41355"/>
                  </a:lnTo>
                  <a:lnTo>
                    <a:pt x="50650" y="43302"/>
                  </a:lnTo>
                  <a:lnTo>
                    <a:pt x="211450" y="43302"/>
                  </a:lnTo>
                  <a:lnTo>
                    <a:pt x="211450" y="41355"/>
                  </a:lnTo>
                  <a:close/>
                </a:path>
                <a:path w="259080" h="53339">
                  <a:moveTo>
                    <a:pt x="259085" y="11684"/>
                  </a:moveTo>
                  <a:lnTo>
                    <a:pt x="258129" y="15387"/>
                  </a:lnTo>
                  <a:lnTo>
                    <a:pt x="247286" y="28949"/>
                  </a:lnTo>
                  <a:lnTo>
                    <a:pt x="231189" y="38862"/>
                  </a:lnTo>
                  <a:lnTo>
                    <a:pt x="211450" y="43302"/>
                  </a:lnTo>
                  <a:lnTo>
                    <a:pt x="239693" y="43302"/>
                  </a:lnTo>
                  <a:lnTo>
                    <a:pt x="246427" y="39349"/>
                  </a:lnTo>
                  <a:lnTo>
                    <a:pt x="257883" y="25323"/>
                  </a:lnTo>
                  <a:lnTo>
                    <a:pt x="259085" y="20743"/>
                  </a:lnTo>
                  <a:lnTo>
                    <a:pt x="259085" y="11684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5152" y="2456692"/>
              <a:ext cx="259079" cy="158750"/>
            </a:xfrm>
            <a:custGeom>
              <a:avLst/>
              <a:gdLst/>
              <a:ahLst/>
              <a:cxnLst/>
              <a:rect l="l" t="t" r="r" b="b"/>
              <a:pathLst>
                <a:path w="259080" h="158750">
                  <a:moveTo>
                    <a:pt x="114417" y="0"/>
                  </a:moveTo>
                  <a:lnTo>
                    <a:pt x="90669" y="0"/>
                  </a:lnTo>
                  <a:lnTo>
                    <a:pt x="74514" y="3106"/>
                  </a:lnTo>
                  <a:lnTo>
                    <a:pt x="53108" y="16966"/>
                  </a:lnTo>
                  <a:lnTo>
                    <a:pt x="38709" y="37667"/>
                  </a:lnTo>
                  <a:lnTo>
                    <a:pt x="33539" y="62764"/>
                  </a:lnTo>
                  <a:lnTo>
                    <a:pt x="33438" y="63735"/>
                  </a:lnTo>
                  <a:lnTo>
                    <a:pt x="33930" y="64707"/>
                  </a:lnTo>
                  <a:lnTo>
                    <a:pt x="33930" y="65192"/>
                  </a:lnTo>
                  <a:lnTo>
                    <a:pt x="20123" y="72128"/>
                  </a:lnTo>
                  <a:lnTo>
                    <a:pt x="9404" y="83440"/>
                  </a:lnTo>
                  <a:lnTo>
                    <a:pt x="2466" y="96942"/>
                  </a:lnTo>
                  <a:lnTo>
                    <a:pt x="0" y="110444"/>
                  </a:lnTo>
                  <a:lnTo>
                    <a:pt x="0" y="114822"/>
                  </a:lnTo>
                  <a:lnTo>
                    <a:pt x="4141" y="130619"/>
                  </a:lnTo>
                  <a:lnTo>
                    <a:pt x="15428" y="144501"/>
                  </a:lnTo>
                  <a:lnTo>
                    <a:pt x="32155" y="154369"/>
                  </a:lnTo>
                  <a:lnTo>
                    <a:pt x="52616" y="158124"/>
                  </a:lnTo>
                  <a:lnTo>
                    <a:pt x="208989" y="158124"/>
                  </a:lnTo>
                  <a:lnTo>
                    <a:pt x="229529" y="154369"/>
                  </a:lnTo>
                  <a:lnTo>
                    <a:pt x="246427" y="144501"/>
                  </a:lnTo>
                  <a:lnTo>
                    <a:pt x="257883" y="130619"/>
                  </a:lnTo>
                  <a:lnTo>
                    <a:pt x="259085" y="126120"/>
                  </a:lnTo>
                  <a:lnTo>
                    <a:pt x="258976" y="96942"/>
                  </a:lnTo>
                  <a:lnTo>
                    <a:pt x="258460" y="94714"/>
                  </a:lnTo>
                  <a:lnTo>
                    <a:pt x="248455" y="79851"/>
                  </a:lnTo>
                  <a:lnTo>
                    <a:pt x="233472" y="68365"/>
                  </a:lnTo>
                  <a:lnTo>
                    <a:pt x="214892" y="62764"/>
                  </a:lnTo>
                  <a:lnTo>
                    <a:pt x="212011" y="50151"/>
                  </a:lnTo>
                  <a:lnTo>
                    <a:pt x="204751" y="39956"/>
                  </a:lnTo>
                  <a:lnTo>
                    <a:pt x="199329" y="36491"/>
                  </a:lnTo>
                  <a:lnTo>
                    <a:pt x="161786" y="36491"/>
                  </a:lnTo>
                  <a:lnTo>
                    <a:pt x="151704" y="20838"/>
                  </a:lnTo>
                  <a:lnTo>
                    <a:pt x="137566" y="8696"/>
                  </a:lnTo>
                  <a:lnTo>
                    <a:pt x="120293" y="841"/>
                  </a:lnTo>
                  <a:lnTo>
                    <a:pt x="114417" y="0"/>
                  </a:lnTo>
                  <a:close/>
                </a:path>
                <a:path w="259080" h="158750">
                  <a:moveTo>
                    <a:pt x="180960" y="30650"/>
                  </a:moveTo>
                  <a:lnTo>
                    <a:pt x="174076" y="30650"/>
                  </a:lnTo>
                  <a:lnTo>
                    <a:pt x="167191" y="32599"/>
                  </a:lnTo>
                  <a:lnTo>
                    <a:pt x="161786" y="36491"/>
                  </a:lnTo>
                  <a:lnTo>
                    <a:pt x="199329" y="36491"/>
                  </a:lnTo>
                  <a:lnTo>
                    <a:pt x="194078" y="33136"/>
                  </a:lnTo>
                  <a:lnTo>
                    <a:pt x="180960" y="30650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7111" y="2529676"/>
              <a:ext cx="131297" cy="6373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4316" y="3203063"/>
              <a:ext cx="86669" cy="965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05712" y="3017520"/>
              <a:ext cx="249936" cy="2499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3356" y="2747772"/>
              <a:ext cx="496823" cy="24688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27" y="2554223"/>
              <a:ext cx="240792" cy="2423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43356" y="3317748"/>
              <a:ext cx="496823" cy="24688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06524" y="2828543"/>
              <a:ext cx="52069" cy="605155"/>
            </a:xfrm>
            <a:custGeom>
              <a:avLst/>
              <a:gdLst/>
              <a:ahLst/>
              <a:cxnLst/>
              <a:rect l="l" t="t" r="r" b="b"/>
              <a:pathLst>
                <a:path w="52069" h="605154">
                  <a:moveTo>
                    <a:pt x="51816" y="480060"/>
                  </a:moveTo>
                  <a:lnTo>
                    <a:pt x="0" y="480060"/>
                  </a:lnTo>
                  <a:lnTo>
                    <a:pt x="0" y="605028"/>
                  </a:lnTo>
                  <a:lnTo>
                    <a:pt x="51816" y="605028"/>
                  </a:lnTo>
                  <a:lnTo>
                    <a:pt x="51816" y="480060"/>
                  </a:lnTo>
                  <a:close/>
                </a:path>
                <a:path w="52069" h="605154">
                  <a:moveTo>
                    <a:pt x="51816" y="0"/>
                  </a:moveTo>
                  <a:lnTo>
                    <a:pt x="0" y="0"/>
                  </a:lnTo>
                  <a:lnTo>
                    <a:pt x="0" y="124968"/>
                  </a:lnTo>
                  <a:lnTo>
                    <a:pt x="51816" y="124968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74876" y="2874264"/>
              <a:ext cx="525780" cy="52120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490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Re-usable Customer Gateway</a:t>
            </a:r>
            <a:r>
              <a:rPr spc="95" dirty="0"/>
              <a:t> </a:t>
            </a:r>
            <a:r>
              <a:rPr spc="-5"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7877175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Rolling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regions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same Customer Gateway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(CGW)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new VGW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VPN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then attach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Note: Only one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VGW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can be attached to a VPC at one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features to be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announced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 the coming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6911" y="377952"/>
            <a:ext cx="1304544" cy="129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9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Create a </a:t>
            </a:r>
            <a:r>
              <a:rPr spc="-10" dirty="0"/>
              <a:t>VPN</a:t>
            </a:r>
            <a:r>
              <a:rPr spc="-5" dirty="0"/>
              <a:t> 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1957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1. Create a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VGW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1766392"/>
            <a:ext cx="2675255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80035" algn="l"/>
              </a:tabLst>
            </a:pP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Attach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 startAt="2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 startAt="2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 startAt="2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 startAt="2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 startAt="2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Update Route</a:t>
            </a:r>
            <a:r>
              <a:rPr sz="2000" spc="-1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D3D3D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6" name="object 6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493008" y="1098803"/>
            <a:ext cx="4018788" cy="1229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506" y="4717825"/>
            <a:ext cx="2099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6. Configure</a:t>
            </a:r>
            <a:r>
              <a:rPr sz="2000" spc="-1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65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60" dirty="0"/>
              <a:t> </a:t>
            </a:r>
            <a:r>
              <a:rPr spc="-55" dirty="0"/>
              <a:t>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523367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Architects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Solutions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Architects &amp;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8400" y="307847"/>
            <a:ext cx="2603500" cy="1813560"/>
            <a:chOff x="6248400" y="307847"/>
            <a:chExt cx="2603500" cy="1813560"/>
          </a:xfrm>
        </p:grpSpPr>
        <p:sp>
          <p:nvSpPr>
            <p:cNvPr id="5" name="object 5"/>
            <p:cNvSpPr/>
            <p:nvPr/>
          </p:nvSpPr>
          <p:spPr>
            <a:xfrm>
              <a:off x="7674863" y="440435"/>
              <a:ext cx="1176527" cy="1680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5555" y="307847"/>
              <a:ext cx="905255" cy="1741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8400" y="330707"/>
              <a:ext cx="1377696" cy="1764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9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Create a </a:t>
            </a:r>
            <a:r>
              <a:rPr spc="-10" dirty="0"/>
              <a:t>VPN</a:t>
            </a:r>
            <a:r>
              <a:rPr spc="-5" dirty="0"/>
              <a:t> 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1957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1. Create a</a:t>
            </a:r>
            <a:r>
              <a:rPr sz="2000" spc="-12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VGW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1766392"/>
            <a:ext cx="2505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Attach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06" y="2498598"/>
            <a:ext cx="2675255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D3D3D"/>
              </a:buClr>
              <a:buFont typeface="Arial"/>
              <a:buAutoNum type="arabicPeriod" startAt="3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 startAt="3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 startAt="3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 startAt="3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Update Route</a:t>
            </a:r>
            <a:r>
              <a:rPr sz="2000" spc="-1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D3D3D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7" name="object 7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494532" y="1790700"/>
            <a:ext cx="3995927" cy="1274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506" y="4717825"/>
            <a:ext cx="2099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6. Configure</a:t>
            </a:r>
            <a:r>
              <a:rPr sz="2000" spc="-1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9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Create a </a:t>
            </a:r>
            <a:r>
              <a:rPr spc="-10" dirty="0"/>
              <a:t>VPN</a:t>
            </a:r>
            <a:r>
              <a:rPr spc="-5" dirty="0"/>
              <a:t> 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50507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VGW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Attach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2498598"/>
            <a:ext cx="1972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3. Create a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06" y="3230372"/>
            <a:ext cx="267525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 startAt="4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Update Route</a:t>
            </a:r>
            <a:r>
              <a:rPr sz="2000" spc="-1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D3D3D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7" name="object 7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493008" y="2511551"/>
            <a:ext cx="4009643" cy="2191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506" y="4717825"/>
            <a:ext cx="2099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6. Configure</a:t>
            </a:r>
            <a:r>
              <a:rPr sz="2000" spc="-1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9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Create a </a:t>
            </a:r>
            <a:r>
              <a:rPr spc="-10" dirty="0"/>
              <a:t>VPN</a:t>
            </a:r>
            <a:r>
              <a:rPr spc="-5" dirty="0"/>
              <a:t> 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505075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VGW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Attach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3230372"/>
            <a:ext cx="18726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4. Create a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06" y="3961587"/>
            <a:ext cx="2675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5. Update Route</a:t>
            </a:r>
            <a:r>
              <a:rPr sz="2000" spc="-16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D3D3D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7" name="object 7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486911" y="1440180"/>
            <a:ext cx="4015740" cy="2206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506" y="4717825"/>
            <a:ext cx="2099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6. Configure</a:t>
            </a:r>
            <a:r>
              <a:rPr sz="2000" spc="-1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9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Create a </a:t>
            </a:r>
            <a:r>
              <a:rPr spc="-10" dirty="0"/>
              <a:t>VPN</a:t>
            </a:r>
            <a:r>
              <a:rPr spc="-5" dirty="0"/>
              <a:t> 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505075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VGW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Attach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3961587"/>
            <a:ext cx="2675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5. Update Route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6" name="object 6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497579" y="2750820"/>
            <a:ext cx="4003548" cy="1531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506" y="4717825"/>
            <a:ext cx="2099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6. Configure</a:t>
            </a:r>
            <a:r>
              <a:rPr sz="2000" spc="-1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9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Create a </a:t>
            </a:r>
            <a:r>
              <a:rPr spc="-10" dirty="0"/>
              <a:t>VPN</a:t>
            </a:r>
            <a:r>
              <a:rPr spc="-5" dirty="0"/>
              <a:t> 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67525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VGW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Attach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5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Create a</a:t>
            </a:r>
            <a:r>
              <a:rPr sz="2000" spc="-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D3D3D"/>
                </a:solidFill>
                <a:latin typeface="Arial"/>
                <a:cs typeface="Arial"/>
              </a:rPr>
              <a:t>VPN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D3D3D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Update Route</a:t>
            </a:r>
            <a:r>
              <a:rPr sz="2000" spc="-14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D3D3D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57388" y="356615"/>
            <a:ext cx="733425" cy="2225040"/>
            <a:chOff x="8057388" y="356615"/>
            <a:chExt cx="733425" cy="2225040"/>
          </a:xfrm>
        </p:grpSpPr>
        <p:sp>
          <p:nvSpPr>
            <p:cNvPr id="5" name="object 5"/>
            <p:cNvSpPr/>
            <p:nvPr/>
          </p:nvSpPr>
          <p:spPr>
            <a:xfrm>
              <a:off x="8058912" y="1850135"/>
              <a:ext cx="731520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388" y="35661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388" y="110337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489959" y="2343911"/>
            <a:ext cx="4008120" cy="2671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506" y="4717825"/>
            <a:ext cx="20999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6. Configure</a:t>
            </a:r>
            <a:r>
              <a:rPr sz="2000" spc="-110" dirty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D3D3D"/>
                </a:solidFill>
                <a:latin typeface="Arial"/>
                <a:cs typeface="Arial"/>
              </a:rPr>
              <a:t>CGW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284" y="2103881"/>
            <a:ext cx="4933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AWS </a:t>
            </a:r>
            <a:r>
              <a:rPr sz="4000" spc="-5" dirty="0"/>
              <a:t>Direct</a:t>
            </a:r>
            <a:r>
              <a:rPr sz="4000" spc="65" dirty="0"/>
              <a:t> </a:t>
            </a:r>
            <a:r>
              <a:rPr sz="4000" spc="-10" dirty="0"/>
              <a:t>Connect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49" y="332612"/>
            <a:ext cx="4891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What is </a:t>
            </a:r>
            <a:r>
              <a:rPr b="0" spc="-45" dirty="0">
                <a:latin typeface="Arial"/>
                <a:cs typeface="Arial"/>
              </a:rPr>
              <a:t>AWS </a:t>
            </a:r>
            <a:r>
              <a:rPr b="0" spc="-5" dirty="0">
                <a:latin typeface="Arial"/>
                <a:cs typeface="Arial"/>
              </a:rPr>
              <a:t>Direct</a:t>
            </a:r>
            <a:r>
              <a:rPr b="0" spc="-13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Connect…</a:t>
            </a:r>
          </a:p>
        </p:txBody>
      </p:sp>
      <p:sp>
        <p:nvSpPr>
          <p:cNvPr id="4" name="object 4"/>
          <p:cNvSpPr/>
          <p:nvPr/>
        </p:nvSpPr>
        <p:spPr>
          <a:xfrm>
            <a:off x="595883" y="1703832"/>
            <a:ext cx="1726691" cy="1726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960"/>
              </a:spcBef>
            </a:pPr>
            <a:r>
              <a:rPr spc="-5" dirty="0"/>
              <a:t>Dedicated, private pipes </a:t>
            </a:r>
            <a:r>
              <a:rPr spc="-5" dirty="0">
                <a:solidFill>
                  <a:srgbClr val="FFFFFF"/>
                </a:solidFill>
              </a:rPr>
              <a:t>into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AWS</a:t>
            </a:r>
          </a:p>
          <a:p>
            <a:pPr marL="1948814">
              <a:lnSpc>
                <a:spcPct val="100000"/>
              </a:lnSpc>
              <a:spcBef>
                <a:spcPts val="865"/>
              </a:spcBef>
            </a:pPr>
            <a:r>
              <a:rPr spc="-5" dirty="0">
                <a:solidFill>
                  <a:srgbClr val="FFFFFF"/>
                </a:solidFill>
              </a:rPr>
              <a:t>Create </a:t>
            </a:r>
            <a:r>
              <a:rPr spc="-5" dirty="0"/>
              <a:t>private (VPC) </a:t>
            </a:r>
            <a:r>
              <a:rPr spc="-5" dirty="0">
                <a:solidFill>
                  <a:srgbClr val="FFFFFF"/>
                </a:solidFill>
              </a:rPr>
              <a:t>or </a:t>
            </a:r>
            <a:r>
              <a:rPr spc="-10" dirty="0"/>
              <a:t>public </a:t>
            </a:r>
            <a:r>
              <a:rPr spc="-5" dirty="0"/>
              <a:t>virtual interfaces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AWS</a:t>
            </a:r>
          </a:p>
          <a:p>
            <a:pPr marL="1948814" marR="1693545">
              <a:lnSpc>
                <a:spcPct val="140000"/>
              </a:lnSpc>
            </a:pPr>
            <a:r>
              <a:rPr spc="-5" dirty="0"/>
              <a:t>Reduced </a:t>
            </a:r>
            <a:r>
              <a:rPr spc="-5" dirty="0">
                <a:solidFill>
                  <a:srgbClr val="FFFFFF"/>
                </a:solidFill>
              </a:rPr>
              <a:t>data-out rates (data-in still free)</a:t>
            </a:r>
            <a:r>
              <a:rPr spc="-5" dirty="0">
                <a:solidFill>
                  <a:srgbClr val="000000"/>
                </a:solidFill>
              </a:rPr>
              <a:t>)  </a:t>
            </a:r>
            <a:r>
              <a:rPr spc="-5" dirty="0"/>
              <a:t>Consistent </a:t>
            </a:r>
            <a:r>
              <a:rPr spc="-10" dirty="0">
                <a:solidFill>
                  <a:srgbClr val="FFFFFF"/>
                </a:solidFill>
              </a:rPr>
              <a:t>network</a:t>
            </a:r>
            <a:r>
              <a:rPr spc="7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performance</a:t>
            </a:r>
          </a:p>
          <a:p>
            <a:pPr marL="1948814">
              <a:lnSpc>
                <a:spcPct val="100000"/>
              </a:lnSpc>
              <a:spcBef>
                <a:spcPts val="865"/>
              </a:spcBef>
            </a:pPr>
            <a:r>
              <a:rPr dirty="0">
                <a:solidFill>
                  <a:srgbClr val="FFFFFF"/>
                </a:solidFill>
              </a:rPr>
              <a:t>At </a:t>
            </a:r>
            <a:r>
              <a:rPr spc="-5" dirty="0">
                <a:solidFill>
                  <a:srgbClr val="FFFFFF"/>
                </a:solidFill>
              </a:rPr>
              <a:t>least </a:t>
            </a:r>
            <a:r>
              <a:rPr dirty="0">
                <a:solidFill>
                  <a:srgbClr val="FFFFFF"/>
                </a:solidFill>
              </a:rPr>
              <a:t>1 </a:t>
            </a:r>
            <a:r>
              <a:rPr spc="-5" dirty="0">
                <a:solidFill>
                  <a:srgbClr val="FFFFFF"/>
                </a:solidFill>
              </a:rPr>
              <a:t>location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/>
              <a:t>each </a:t>
            </a:r>
            <a:r>
              <a:rPr spc="-25" dirty="0"/>
              <a:t>AWS</a:t>
            </a:r>
            <a:r>
              <a:rPr spc="-85" dirty="0"/>
              <a:t> </a:t>
            </a:r>
            <a:r>
              <a:rPr spc="-5" dirty="0"/>
              <a:t>region</a:t>
            </a:r>
          </a:p>
          <a:p>
            <a:pPr marL="1948814">
              <a:lnSpc>
                <a:spcPct val="100000"/>
              </a:lnSpc>
              <a:spcBef>
                <a:spcPts val="865"/>
              </a:spcBef>
            </a:pPr>
            <a:r>
              <a:rPr spc="-5" dirty="0">
                <a:solidFill>
                  <a:srgbClr val="FFFFFF"/>
                </a:solidFill>
              </a:rPr>
              <a:t>Option </a:t>
            </a:r>
            <a:r>
              <a:rPr dirty="0">
                <a:solidFill>
                  <a:srgbClr val="FFFFFF"/>
                </a:solidFill>
              </a:rPr>
              <a:t>for </a:t>
            </a:r>
            <a:r>
              <a:rPr spc="-5" dirty="0"/>
              <a:t>redundant</a:t>
            </a:r>
            <a:r>
              <a:rPr spc="10" dirty="0"/>
              <a:t> </a:t>
            </a:r>
            <a:r>
              <a:rPr spc="-5" dirty="0">
                <a:solidFill>
                  <a:srgbClr val="FFFFFF"/>
                </a:solidFill>
              </a:rPr>
              <a:t>connections</a:t>
            </a:r>
          </a:p>
          <a:p>
            <a:pPr marL="1948814">
              <a:lnSpc>
                <a:spcPct val="100000"/>
              </a:lnSpc>
              <a:spcBef>
                <a:spcPts val="865"/>
              </a:spcBef>
            </a:pPr>
            <a:r>
              <a:rPr spc="-5" dirty="0">
                <a:solidFill>
                  <a:srgbClr val="FFFFFF"/>
                </a:solidFill>
              </a:rPr>
              <a:t>Multiple </a:t>
            </a:r>
            <a:r>
              <a:rPr spc="-25" dirty="0"/>
              <a:t>AWS </a:t>
            </a:r>
            <a:r>
              <a:rPr spc="-5" dirty="0"/>
              <a:t>accounts can share </a:t>
            </a:r>
            <a:r>
              <a:rPr spc="-5"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connection</a:t>
            </a:r>
          </a:p>
          <a:p>
            <a:pPr marL="1948814" marR="5080">
              <a:lnSpc>
                <a:spcPct val="140000"/>
              </a:lnSpc>
            </a:pPr>
            <a:r>
              <a:rPr spc="-5" dirty="0">
                <a:solidFill>
                  <a:srgbClr val="FFFFFF"/>
                </a:solidFill>
              </a:rPr>
              <a:t>Inter-Region enables connectivity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/>
              <a:t>multiple regions </a:t>
            </a:r>
            <a:r>
              <a:rPr spc="-5" dirty="0">
                <a:solidFill>
                  <a:srgbClr val="FFFFFF"/>
                </a:solidFill>
              </a:rPr>
              <a:t>in US  Uses </a:t>
            </a:r>
            <a:r>
              <a:rPr dirty="0">
                <a:solidFill>
                  <a:srgbClr val="E07925"/>
                </a:solidFill>
              </a:rPr>
              <a:t>BGP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exchange routing information over a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E07925"/>
                </a:solidFill>
              </a:rPr>
              <a:t>VLAN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552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Direct Connect -</a:t>
            </a:r>
            <a:r>
              <a:rPr spc="35" dirty="0"/>
              <a:t> </a:t>
            </a:r>
            <a:r>
              <a:rPr spc="-5" dirty="0"/>
              <a:t>Locations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1548" y="858478"/>
          <a:ext cx="6728459" cy="4156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746">
                <a:tc>
                  <a:txBody>
                    <a:bodyPr/>
                    <a:lstStyle/>
                    <a:p>
                      <a:pPr marL="127000">
                        <a:lnSpc>
                          <a:spcPts val="1325"/>
                        </a:lnSpc>
                      </a:pPr>
                      <a:r>
                        <a:rPr sz="1200" u="sng" spc="-5" dirty="0">
                          <a:solidFill>
                            <a:srgbClr val="EF6F29"/>
                          </a:solidFill>
                          <a:uFill>
                            <a:solidFill>
                              <a:srgbClr val="EF6F29"/>
                            </a:solidFill>
                          </a:uFill>
                          <a:latin typeface="Arial"/>
                          <a:cs typeface="Arial"/>
                        </a:rPr>
                        <a:t>AWS</a:t>
                      </a:r>
                      <a:r>
                        <a:rPr sz="1200" u="sng" spc="-15" dirty="0">
                          <a:solidFill>
                            <a:srgbClr val="EF6F29"/>
                          </a:solidFill>
                          <a:uFill>
                            <a:solidFill>
                              <a:srgbClr val="EF6F29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EF6F29"/>
                          </a:solidFill>
                          <a:uFill>
                            <a:solidFill>
                              <a:srgbClr val="EF6F29"/>
                            </a:solidFill>
                          </a:uFill>
                          <a:latin typeface="Arial"/>
                          <a:cs typeface="Arial"/>
                        </a:rPr>
                        <a:t>Region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ts val="1325"/>
                        </a:lnSpc>
                      </a:pPr>
                      <a:r>
                        <a:rPr sz="1200" u="sng" spc="-5" dirty="0">
                          <a:solidFill>
                            <a:srgbClr val="EF6F29"/>
                          </a:solidFill>
                          <a:uFill>
                            <a:solidFill>
                              <a:srgbClr val="EF6F29"/>
                            </a:solidFill>
                          </a:uFill>
                          <a:latin typeface="Arial"/>
                          <a:cs typeface="Arial"/>
                        </a:rPr>
                        <a:t>AWS Direct </a:t>
                      </a:r>
                      <a:r>
                        <a:rPr sz="1200" u="sng" dirty="0">
                          <a:solidFill>
                            <a:srgbClr val="EF6F29"/>
                          </a:solidFill>
                          <a:uFill>
                            <a:solidFill>
                              <a:srgbClr val="EF6F29"/>
                            </a:solidFill>
                          </a:uFill>
                          <a:latin typeface="Arial"/>
                          <a:cs typeface="Arial"/>
                        </a:rPr>
                        <a:t>Connect</a:t>
                      </a:r>
                      <a:r>
                        <a:rPr sz="1200" u="sng" spc="-75" dirty="0">
                          <a:solidFill>
                            <a:srgbClr val="EF6F29"/>
                          </a:solidFill>
                          <a:uFill>
                            <a:solidFill>
                              <a:srgbClr val="EF6F29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EF6F29"/>
                          </a:solidFill>
                          <a:uFill>
                            <a:solidFill>
                              <a:srgbClr val="EF6F29"/>
                            </a:solidFill>
                          </a:uFill>
                          <a:latin typeface="Arial"/>
                          <a:cs typeface="Arial"/>
                        </a:rPr>
                        <a:t>Location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Asia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Pacific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(Singapore)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SG2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Asia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Pacific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(Sydney)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Asia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Pacific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(Sydney)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Global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Switch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Asia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Pacific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(Tokyo)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Asia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Pacific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(Tokyo)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China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(Beijing)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Sinnet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JiuXianqiao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China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(Beijing)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CIDS Jiachuang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(Frankfurt)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(Frankfurt)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Interxion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Frankfurt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 (Ireland)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Eircom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Clonshaugh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 (Ireland)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TelecityGroup,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London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Docklands'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43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South America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(Sao</a:t>
                      </a:r>
                      <a:r>
                        <a:rPr sz="12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Paulo)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Terremark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NAP do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Brasil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42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East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(Virginia)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CoreSite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NY1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NY2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43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East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(Virginia)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 DC1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DC6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DC10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43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West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(Northern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California)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CoreSite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 Wilshire &amp;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900 North Alameda,</a:t>
                      </a:r>
                      <a:r>
                        <a:rPr sz="1200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143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West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(Northern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California)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 SV1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SV5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143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West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(Oregon)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Equinix SE2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924">
                <a:tc>
                  <a:txBody>
                    <a:bodyPr/>
                    <a:lstStyle/>
                    <a:p>
                      <a:pPr marL="127000">
                        <a:lnSpc>
                          <a:spcPts val="1355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West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(Oregon)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584200">
                        <a:lnSpc>
                          <a:spcPts val="1355"/>
                        </a:lnSpc>
                        <a:spcBef>
                          <a:spcPts val="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Switch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SUPERNAP,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Vegas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16040" y="248411"/>
            <a:ext cx="242620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33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Layers </a:t>
            </a:r>
            <a:r>
              <a:rPr spc="-5" dirty="0"/>
              <a:t>of Direct</a:t>
            </a:r>
            <a:r>
              <a:rPr spc="2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7091" y="4465320"/>
            <a:ext cx="3540760" cy="500380"/>
          </a:xfrm>
          <a:prstGeom prst="rect">
            <a:avLst/>
          </a:prstGeom>
          <a:solidFill>
            <a:srgbClr val="E07925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Single Mode Fiber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1G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2663" y="4463796"/>
            <a:ext cx="3043555" cy="500380"/>
          </a:xfrm>
          <a:prstGeom prst="rect">
            <a:avLst/>
          </a:prstGeom>
          <a:solidFill>
            <a:srgbClr val="E07925"/>
          </a:solidFill>
        </p:spPr>
        <p:txBody>
          <a:bodyPr vert="horz" wrap="square" lIns="0" tIns="10858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7091" y="3828288"/>
            <a:ext cx="3540760" cy="50165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858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Ethernet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802.1Q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663" y="3828288"/>
            <a:ext cx="3043555" cy="50038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7314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844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7091" y="3224783"/>
            <a:ext cx="3540760" cy="50038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663" y="3223260"/>
            <a:ext cx="3043555" cy="50165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7950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85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091" y="2610611"/>
            <a:ext cx="3540760" cy="50038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731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2663" y="2609088"/>
            <a:ext cx="3043555" cy="50038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7950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85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7091" y="1996439"/>
            <a:ext cx="3540760" cy="50038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2663" y="1994916"/>
            <a:ext cx="3043555" cy="50038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731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84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7091" y="1380744"/>
            <a:ext cx="3540760" cy="501650"/>
          </a:xfrm>
          <a:prstGeom prst="rect">
            <a:avLst/>
          </a:prstGeom>
          <a:solidFill>
            <a:srgbClr val="4D4D4B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“Routing 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traffic”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9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Terminology </a:t>
            </a:r>
            <a:r>
              <a:rPr spc="-10" dirty="0"/>
              <a:t>For Physical</a:t>
            </a:r>
            <a:r>
              <a:rPr spc="100" dirty="0"/>
              <a:t> </a:t>
            </a:r>
            <a:r>
              <a:rPr spc="-5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4474845" cy="266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8455">
              <a:lnSpc>
                <a:spcPct val="1201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Leased Line  Ethernet Private Line  Pseudo-wire</a:t>
            </a:r>
            <a:endParaRPr sz="2400">
              <a:latin typeface="Arial"/>
              <a:cs typeface="Arial"/>
            </a:endParaRPr>
          </a:p>
          <a:p>
            <a:pPr marL="12700" marR="1760220">
              <a:lnSpc>
                <a:spcPct val="12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Point-to-point circuit  LAN Extension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MPLS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IP-VPN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L3-VPN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2276" y="68580"/>
            <a:ext cx="1377696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23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Amazon</a:t>
            </a:r>
            <a:r>
              <a:rPr spc="-55" dirty="0"/>
              <a:t> </a:t>
            </a:r>
            <a:r>
              <a:rPr spc="-10" dirty="0"/>
              <a:t>VPC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677" y="1560449"/>
            <a:ext cx="8376284" cy="2978150"/>
            <a:chOff x="336677" y="1560449"/>
            <a:chExt cx="8376284" cy="2978150"/>
          </a:xfrm>
        </p:grpSpPr>
        <p:sp>
          <p:nvSpPr>
            <p:cNvPr id="4" name="object 4"/>
            <p:cNvSpPr/>
            <p:nvPr/>
          </p:nvSpPr>
          <p:spPr>
            <a:xfrm>
              <a:off x="966978" y="2446782"/>
              <a:ext cx="2070100" cy="1592580"/>
            </a:xfrm>
            <a:custGeom>
              <a:avLst/>
              <a:gdLst/>
              <a:ahLst/>
              <a:cxnLst/>
              <a:rect l="l" t="t" r="r" b="b"/>
              <a:pathLst>
                <a:path w="2070100" h="1592579">
                  <a:moveTo>
                    <a:pt x="0" y="156337"/>
                  </a:moveTo>
                  <a:lnTo>
                    <a:pt x="7971" y="106915"/>
                  </a:lnTo>
                  <a:lnTo>
                    <a:pt x="30167" y="63998"/>
                  </a:lnTo>
                  <a:lnTo>
                    <a:pt x="64015" y="30158"/>
                  </a:lnTo>
                  <a:lnTo>
                    <a:pt x="106938" y="7968"/>
                  </a:lnTo>
                  <a:lnTo>
                    <a:pt x="156362" y="0"/>
                  </a:lnTo>
                  <a:lnTo>
                    <a:pt x="1913254" y="0"/>
                  </a:lnTo>
                  <a:lnTo>
                    <a:pt x="1962676" y="7968"/>
                  </a:lnTo>
                  <a:lnTo>
                    <a:pt x="2005593" y="30158"/>
                  </a:lnTo>
                  <a:lnTo>
                    <a:pt x="2039433" y="63998"/>
                  </a:lnTo>
                  <a:lnTo>
                    <a:pt x="2061623" y="106915"/>
                  </a:lnTo>
                  <a:lnTo>
                    <a:pt x="2069591" y="156337"/>
                  </a:lnTo>
                  <a:lnTo>
                    <a:pt x="2069591" y="1436217"/>
                  </a:lnTo>
                  <a:lnTo>
                    <a:pt x="2061623" y="1485641"/>
                  </a:lnTo>
                  <a:lnTo>
                    <a:pt x="2039433" y="1528564"/>
                  </a:lnTo>
                  <a:lnTo>
                    <a:pt x="2005593" y="1562412"/>
                  </a:lnTo>
                  <a:lnTo>
                    <a:pt x="1962676" y="1584608"/>
                  </a:lnTo>
                  <a:lnTo>
                    <a:pt x="1913254" y="1592580"/>
                  </a:lnTo>
                  <a:lnTo>
                    <a:pt x="156362" y="1592580"/>
                  </a:lnTo>
                  <a:lnTo>
                    <a:pt x="106938" y="1584608"/>
                  </a:lnTo>
                  <a:lnTo>
                    <a:pt x="64015" y="1562412"/>
                  </a:lnTo>
                  <a:lnTo>
                    <a:pt x="30167" y="1528564"/>
                  </a:lnTo>
                  <a:lnTo>
                    <a:pt x="7971" y="1485641"/>
                  </a:lnTo>
                  <a:lnTo>
                    <a:pt x="0" y="1436217"/>
                  </a:lnTo>
                  <a:lnTo>
                    <a:pt x="0" y="156337"/>
                  </a:lnTo>
                  <a:close/>
                </a:path>
              </a:pathLst>
            </a:custGeom>
            <a:ln w="19812">
              <a:solidFill>
                <a:srgbClr val="F797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315" y="1879092"/>
              <a:ext cx="7767955" cy="2447925"/>
            </a:xfrm>
            <a:custGeom>
              <a:avLst/>
              <a:gdLst/>
              <a:ahLst/>
              <a:cxnLst/>
              <a:rect l="l" t="t" r="r" b="b"/>
              <a:pathLst>
                <a:path w="7767955" h="2447925">
                  <a:moveTo>
                    <a:pt x="0" y="240284"/>
                  </a:moveTo>
                  <a:lnTo>
                    <a:pt x="4881" y="191855"/>
                  </a:lnTo>
                  <a:lnTo>
                    <a:pt x="18883" y="146750"/>
                  </a:lnTo>
                  <a:lnTo>
                    <a:pt x="41038" y="105934"/>
                  </a:lnTo>
                  <a:lnTo>
                    <a:pt x="70380" y="70373"/>
                  </a:lnTo>
                  <a:lnTo>
                    <a:pt x="105943" y="41034"/>
                  </a:lnTo>
                  <a:lnTo>
                    <a:pt x="146761" y="18881"/>
                  </a:lnTo>
                  <a:lnTo>
                    <a:pt x="191867" y="4881"/>
                  </a:lnTo>
                  <a:lnTo>
                    <a:pt x="240296" y="0"/>
                  </a:lnTo>
                  <a:lnTo>
                    <a:pt x="7527543" y="0"/>
                  </a:lnTo>
                  <a:lnTo>
                    <a:pt x="7575972" y="4881"/>
                  </a:lnTo>
                  <a:lnTo>
                    <a:pt x="7621077" y="18881"/>
                  </a:lnTo>
                  <a:lnTo>
                    <a:pt x="7661893" y="41034"/>
                  </a:lnTo>
                  <a:lnTo>
                    <a:pt x="7697454" y="70373"/>
                  </a:lnTo>
                  <a:lnTo>
                    <a:pt x="7726793" y="105934"/>
                  </a:lnTo>
                  <a:lnTo>
                    <a:pt x="7748946" y="146750"/>
                  </a:lnTo>
                  <a:lnTo>
                    <a:pt x="7762946" y="191855"/>
                  </a:lnTo>
                  <a:lnTo>
                    <a:pt x="7767828" y="240284"/>
                  </a:lnTo>
                  <a:lnTo>
                    <a:pt x="7767828" y="2207247"/>
                  </a:lnTo>
                  <a:lnTo>
                    <a:pt x="7762946" y="2255676"/>
                  </a:lnTo>
                  <a:lnTo>
                    <a:pt x="7748946" y="2300782"/>
                  </a:lnTo>
                  <a:lnTo>
                    <a:pt x="7726793" y="2341600"/>
                  </a:lnTo>
                  <a:lnTo>
                    <a:pt x="7697454" y="2377163"/>
                  </a:lnTo>
                  <a:lnTo>
                    <a:pt x="7661893" y="2406505"/>
                  </a:lnTo>
                  <a:lnTo>
                    <a:pt x="7621077" y="2428660"/>
                  </a:lnTo>
                  <a:lnTo>
                    <a:pt x="7575972" y="2442662"/>
                  </a:lnTo>
                  <a:lnTo>
                    <a:pt x="7527543" y="2447544"/>
                  </a:lnTo>
                  <a:lnTo>
                    <a:pt x="240296" y="2447544"/>
                  </a:lnTo>
                  <a:lnTo>
                    <a:pt x="191867" y="2442662"/>
                  </a:lnTo>
                  <a:lnTo>
                    <a:pt x="146761" y="2428660"/>
                  </a:lnTo>
                  <a:lnTo>
                    <a:pt x="105943" y="2406505"/>
                  </a:lnTo>
                  <a:lnTo>
                    <a:pt x="70380" y="2377163"/>
                  </a:lnTo>
                  <a:lnTo>
                    <a:pt x="41038" y="2341600"/>
                  </a:lnTo>
                  <a:lnTo>
                    <a:pt x="18883" y="2300782"/>
                  </a:lnTo>
                  <a:lnTo>
                    <a:pt x="4881" y="2255676"/>
                  </a:lnTo>
                  <a:lnTo>
                    <a:pt x="0" y="2207247"/>
                  </a:lnTo>
                  <a:lnTo>
                    <a:pt x="0" y="24028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1035" y="1626108"/>
              <a:ext cx="467868" cy="449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852" y="1563624"/>
              <a:ext cx="8369934" cy="2971800"/>
            </a:xfrm>
            <a:custGeom>
              <a:avLst/>
              <a:gdLst/>
              <a:ahLst/>
              <a:cxnLst/>
              <a:rect l="l" t="t" r="r" b="b"/>
              <a:pathLst>
                <a:path w="8369934" h="2971800">
                  <a:moveTo>
                    <a:pt x="0" y="291718"/>
                  </a:moveTo>
                  <a:lnTo>
                    <a:pt x="3818" y="244419"/>
                  </a:lnTo>
                  <a:lnTo>
                    <a:pt x="14874" y="199542"/>
                  </a:lnTo>
                  <a:lnTo>
                    <a:pt x="32567" y="157690"/>
                  </a:lnTo>
                  <a:lnTo>
                    <a:pt x="56295" y="119466"/>
                  </a:lnTo>
                  <a:lnTo>
                    <a:pt x="85458" y="85471"/>
                  </a:lnTo>
                  <a:lnTo>
                    <a:pt x="119455" y="56306"/>
                  </a:lnTo>
                  <a:lnTo>
                    <a:pt x="157685" y="32575"/>
                  </a:lnTo>
                  <a:lnTo>
                    <a:pt x="199548" y="14879"/>
                  </a:lnTo>
                  <a:lnTo>
                    <a:pt x="244443" y="3820"/>
                  </a:lnTo>
                  <a:lnTo>
                    <a:pt x="291769" y="0"/>
                  </a:lnTo>
                  <a:lnTo>
                    <a:pt x="8078089" y="0"/>
                  </a:lnTo>
                  <a:lnTo>
                    <a:pt x="8125388" y="3820"/>
                  </a:lnTo>
                  <a:lnTo>
                    <a:pt x="8170265" y="14879"/>
                  </a:lnTo>
                  <a:lnTo>
                    <a:pt x="8212117" y="32575"/>
                  </a:lnTo>
                  <a:lnTo>
                    <a:pt x="8250341" y="56306"/>
                  </a:lnTo>
                  <a:lnTo>
                    <a:pt x="8284336" y="85470"/>
                  </a:lnTo>
                  <a:lnTo>
                    <a:pt x="8313501" y="119466"/>
                  </a:lnTo>
                  <a:lnTo>
                    <a:pt x="8337232" y="157690"/>
                  </a:lnTo>
                  <a:lnTo>
                    <a:pt x="8354928" y="199542"/>
                  </a:lnTo>
                  <a:lnTo>
                    <a:pt x="8365987" y="244419"/>
                  </a:lnTo>
                  <a:lnTo>
                    <a:pt x="8369808" y="291718"/>
                  </a:lnTo>
                  <a:lnTo>
                    <a:pt x="8369808" y="2680030"/>
                  </a:lnTo>
                  <a:lnTo>
                    <a:pt x="8365987" y="2727356"/>
                  </a:lnTo>
                  <a:lnTo>
                    <a:pt x="8354928" y="2772251"/>
                  </a:lnTo>
                  <a:lnTo>
                    <a:pt x="8337232" y="2814114"/>
                  </a:lnTo>
                  <a:lnTo>
                    <a:pt x="8313501" y="2852344"/>
                  </a:lnTo>
                  <a:lnTo>
                    <a:pt x="8284336" y="2886341"/>
                  </a:lnTo>
                  <a:lnTo>
                    <a:pt x="8250341" y="2915504"/>
                  </a:lnTo>
                  <a:lnTo>
                    <a:pt x="8212117" y="2939232"/>
                  </a:lnTo>
                  <a:lnTo>
                    <a:pt x="8170265" y="2956925"/>
                  </a:lnTo>
                  <a:lnTo>
                    <a:pt x="8125388" y="2967981"/>
                  </a:lnTo>
                  <a:lnTo>
                    <a:pt x="8078089" y="2971800"/>
                  </a:lnTo>
                  <a:lnTo>
                    <a:pt x="291769" y="2971800"/>
                  </a:lnTo>
                  <a:lnTo>
                    <a:pt x="244443" y="2967981"/>
                  </a:lnTo>
                  <a:lnTo>
                    <a:pt x="199548" y="2956925"/>
                  </a:lnTo>
                  <a:lnTo>
                    <a:pt x="157685" y="2939232"/>
                  </a:lnTo>
                  <a:lnTo>
                    <a:pt x="119455" y="2915504"/>
                  </a:lnTo>
                  <a:lnTo>
                    <a:pt x="85458" y="2886341"/>
                  </a:lnTo>
                  <a:lnTo>
                    <a:pt x="56295" y="2852344"/>
                  </a:lnTo>
                  <a:lnTo>
                    <a:pt x="32567" y="2814114"/>
                  </a:lnTo>
                  <a:lnTo>
                    <a:pt x="14874" y="2772251"/>
                  </a:lnTo>
                  <a:lnTo>
                    <a:pt x="3818" y="2727356"/>
                  </a:lnTo>
                  <a:lnTo>
                    <a:pt x="0" y="2680030"/>
                  </a:lnTo>
                  <a:lnTo>
                    <a:pt x="0" y="291718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68826" y="4112463"/>
            <a:ext cx="1066800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Virtual Private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86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6008" y="1280160"/>
            <a:ext cx="1946275" cy="2566670"/>
            <a:chOff x="826008" y="1280160"/>
            <a:chExt cx="1946275" cy="2566670"/>
          </a:xfrm>
        </p:grpSpPr>
        <p:sp>
          <p:nvSpPr>
            <p:cNvPr id="10" name="object 10"/>
            <p:cNvSpPr/>
            <p:nvPr/>
          </p:nvSpPr>
          <p:spPr>
            <a:xfrm>
              <a:off x="826008" y="1280160"/>
              <a:ext cx="469391" cy="452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3480" y="2717292"/>
              <a:ext cx="1595755" cy="1126490"/>
            </a:xfrm>
            <a:custGeom>
              <a:avLst/>
              <a:gdLst/>
              <a:ahLst/>
              <a:cxnLst/>
              <a:rect l="l" t="t" r="r" b="b"/>
              <a:pathLst>
                <a:path w="1595755" h="1126489">
                  <a:moveTo>
                    <a:pt x="0" y="110616"/>
                  </a:moveTo>
                  <a:lnTo>
                    <a:pt x="8689" y="67562"/>
                  </a:lnTo>
                  <a:lnTo>
                    <a:pt x="32391" y="32400"/>
                  </a:lnTo>
                  <a:lnTo>
                    <a:pt x="67551" y="8693"/>
                  </a:lnTo>
                  <a:lnTo>
                    <a:pt x="110616" y="0"/>
                  </a:lnTo>
                  <a:lnTo>
                    <a:pt x="1485011" y="0"/>
                  </a:lnTo>
                  <a:lnTo>
                    <a:pt x="1528065" y="8693"/>
                  </a:lnTo>
                  <a:lnTo>
                    <a:pt x="1563227" y="32400"/>
                  </a:lnTo>
                  <a:lnTo>
                    <a:pt x="1586934" y="67562"/>
                  </a:lnTo>
                  <a:lnTo>
                    <a:pt x="1595627" y="110616"/>
                  </a:lnTo>
                  <a:lnTo>
                    <a:pt x="1595627" y="1015619"/>
                  </a:lnTo>
                  <a:lnTo>
                    <a:pt x="1586934" y="1058673"/>
                  </a:lnTo>
                  <a:lnTo>
                    <a:pt x="1563227" y="1093835"/>
                  </a:lnTo>
                  <a:lnTo>
                    <a:pt x="1528065" y="1117542"/>
                  </a:lnTo>
                  <a:lnTo>
                    <a:pt x="1485011" y="1126236"/>
                  </a:lnTo>
                  <a:lnTo>
                    <a:pt x="110616" y="1126236"/>
                  </a:lnTo>
                  <a:lnTo>
                    <a:pt x="67551" y="1117542"/>
                  </a:lnTo>
                  <a:lnTo>
                    <a:pt x="32391" y="1093835"/>
                  </a:lnTo>
                  <a:lnTo>
                    <a:pt x="8689" y="1058673"/>
                  </a:lnTo>
                  <a:lnTo>
                    <a:pt x="0" y="1015619"/>
                  </a:lnTo>
                  <a:lnTo>
                    <a:pt x="0" y="110616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75053" y="2753360"/>
            <a:ext cx="731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84732" y="2623842"/>
            <a:ext cx="148576" cy="122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2945" y="1125092"/>
            <a:ext cx="445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tern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1130" y="1993137"/>
            <a:ext cx="1083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Virtual Private</a:t>
            </a:r>
            <a:r>
              <a:rPr sz="1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Cloud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4596" y="3854907"/>
            <a:ext cx="934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900" b="1" spc="-4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22650" y="2415285"/>
            <a:ext cx="2087245" cy="1612900"/>
            <a:chOff x="3422650" y="2415285"/>
            <a:chExt cx="2087245" cy="1612900"/>
          </a:xfrm>
        </p:grpSpPr>
        <p:sp>
          <p:nvSpPr>
            <p:cNvPr id="18" name="object 18"/>
            <p:cNvSpPr/>
            <p:nvPr/>
          </p:nvSpPr>
          <p:spPr>
            <a:xfrm>
              <a:off x="3432810" y="2425445"/>
              <a:ext cx="2066925" cy="1592580"/>
            </a:xfrm>
            <a:custGeom>
              <a:avLst/>
              <a:gdLst/>
              <a:ahLst/>
              <a:cxnLst/>
              <a:rect l="l" t="t" r="r" b="b"/>
              <a:pathLst>
                <a:path w="2066925" h="1592579">
                  <a:moveTo>
                    <a:pt x="0" y="156337"/>
                  </a:moveTo>
                  <a:lnTo>
                    <a:pt x="7968" y="106915"/>
                  </a:lnTo>
                  <a:lnTo>
                    <a:pt x="30158" y="63998"/>
                  </a:lnTo>
                  <a:lnTo>
                    <a:pt x="63998" y="30158"/>
                  </a:lnTo>
                  <a:lnTo>
                    <a:pt x="106915" y="7968"/>
                  </a:lnTo>
                  <a:lnTo>
                    <a:pt x="156337" y="0"/>
                  </a:lnTo>
                  <a:lnTo>
                    <a:pt x="1910206" y="0"/>
                  </a:lnTo>
                  <a:lnTo>
                    <a:pt x="1959628" y="7968"/>
                  </a:lnTo>
                  <a:lnTo>
                    <a:pt x="2002545" y="30158"/>
                  </a:lnTo>
                  <a:lnTo>
                    <a:pt x="2036385" y="63998"/>
                  </a:lnTo>
                  <a:lnTo>
                    <a:pt x="2058575" y="106915"/>
                  </a:lnTo>
                  <a:lnTo>
                    <a:pt x="2066543" y="156337"/>
                  </a:lnTo>
                  <a:lnTo>
                    <a:pt x="2066543" y="1436243"/>
                  </a:lnTo>
                  <a:lnTo>
                    <a:pt x="2058575" y="1485654"/>
                  </a:lnTo>
                  <a:lnTo>
                    <a:pt x="2036385" y="1528570"/>
                  </a:lnTo>
                  <a:lnTo>
                    <a:pt x="2002545" y="1562413"/>
                  </a:lnTo>
                  <a:lnTo>
                    <a:pt x="1959628" y="1584609"/>
                  </a:lnTo>
                  <a:lnTo>
                    <a:pt x="1910206" y="1592580"/>
                  </a:lnTo>
                  <a:lnTo>
                    <a:pt x="156337" y="1592580"/>
                  </a:lnTo>
                  <a:lnTo>
                    <a:pt x="106915" y="1584609"/>
                  </a:lnTo>
                  <a:lnTo>
                    <a:pt x="63998" y="1562413"/>
                  </a:lnTo>
                  <a:lnTo>
                    <a:pt x="30158" y="1528570"/>
                  </a:lnTo>
                  <a:lnTo>
                    <a:pt x="7968" y="1485654"/>
                  </a:lnTo>
                  <a:lnTo>
                    <a:pt x="0" y="1436243"/>
                  </a:lnTo>
                  <a:lnTo>
                    <a:pt x="0" y="156337"/>
                  </a:lnTo>
                  <a:close/>
                </a:path>
              </a:pathLst>
            </a:custGeom>
            <a:ln w="19812">
              <a:solidFill>
                <a:srgbClr val="F797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9311" y="2697479"/>
              <a:ext cx="1594485" cy="1125220"/>
            </a:xfrm>
            <a:custGeom>
              <a:avLst/>
              <a:gdLst/>
              <a:ahLst/>
              <a:cxnLst/>
              <a:rect l="l" t="t" r="r" b="b"/>
              <a:pathLst>
                <a:path w="1594485" h="1125220">
                  <a:moveTo>
                    <a:pt x="0" y="110362"/>
                  </a:moveTo>
                  <a:lnTo>
                    <a:pt x="8671" y="67401"/>
                  </a:lnTo>
                  <a:lnTo>
                    <a:pt x="32321" y="32321"/>
                  </a:lnTo>
                  <a:lnTo>
                    <a:pt x="67401" y="8671"/>
                  </a:lnTo>
                  <a:lnTo>
                    <a:pt x="110362" y="0"/>
                  </a:lnTo>
                  <a:lnTo>
                    <a:pt x="1483740" y="0"/>
                  </a:lnTo>
                  <a:lnTo>
                    <a:pt x="1526702" y="8671"/>
                  </a:lnTo>
                  <a:lnTo>
                    <a:pt x="1561782" y="32321"/>
                  </a:lnTo>
                  <a:lnTo>
                    <a:pt x="1585432" y="67401"/>
                  </a:lnTo>
                  <a:lnTo>
                    <a:pt x="1594103" y="110362"/>
                  </a:lnTo>
                  <a:lnTo>
                    <a:pt x="1594103" y="1014348"/>
                  </a:lnTo>
                  <a:lnTo>
                    <a:pt x="1585432" y="1057310"/>
                  </a:lnTo>
                  <a:lnTo>
                    <a:pt x="1561782" y="1092390"/>
                  </a:lnTo>
                  <a:lnTo>
                    <a:pt x="1526702" y="1116040"/>
                  </a:lnTo>
                  <a:lnTo>
                    <a:pt x="1483740" y="1124711"/>
                  </a:lnTo>
                  <a:lnTo>
                    <a:pt x="110362" y="1124711"/>
                  </a:lnTo>
                  <a:lnTo>
                    <a:pt x="67401" y="1116040"/>
                  </a:lnTo>
                  <a:lnTo>
                    <a:pt x="32321" y="1092390"/>
                  </a:lnTo>
                  <a:lnTo>
                    <a:pt x="8671" y="1057310"/>
                  </a:lnTo>
                  <a:lnTo>
                    <a:pt x="0" y="1014348"/>
                  </a:lnTo>
                  <a:lnTo>
                    <a:pt x="0" y="110362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17645" y="2733294"/>
            <a:ext cx="775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7515" y="2602506"/>
            <a:ext cx="148576" cy="122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03034" y="3854907"/>
            <a:ext cx="934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900" b="1" spc="-45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97626" y="2415285"/>
            <a:ext cx="2087245" cy="1612900"/>
            <a:chOff x="5897626" y="2415285"/>
            <a:chExt cx="2087245" cy="1612900"/>
          </a:xfrm>
        </p:grpSpPr>
        <p:sp>
          <p:nvSpPr>
            <p:cNvPr id="24" name="object 24"/>
            <p:cNvSpPr/>
            <p:nvPr/>
          </p:nvSpPr>
          <p:spPr>
            <a:xfrm>
              <a:off x="5907786" y="2425445"/>
              <a:ext cx="2066925" cy="1592580"/>
            </a:xfrm>
            <a:custGeom>
              <a:avLst/>
              <a:gdLst/>
              <a:ahLst/>
              <a:cxnLst/>
              <a:rect l="l" t="t" r="r" b="b"/>
              <a:pathLst>
                <a:path w="2066925" h="1592579">
                  <a:moveTo>
                    <a:pt x="0" y="156337"/>
                  </a:moveTo>
                  <a:lnTo>
                    <a:pt x="7968" y="106915"/>
                  </a:lnTo>
                  <a:lnTo>
                    <a:pt x="30158" y="63998"/>
                  </a:lnTo>
                  <a:lnTo>
                    <a:pt x="63998" y="30158"/>
                  </a:lnTo>
                  <a:lnTo>
                    <a:pt x="106915" y="7968"/>
                  </a:lnTo>
                  <a:lnTo>
                    <a:pt x="156337" y="0"/>
                  </a:lnTo>
                  <a:lnTo>
                    <a:pt x="1910207" y="0"/>
                  </a:lnTo>
                  <a:lnTo>
                    <a:pt x="1959628" y="7968"/>
                  </a:lnTo>
                  <a:lnTo>
                    <a:pt x="2002545" y="30158"/>
                  </a:lnTo>
                  <a:lnTo>
                    <a:pt x="2036385" y="63998"/>
                  </a:lnTo>
                  <a:lnTo>
                    <a:pt x="2058575" y="106915"/>
                  </a:lnTo>
                  <a:lnTo>
                    <a:pt x="2066543" y="156337"/>
                  </a:lnTo>
                  <a:lnTo>
                    <a:pt x="2066543" y="1436243"/>
                  </a:lnTo>
                  <a:lnTo>
                    <a:pt x="2058575" y="1485654"/>
                  </a:lnTo>
                  <a:lnTo>
                    <a:pt x="2036385" y="1528570"/>
                  </a:lnTo>
                  <a:lnTo>
                    <a:pt x="2002545" y="1562413"/>
                  </a:lnTo>
                  <a:lnTo>
                    <a:pt x="1959628" y="1584609"/>
                  </a:lnTo>
                  <a:lnTo>
                    <a:pt x="1910207" y="1592580"/>
                  </a:lnTo>
                  <a:lnTo>
                    <a:pt x="156337" y="1592580"/>
                  </a:lnTo>
                  <a:lnTo>
                    <a:pt x="106915" y="1584609"/>
                  </a:lnTo>
                  <a:lnTo>
                    <a:pt x="63998" y="1562413"/>
                  </a:lnTo>
                  <a:lnTo>
                    <a:pt x="30158" y="1528570"/>
                  </a:lnTo>
                  <a:lnTo>
                    <a:pt x="7968" y="1485654"/>
                  </a:lnTo>
                  <a:lnTo>
                    <a:pt x="0" y="1436243"/>
                  </a:lnTo>
                  <a:lnTo>
                    <a:pt x="0" y="156337"/>
                  </a:lnTo>
                  <a:close/>
                </a:path>
              </a:pathLst>
            </a:custGeom>
            <a:ln w="19812">
              <a:solidFill>
                <a:srgbClr val="F797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2764" y="2697479"/>
              <a:ext cx="1595755" cy="1125220"/>
            </a:xfrm>
            <a:custGeom>
              <a:avLst/>
              <a:gdLst/>
              <a:ahLst/>
              <a:cxnLst/>
              <a:rect l="l" t="t" r="r" b="b"/>
              <a:pathLst>
                <a:path w="1595754" h="1125220">
                  <a:moveTo>
                    <a:pt x="0" y="110362"/>
                  </a:moveTo>
                  <a:lnTo>
                    <a:pt x="8671" y="67401"/>
                  </a:lnTo>
                  <a:lnTo>
                    <a:pt x="32321" y="32321"/>
                  </a:lnTo>
                  <a:lnTo>
                    <a:pt x="67401" y="8671"/>
                  </a:lnTo>
                  <a:lnTo>
                    <a:pt x="110362" y="0"/>
                  </a:lnTo>
                  <a:lnTo>
                    <a:pt x="1485264" y="0"/>
                  </a:lnTo>
                  <a:lnTo>
                    <a:pt x="1528226" y="8671"/>
                  </a:lnTo>
                  <a:lnTo>
                    <a:pt x="1563306" y="32321"/>
                  </a:lnTo>
                  <a:lnTo>
                    <a:pt x="1586956" y="67401"/>
                  </a:lnTo>
                  <a:lnTo>
                    <a:pt x="1595628" y="110362"/>
                  </a:lnTo>
                  <a:lnTo>
                    <a:pt x="1595628" y="1014348"/>
                  </a:lnTo>
                  <a:lnTo>
                    <a:pt x="1586956" y="1057310"/>
                  </a:lnTo>
                  <a:lnTo>
                    <a:pt x="1563306" y="1092390"/>
                  </a:lnTo>
                  <a:lnTo>
                    <a:pt x="1528226" y="1116040"/>
                  </a:lnTo>
                  <a:lnTo>
                    <a:pt x="1485264" y="1124711"/>
                  </a:lnTo>
                  <a:lnTo>
                    <a:pt x="110362" y="1124711"/>
                  </a:lnTo>
                  <a:lnTo>
                    <a:pt x="67401" y="1116040"/>
                  </a:lnTo>
                  <a:lnTo>
                    <a:pt x="32321" y="1092390"/>
                  </a:lnTo>
                  <a:lnTo>
                    <a:pt x="8671" y="1057310"/>
                  </a:lnTo>
                  <a:lnTo>
                    <a:pt x="0" y="1014348"/>
                  </a:lnTo>
                  <a:lnTo>
                    <a:pt x="0" y="110362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28359" y="2733294"/>
            <a:ext cx="922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VPN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82440" y="2602506"/>
            <a:ext cx="2089150" cy="629920"/>
            <a:chOff x="4282440" y="2602506"/>
            <a:chExt cx="2089150" cy="629920"/>
          </a:xfrm>
        </p:grpSpPr>
        <p:sp>
          <p:nvSpPr>
            <p:cNvPr id="28" name="object 28"/>
            <p:cNvSpPr/>
            <p:nvPr/>
          </p:nvSpPr>
          <p:spPr>
            <a:xfrm>
              <a:off x="6222492" y="2602506"/>
              <a:ext cx="148576" cy="122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82440" y="2874264"/>
              <a:ext cx="358139" cy="358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35348" y="3165093"/>
            <a:ext cx="1013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r>
              <a:rPr sz="1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Servers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5503" y="2923032"/>
            <a:ext cx="1262380" cy="751840"/>
            <a:chOff x="1365503" y="2923032"/>
            <a:chExt cx="1262380" cy="751840"/>
          </a:xfrm>
        </p:grpSpPr>
        <p:sp>
          <p:nvSpPr>
            <p:cNvPr id="32" name="object 32"/>
            <p:cNvSpPr/>
            <p:nvPr/>
          </p:nvSpPr>
          <p:spPr>
            <a:xfrm>
              <a:off x="1365503" y="3316224"/>
              <a:ext cx="477011" cy="358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48839" y="3316224"/>
              <a:ext cx="478536" cy="358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63267" y="2923032"/>
              <a:ext cx="478536" cy="3596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71777" y="3206876"/>
            <a:ext cx="1407795" cy="83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NAT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  <a:tabLst>
                <a:tab pos="782955" algn="l"/>
              </a:tabLst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Server	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Server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arlito"/>
              <a:cs typeface="Carlito"/>
            </a:endParaRPr>
          </a:p>
          <a:p>
            <a:pPr marL="188595">
              <a:lnSpc>
                <a:spcPct val="100000"/>
              </a:lnSpc>
            </a:pPr>
            <a:r>
              <a:rPr sz="900" b="1" spc="-5" dirty="0">
                <a:solidFill>
                  <a:srgbClr val="F7971F"/>
                </a:solidFill>
                <a:latin typeface="Arial"/>
                <a:cs typeface="Arial"/>
              </a:rPr>
              <a:t>Availability</a:t>
            </a:r>
            <a:r>
              <a:rPr sz="900" b="1" spc="-10" dirty="0">
                <a:solidFill>
                  <a:srgbClr val="F7971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7971F"/>
                </a:solidFill>
                <a:latin typeface="Arial"/>
                <a:cs typeface="Arial"/>
              </a:rPr>
              <a:t>Zone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62625" y="1173861"/>
            <a:ext cx="548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80" indent="-3873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Cor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porate  Network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61296" y="690372"/>
            <a:ext cx="2935605" cy="1781810"/>
            <a:chOff x="3261296" y="690372"/>
            <a:chExt cx="2935605" cy="1781810"/>
          </a:xfrm>
        </p:grpSpPr>
        <p:sp>
          <p:nvSpPr>
            <p:cNvPr id="38" name="object 38"/>
            <p:cNvSpPr/>
            <p:nvPr/>
          </p:nvSpPr>
          <p:spPr>
            <a:xfrm>
              <a:off x="5676900" y="690372"/>
              <a:ext cx="519684" cy="5486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74314" y="1073658"/>
              <a:ext cx="1052830" cy="1047750"/>
            </a:xfrm>
            <a:custGeom>
              <a:avLst/>
              <a:gdLst/>
              <a:ahLst/>
              <a:cxnLst/>
              <a:rect l="l" t="t" r="r" b="b"/>
              <a:pathLst>
                <a:path w="1052829" h="1047750">
                  <a:moveTo>
                    <a:pt x="1052576" y="104774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24528" y="2055875"/>
              <a:ext cx="467868" cy="384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0248" y="2066544"/>
              <a:ext cx="377951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71772" y="2080260"/>
              <a:ext cx="373380" cy="289560"/>
            </a:xfrm>
            <a:custGeom>
              <a:avLst/>
              <a:gdLst/>
              <a:ahLst/>
              <a:cxnLst/>
              <a:rect l="l" t="t" r="r" b="b"/>
              <a:pathLst>
                <a:path w="373379" h="289560">
                  <a:moveTo>
                    <a:pt x="0" y="144779"/>
                  </a:moveTo>
                  <a:lnTo>
                    <a:pt x="6667" y="106274"/>
                  </a:lnTo>
                  <a:lnTo>
                    <a:pt x="25484" y="71684"/>
                  </a:lnTo>
                  <a:lnTo>
                    <a:pt x="54673" y="42386"/>
                  </a:lnTo>
                  <a:lnTo>
                    <a:pt x="92456" y="19755"/>
                  </a:lnTo>
                  <a:lnTo>
                    <a:pt x="137054" y="5168"/>
                  </a:lnTo>
                  <a:lnTo>
                    <a:pt x="186689" y="0"/>
                  </a:lnTo>
                  <a:lnTo>
                    <a:pt x="236325" y="5168"/>
                  </a:lnTo>
                  <a:lnTo>
                    <a:pt x="280924" y="19755"/>
                  </a:lnTo>
                  <a:lnTo>
                    <a:pt x="318706" y="42386"/>
                  </a:lnTo>
                  <a:lnTo>
                    <a:pt x="347895" y="71684"/>
                  </a:lnTo>
                  <a:lnTo>
                    <a:pt x="366712" y="106274"/>
                  </a:lnTo>
                  <a:lnTo>
                    <a:pt x="373379" y="144779"/>
                  </a:lnTo>
                  <a:lnTo>
                    <a:pt x="366712" y="183285"/>
                  </a:lnTo>
                  <a:lnTo>
                    <a:pt x="347895" y="217875"/>
                  </a:lnTo>
                  <a:lnTo>
                    <a:pt x="318706" y="247173"/>
                  </a:lnTo>
                  <a:lnTo>
                    <a:pt x="280923" y="269804"/>
                  </a:lnTo>
                  <a:lnTo>
                    <a:pt x="236325" y="284391"/>
                  </a:lnTo>
                  <a:lnTo>
                    <a:pt x="186689" y="289559"/>
                  </a:lnTo>
                  <a:lnTo>
                    <a:pt x="137054" y="284391"/>
                  </a:lnTo>
                  <a:lnTo>
                    <a:pt x="92455" y="269804"/>
                  </a:lnTo>
                  <a:lnTo>
                    <a:pt x="54673" y="247173"/>
                  </a:lnTo>
                  <a:lnTo>
                    <a:pt x="25484" y="217875"/>
                  </a:lnTo>
                  <a:lnTo>
                    <a:pt x="6667" y="183285"/>
                  </a:lnTo>
                  <a:lnTo>
                    <a:pt x="0" y="144779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91659" y="2116963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35251" y="690372"/>
            <a:ext cx="5420995" cy="3022600"/>
            <a:chOff x="1635251" y="690372"/>
            <a:chExt cx="5420995" cy="3022600"/>
          </a:xfrm>
        </p:grpSpPr>
        <p:sp>
          <p:nvSpPr>
            <p:cNvPr id="45" name="object 45"/>
            <p:cNvSpPr/>
            <p:nvPr/>
          </p:nvSpPr>
          <p:spPr>
            <a:xfrm>
              <a:off x="4589525" y="1073658"/>
              <a:ext cx="1211580" cy="1047750"/>
            </a:xfrm>
            <a:custGeom>
              <a:avLst/>
              <a:gdLst/>
              <a:ahLst/>
              <a:cxnLst/>
              <a:rect l="l" t="t" r="r" b="b"/>
              <a:pathLst>
                <a:path w="1211579" h="1047750">
                  <a:moveTo>
                    <a:pt x="0" y="1047749"/>
                  </a:moveTo>
                  <a:lnTo>
                    <a:pt x="1211199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58439" y="690372"/>
              <a:ext cx="563879" cy="5486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66721" y="2216658"/>
              <a:ext cx="5033645" cy="24765"/>
            </a:xfrm>
            <a:custGeom>
              <a:avLst/>
              <a:gdLst/>
              <a:ahLst/>
              <a:cxnLst/>
              <a:rect l="l" t="t" r="r" b="b"/>
              <a:pathLst>
                <a:path w="5033645" h="24764">
                  <a:moveTo>
                    <a:pt x="2306701" y="9143"/>
                  </a:moveTo>
                  <a:lnTo>
                    <a:pt x="0" y="24637"/>
                  </a:lnTo>
                </a:path>
                <a:path w="5033645" h="24764">
                  <a:moveTo>
                    <a:pt x="5033518" y="0"/>
                  </a:moveTo>
                  <a:lnTo>
                    <a:pt x="2679191" y="1905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58461" y="2370582"/>
              <a:ext cx="8255" cy="55244"/>
            </a:xfrm>
            <a:custGeom>
              <a:avLst/>
              <a:gdLst/>
              <a:ahLst/>
              <a:cxnLst/>
              <a:rect l="l" t="t" r="r" b="b"/>
              <a:pathLst>
                <a:path w="8254" h="55244">
                  <a:moveTo>
                    <a:pt x="4000" y="-12954"/>
                  </a:moveTo>
                  <a:lnTo>
                    <a:pt x="4000" y="67691"/>
                  </a:lnTo>
                </a:path>
              </a:pathLst>
            </a:custGeom>
            <a:ln w="33908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92873" y="2216658"/>
              <a:ext cx="8255" cy="221615"/>
            </a:xfrm>
            <a:custGeom>
              <a:avLst/>
              <a:gdLst/>
              <a:ahLst/>
              <a:cxnLst/>
              <a:rect l="l" t="t" r="r" b="b"/>
              <a:pathLst>
                <a:path w="8254" h="221614">
                  <a:moveTo>
                    <a:pt x="4000" y="-12954"/>
                  </a:moveTo>
                  <a:lnTo>
                    <a:pt x="4000" y="234442"/>
                  </a:lnTo>
                </a:path>
              </a:pathLst>
            </a:custGeom>
            <a:ln w="33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66721" y="2228850"/>
              <a:ext cx="8255" cy="221615"/>
            </a:xfrm>
            <a:custGeom>
              <a:avLst/>
              <a:gdLst/>
              <a:ahLst/>
              <a:cxnLst/>
              <a:rect l="l" t="t" r="r" b="b"/>
              <a:pathLst>
                <a:path w="8255" h="221614">
                  <a:moveTo>
                    <a:pt x="4000" y="-12954"/>
                  </a:moveTo>
                  <a:lnTo>
                    <a:pt x="4000" y="234442"/>
                  </a:lnTo>
                </a:path>
              </a:pathLst>
            </a:custGeom>
            <a:ln w="33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35251" y="1121663"/>
              <a:ext cx="1877568" cy="17465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24278" y="1212341"/>
              <a:ext cx="1745614" cy="1515110"/>
            </a:xfrm>
            <a:custGeom>
              <a:avLst/>
              <a:gdLst/>
              <a:ahLst/>
              <a:cxnLst/>
              <a:rect l="l" t="t" r="r" b="b"/>
              <a:pathLst>
                <a:path w="1745614" h="1515110">
                  <a:moveTo>
                    <a:pt x="1581333" y="24506"/>
                  </a:moveTo>
                  <a:lnTo>
                    <a:pt x="1572672" y="48884"/>
                  </a:lnTo>
                  <a:lnTo>
                    <a:pt x="1573148" y="49149"/>
                  </a:lnTo>
                  <a:lnTo>
                    <a:pt x="1572578" y="49149"/>
                  </a:lnTo>
                  <a:lnTo>
                    <a:pt x="1572493" y="49385"/>
                  </a:lnTo>
                  <a:lnTo>
                    <a:pt x="1579753" y="54991"/>
                  </a:lnTo>
                  <a:lnTo>
                    <a:pt x="1589278" y="62992"/>
                  </a:lnTo>
                  <a:lnTo>
                    <a:pt x="1616456" y="92075"/>
                  </a:lnTo>
                  <a:lnTo>
                    <a:pt x="1629283" y="108966"/>
                  </a:lnTo>
                  <a:lnTo>
                    <a:pt x="1650365" y="93853"/>
                  </a:lnTo>
                  <a:lnTo>
                    <a:pt x="1626361" y="63754"/>
                  </a:lnTo>
                  <a:lnTo>
                    <a:pt x="1612105" y="49149"/>
                  </a:lnTo>
                  <a:lnTo>
                    <a:pt x="1573148" y="49149"/>
                  </a:lnTo>
                  <a:lnTo>
                    <a:pt x="1572643" y="48963"/>
                  </a:lnTo>
                  <a:lnTo>
                    <a:pt x="1611913" y="48963"/>
                  </a:lnTo>
                  <a:lnTo>
                    <a:pt x="1606042" y="43307"/>
                  </a:lnTo>
                  <a:lnTo>
                    <a:pt x="1582038" y="24765"/>
                  </a:lnTo>
                  <a:lnTo>
                    <a:pt x="1581333" y="24506"/>
                  </a:lnTo>
                  <a:close/>
                </a:path>
                <a:path w="1745614" h="1515110">
                  <a:moveTo>
                    <a:pt x="1590040" y="0"/>
                  </a:moveTo>
                  <a:lnTo>
                    <a:pt x="1503807" y="10668"/>
                  </a:lnTo>
                  <a:lnTo>
                    <a:pt x="1564005" y="73279"/>
                  </a:lnTo>
                  <a:lnTo>
                    <a:pt x="1572493" y="49385"/>
                  </a:lnTo>
                  <a:lnTo>
                    <a:pt x="1571318" y="48478"/>
                  </a:lnTo>
                  <a:lnTo>
                    <a:pt x="1560321" y="44450"/>
                  </a:lnTo>
                  <a:lnTo>
                    <a:pt x="1569211" y="20066"/>
                  </a:lnTo>
                  <a:lnTo>
                    <a:pt x="1582910" y="20066"/>
                  </a:lnTo>
                  <a:lnTo>
                    <a:pt x="1590040" y="0"/>
                  </a:lnTo>
                  <a:close/>
                </a:path>
                <a:path w="1745614" h="1515110">
                  <a:moveTo>
                    <a:pt x="1571318" y="48478"/>
                  </a:moveTo>
                  <a:lnTo>
                    <a:pt x="1572493" y="49385"/>
                  </a:lnTo>
                  <a:lnTo>
                    <a:pt x="1572643" y="48963"/>
                  </a:lnTo>
                  <a:lnTo>
                    <a:pt x="1571318" y="48478"/>
                  </a:lnTo>
                  <a:close/>
                </a:path>
                <a:path w="1745614" h="1515110">
                  <a:moveTo>
                    <a:pt x="1572672" y="48884"/>
                  </a:moveTo>
                  <a:lnTo>
                    <a:pt x="1573148" y="49149"/>
                  </a:lnTo>
                  <a:lnTo>
                    <a:pt x="1572672" y="48884"/>
                  </a:lnTo>
                  <a:close/>
                </a:path>
                <a:path w="1745614" h="1515110">
                  <a:moveTo>
                    <a:pt x="1569720" y="47244"/>
                  </a:moveTo>
                  <a:lnTo>
                    <a:pt x="1571318" y="48478"/>
                  </a:lnTo>
                  <a:lnTo>
                    <a:pt x="1572643" y="48963"/>
                  </a:lnTo>
                  <a:lnTo>
                    <a:pt x="1569720" y="47244"/>
                  </a:lnTo>
                  <a:close/>
                </a:path>
                <a:path w="1745614" h="1515110">
                  <a:moveTo>
                    <a:pt x="1573254" y="47244"/>
                  </a:moveTo>
                  <a:lnTo>
                    <a:pt x="1569720" y="47244"/>
                  </a:lnTo>
                  <a:lnTo>
                    <a:pt x="1572672" y="48884"/>
                  </a:lnTo>
                  <a:lnTo>
                    <a:pt x="1573254" y="47244"/>
                  </a:lnTo>
                  <a:close/>
                </a:path>
                <a:path w="1745614" h="1515110">
                  <a:moveTo>
                    <a:pt x="1569211" y="20066"/>
                  </a:moveTo>
                  <a:lnTo>
                    <a:pt x="1560321" y="44450"/>
                  </a:lnTo>
                  <a:lnTo>
                    <a:pt x="1571318" y="48478"/>
                  </a:lnTo>
                  <a:lnTo>
                    <a:pt x="1569720" y="47244"/>
                  </a:lnTo>
                  <a:lnTo>
                    <a:pt x="1573254" y="47244"/>
                  </a:lnTo>
                  <a:lnTo>
                    <a:pt x="1581333" y="24506"/>
                  </a:lnTo>
                  <a:lnTo>
                    <a:pt x="1569211" y="20066"/>
                  </a:lnTo>
                  <a:close/>
                </a:path>
                <a:path w="1745614" h="1515110">
                  <a:moveTo>
                    <a:pt x="1582910" y="20066"/>
                  </a:moveTo>
                  <a:lnTo>
                    <a:pt x="1569211" y="20066"/>
                  </a:lnTo>
                  <a:lnTo>
                    <a:pt x="1581333" y="24506"/>
                  </a:lnTo>
                  <a:lnTo>
                    <a:pt x="1582910" y="20066"/>
                  </a:lnTo>
                  <a:close/>
                </a:path>
                <a:path w="1745614" h="1515110">
                  <a:moveTo>
                    <a:pt x="1690496" y="163322"/>
                  </a:moveTo>
                  <a:lnTo>
                    <a:pt x="1666874" y="173862"/>
                  </a:lnTo>
                  <a:lnTo>
                    <a:pt x="1678305" y="199390"/>
                  </a:lnTo>
                  <a:lnTo>
                    <a:pt x="1690243" y="231267"/>
                  </a:lnTo>
                  <a:lnTo>
                    <a:pt x="1700275" y="264541"/>
                  </a:lnTo>
                  <a:lnTo>
                    <a:pt x="1701292" y="268859"/>
                  </a:lnTo>
                  <a:lnTo>
                    <a:pt x="1726565" y="262890"/>
                  </a:lnTo>
                  <a:lnTo>
                    <a:pt x="1725168" y="257048"/>
                  </a:lnTo>
                  <a:lnTo>
                    <a:pt x="1714499" y="222123"/>
                  </a:lnTo>
                  <a:lnTo>
                    <a:pt x="1701926" y="188722"/>
                  </a:lnTo>
                  <a:lnTo>
                    <a:pt x="1690496" y="163322"/>
                  </a:lnTo>
                  <a:close/>
                </a:path>
                <a:path w="1745614" h="1515110">
                  <a:moveTo>
                    <a:pt x="1741296" y="340613"/>
                  </a:moveTo>
                  <a:lnTo>
                    <a:pt x="1715516" y="343788"/>
                  </a:lnTo>
                  <a:lnTo>
                    <a:pt x="1716532" y="352044"/>
                  </a:lnTo>
                  <a:lnTo>
                    <a:pt x="1718056" y="370078"/>
                  </a:lnTo>
                  <a:lnTo>
                    <a:pt x="1719071" y="388112"/>
                  </a:lnTo>
                  <a:lnTo>
                    <a:pt x="1719453" y="406146"/>
                  </a:lnTo>
                  <a:lnTo>
                    <a:pt x="1719071" y="414782"/>
                  </a:lnTo>
                  <a:lnTo>
                    <a:pt x="1718183" y="423163"/>
                  </a:lnTo>
                  <a:lnTo>
                    <a:pt x="1716785" y="431673"/>
                  </a:lnTo>
                  <a:lnTo>
                    <a:pt x="1714881" y="440182"/>
                  </a:lnTo>
                  <a:lnTo>
                    <a:pt x="1714499" y="441452"/>
                  </a:lnTo>
                  <a:lnTo>
                    <a:pt x="1739265" y="448945"/>
                  </a:lnTo>
                  <a:lnTo>
                    <a:pt x="1745233" y="405765"/>
                  </a:lnTo>
                  <a:lnTo>
                    <a:pt x="1744980" y="386588"/>
                  </a:lnTo>
                  <a:lnTo>
                    <a:pt x="1743963" y="367792"/>
                  </a:lnTo>
                  <a:lnTo>
                    <a:pt x="1742312" y="348996"/>
                  </a:lnTo>
                  <a:lnTo>
                    <a:pt x="1741296" y="340613"/>
                  </a:lnTo>
                  <a:close/>
                </a:path>
                <a:path w="1745614" h="1515110">
                  <a:moveTo>
                    <a:pt x="1680971" y="506475"/>
                  </a:moveTo>
                  <a:lnTo>
                    <a:pt x="1649857" y="542290"/>
                  </a:lnTo>
                  <a:lnTo>
                    <a:pt x="1612519" y="575310"/>
                  </a:lnTo>
                  <a:lnTo>
                    <a:pt x="1610741" y="576580"/>
                  </a:lnTo>
                  <a:lnTo>
                    <a:pt x="1626234" y="597281"/>
                  </a:lnTo>
                  <a:lnTo>
                    <a:pt x="1668780" y="559943"/>
                  </a:lnTo>
                  <a:lnTo>
                    <a:pt x="1700910" y="523240"/>
                  </a:lnTo>
                  <a:lnTo>
                    <a:pt x="1702308" y="521335"/>
                  </a:lnTo>
                  <a:lnTo>
                    <a:pt x="1680971" y="506475"/>
                  </a:lnTo>
                  <a:close/>
                </a:path>
                <a:path w="1745614" h="1515110">
                  <a:moveTo>
                    <a:pt x="1547621" y="620013"/>
                  </a:moveTo>
                  <a:lnTo>
                    <a:pt x="1489837" y="652018"/>
                  </a:lnTo>
                  <a:lnTo>
                    <a:pt x="1457706" y="667512"/>
                  </a:lnTo>
                  <a:lnTo>
                    <a:pt x="1468246" y="691261"/>
                  </a:lnTo>
                  <a:lnTo>
                    <a:pt x="1530222" y="660019"/>
                  </a:lnTo>
                  <a:lnTo>
                    <a:pt x="1561337" y="641985"/>
                  </a:lnTo>
                  <a:lnTo>
                    <a:pt x="1547621" y="620013"/>
                  </a:lnTo>
                  <a:close/>
                </a:path>
                <a:path w="1745614" h="1515110">
                  <a:moveTo>
                    <a:pt x="1386585" y="697103"/>
                  </a:moveTo>
                  <a:lnTo>
                    <a:pt x="1367154" y="704469"/>
                  </a:lnTo>
                  <a:lnTo>
                    <a:pt x="1333753" y="715899"/>
                  </a:lnTo>
                  <a:lnTo>
                    <a:pt x="1299337" y="726694"/>
                  </a:lnTo>
                  <a:lnTo>
                    <a:pt x="1289303" y="729615"/>
                  </a:lnTo>
                  <a:lnTo>
                    <a:pt x="1296543" y="754507"/>
                  </a:lnTo>
                  <a:lnTo>
                    <a:pt x="1307083" y="751459"/>
                  </a:lnTo>
                  <a:lnTo>
                    <a:pt x="1342263" y="740410"/>
                  </a:lnTo>
                  <a:lnTo>
                    <a:pt x="1376298" y="728726"/>
                  </a:lnTo>
                  <a:lnTo>
                    <a:pt x="1395729" y="721360"/>
                  </a:lnTo>
                  <a:lnTo>
                    <a:pt x="1386585" y="697103"/>
                  </a:lnTo>
                  <a:close/>
                </a:path>
                <a:path w="1745614" h="1515110">
                  <a:moveTo>
                    <a:pt x="1214882" y="749046"/>
                  </a:moveTo>
                  <a:lnTo>
                    <a:pt x="1191387" y="754380"/>
                  </a:lnTo>
                  <a:lnTo>
                    <a:pt x="1154048" y="762000"/>
                  </a:lnTo>
                  <a:lnTo>
                    <a:pt x="1116202" y="768731"/>
                  </a:lnTo>
                  <a:lnTo>
                    <a:pt x="1114170" y="768985"/>
                  </a:lnTo>
                  <a:lnTo>
                    <a:pt x="1117981" y="794639"/>
                  </a:lnTo>
                  <a:lnTo>
                    <a:pt x="1159256" y="787400"/>
                  </a:lnTo>
                  <a:lnTo>
                    <a:pt x="1197228" y="779653"/>
                  </a:lnTo>
                  <a:lnTo>
                    <a:pt x="1220596" y="774319"/>
                  </a:lnTo>
                  <a:lnTo>
                    <a:pt x="1214882" y="749046"/>
                  </a:lnTo>
                  <a:close/>
                </a:path>
                <a:path w="1745614" h="1515110">
                  <a:moveTo>
                    <a:pt x="1037844" y="779272"/>
                  </a:moveTo>
                  <a:lnTo>
                    <a:pt x="999997" y="782955"/>
                  </a:lnTo>
                  <a:lnTo>
                    <a:pt x="960754" y="785622"/>
                  </a:lnTo>
                  <a:lnTo>
                    <a:pt x="935227" y="786638"/>
                  </a:lnTo>
                  <a:lnTo>
                    <a:pt x="936244" y="812546"/>
                  </a:lnTo>
                  <a:lnTo>
                    <a:pt x="962532" y="811530"/>
                  </a:lnTo>
                  <a:lnTo>
                    <a:pt x="1002538" y="808736"/>
                  </a:lnTo>
                  <a:lnTo>
                    <a:pt x="1040257" y="805053"/>
                  </a:lnTo>
                  <a:lnTo>
                    <a:pt x="1037844" y="779272"/>
                  </a:lnTo>
                  <a:close/>
                </a:path>
                <a:path w="1745614" h="1515110">
                  <a:moveTo>
                    <a:pt x="857503" y="788797"/>
                  </a:moveTo>
                  <a:lnTo>
                    <a:pt x="841882" y="789305"/>
                  </a:lnTo>
                  <a:lnTo>
                    <a:pt x="801623" y="792480"/>
                  </a:lnTo>
                  <a:lnTo>
                    <a:pt x="761491" y="797560"/>
                  </a:lnTo>
                  <a:lnTo>
                    <a:pt x="752728" y="799084"/>
                  </a:lnTo>
                  <a:lnTo>
                    <a:pt x="757173" y="824611"/>
                  </a:lnTo>
                  <a:lnTo>
                    <a:pt x="764666" y="823214"/>
                  </a:lnTo>
                  <a:lnTo>
                    <a:pt x="803656" y="818261"/>
                  </a:lnTo>
                  <a:lnTo>
                    <a:pt x="842898" y="815213"/>
                  </a:lnTo>
                  <a:lnTo>
                    <a:pt x="858519" y="814578"/>
                  </a:lnTo>
                  <a:lnTo>
                    <a:pt x="857503" y="788797"/>
                  </a:lnTo>
                  <a:close/>
                </a:path>
                <a:path w="1745614" h="1515110">
                  <a:moveTo>
                    <a:pt x="675513" y="815086"/>
                  </a:moveTo>
                  <a:lnTo>
                    <a:pt x="642493" y="823976"/>
                  </a:lnTo>
                  <a:lnTo>
                    <a:pt x="603757" y="836422"/>
                  </a:lnTo>
                  <a:lnTo>
                    <a:pt x="575690" y="846709"/>
                  </a:lnTo>
                  <a:lnTo>
                    <a:pt x="584707" y="871093"/>
                  </a:lnTo>
                  <a:lnTo>
                    <a:pt x="611632" y="861060"/>
                  </a:lnTo>
                  <a:lnTo>
                    <a:pt x="649351" y="848995"/>
                  </a:lnTo>
                  <a:lnTo>
                    <a:pt x="682244" y="840105"/>
                  </a:lnTo>
                  <a:lnTo>
                    <a:pt x="675513" y="815086"/>
                  </a:lnTo>
                  <a:close/>
                </a:path>
                <a:path w="1745614" h="1515110">
                  <a:moveTo>
                    <a:pt x="503300" y="877570"/>
                  </a:moveTo>
                  <a:lnTo>
                    <a:pt x="491363" y="883158"/>
                  </a:lnTo>
                  <a:lnTo>
                    <a:pt x="455294" y="901700"/>
                  </a:lnTo>
                  <a:lnTo>
                    <a:pt x="420115" y="921766"/>
                  </a:lnTo>
                  <a:lnTo>
                    <a:pt x="410718" y="927481"/>
                  </a:lnTo>
                  <a:lnTo>
                    <a:pt x="424433" y="949579"/>
                  </a:lnTo>
                  <a:lnTo>
                    <a:pt x="432815" y="944245"/>
                  </a:lnTo>
                  <a:lnTo>
                    <a:pt x="467232" y="924814"/>
                  </a:lnTo>
                  <a:lnTo>
                    <a:pt x="502157" y="906653"/>
                  </a:lnTo>
                  <a:lnTo>
                    <a:pt x="514222" y="901065"/>
                  </a:lnTo>
                  <a:lnTo>
                    <a:pt x="503300" y="877570"/>
                  </a:lnTo>
                  <a:close/>
                </a:path>
                <a:path w="1745614" h="1515110">
                  <a:moveTo>
                    <a:pt x="345185" y="971042"/>
                  </a:moveTo>
                  <a:lnTo>
                    <a:pt x="320547" y="989203"/>
                  </a:lnTo>
                  <a:lnTo>
                    <a:pt x="289687" y="1014095"/>
                  </a:lnTo>
                  <a:lnTo>
                    <a:pt x="263778" y="1036828"/>
                  </a:lnTo>
                  <a:lnTo>
                    <a:pt x="280796" y="1056386"/>
                  </a:lnTo>
                  <a:lnTo>
                    <a:pt x="305943" y="1034288"/>
                  </a:lnTo>
                  <a:lnTo>
                    <a:pt x="335914" y="1010031"/>
                  </a:lnTo>
                  <a:lnTo>
                    <a:pt x="360552" y="991870"/>
                  </a:lnTo>
                  <a:lnTo>
                    <a:pt x="345185" y="971042"/>
                  </a:lnTo>
                  <a:close/>
                </a:path>
                <a:path w="1745614" h="1515110">
                  <a:moveTo>
                    <a:pt x="207518" y="1092073"/>
                  </a:moveTo>
                  <a:lnTo>
                    <a:pt x="204723" y="1094994"/>
                  </a:lnTo>
                  <a:lnTo>
                    <a:pt x="179323" y="1123696"/>
                  </a:lnTo>
                  <a:lnTo>
                    <a:pt x="155447" y="1153287"/>
                  </a:lnTo>
                  <a:lnTo>
                    <a:pt x="140715" y="1173353"/>
                  </a:lnTo>
                  <a:lnTo>
                    <a:pt x="161544" y="1188720"/>
                  </a:lnTo>
                  <a:lnTo>
                    <a:pt x="175640" y="1169543"/>
                  </a:lnTo>
                  <a:lnTo>
                    <a:pt x="198754" y="1140841"/>
                  </a:lnTo>
                  <a:lnTo>
                    <a:pt x="223393" y="1112901"/>
                  </a:lnTo>
                  <a:lnTo>
                    <a:pt x="226187" y="1110107"/>
                  </a:lnTo>
                  <a:lnTo>
                    <a:pt x="207518" y="1092073"/>
                  </a:lnTo>
                  <a:close/>
                </a:path>
                <a:path w="1745614" h="1515110">
                  <a:moveTo>
                    <a:pt x="97916" y="1239774"/>
                  </a:moveTo>
                  <a:lnTo>
                    <a:pt x="93979" y="1246251"/>
                  </a:lnTo>
                  <a:lnTo>
                    <a:pt x="77215" y="1278509"/>
                  </a:lnTo>
                  <a:lnTo>
                    <a:pt x="62356" y="1311148"/>
                  </a:lnTo>
                  <a:lnTo>
                    <a:pt x="52958" y="1335405"/>
                  </a:lnTo>
                  <a:lnTo>
                    <a:pt x="77215" y="1344676"/>
                  </a:lnTo>
                  <a:lnTo>
                    <a:pt x="85978" y="1321943"/>
                  </a:lnTo>
                  <a:lnTo>
                    <a:pt x="100202" y="1290447"/>
                  </a:lnTo>
                  <a:lnTo>
                    <a:pt x="116331" y="1259459"/>
                  </a:lnTo>
                  <a:lnTo>
                    <a:pt x="120141" y="1252982"/>
                  </a:lnTo>
                  <a:lnTo>
                    <a:pt x="97916" y="1239774"/>
                  </a:lnTo>
                  <a:close/>
                </a:path>
                <a:path w="1745614" h="1515110">
                  <a:moveTo>
                    <a:pt x="0" y="1434084"/>
                  </a:moveTo>
                  <a:lnTo>
                    <a:pt x="32131" y="1514856"/>
                  </a:lnTo>
                  <a:lnTo>
                    <a:pt x="70715" y="1451737"/>
                  </a:lnTo>
                  <a:lnTo>
                    <a:pt x="50545" y="1451737"/>
                  </a:lnTo>
                  <a:lnTo>
                    <a:pt x="24764" y="1448943"/>
                  </a:lnTo>
                  <a:lnTo>
                    <a:pt x="26203" y="1436317"/>
                  </a:lnTo>
                  <a:lnTo>
                    <a:pt x="0" y="1434084"/>
                  </a:lnTo>
                  <a:close/>
                </a:path>
                <a:path w="1745614" h="1515110">
                  <a:moveTo>
                    <a:pt x="26203" y="1436317"/>
                  </a:moveTo>
                  <a:lnTo>
                    <a:pt x="24764" y="1448943"/>
                  </a:lnTo>
                  <a:lnTo>
                    <a:pt x="50545" y="1451737"/>
                  </a:lnTo>
                  <a:lnTo>
                    <a:pt x="51962" y="1438513"/>
                  </a:lnTo>
                  <a:lnTo>
                    <a:pt x="26203" y="1436317"/>
                  </a:lnTo>
                  <a:close/>
                </a:path>
                <a:path w="1745614" h="1515110">
                  <a:moveTo>
                    <a:pt x="51962" y="1438513"/>
                  </a:moveTo>
                  <a:lnTo>
                    <a:pt x="50545" y="1451737"/>
                  </a:lnTo>
                  <a:lnTo>
                    <a:pt x="70715" y="1451737"/>
                  </a:lnTo>
                  <a:lnTo>
                    <a:pt x="77469" y="1440688"/>
                  </a:lnTo>
                  <a:lnTo>
                    <a:pt x="51962" y="1438513"/>
                  </a:lnTo>
                  <a:close/>
                </a:path>
                <a:path w="1745614" h="1515110">
                  <a:moveTo>
                    <a:pt x="30479" y="1411478"/>
                  </a:moveTo>
                  <a:lnTo>
                    <a:pt x="30479" y="1411732"/>
                  </a:lnTo>
                  <a:lnTo>
                    <a:pt x="27050" y="1428877"/>
                  </a:lnTo>
                  <a:lnTo>
                    <a:pt x="26203" y="1436317"/>
                  </a:lnTo>
                  <a:lnTo>
                    <a:pt x="51962" y="1438513"/>
                  </a:lnTo>
                  <a:lnTo>
                    <a:pt x="52450" y="1433957"/>
                  </a:lnTo>
                  <a:lnTo>
                    <a:pt x="55625" y="1417955"/>
                  </a:lnTo>
                  <a:lnTo>
                    <a:pt x="55625" y="1417701"/>
                  </a:lnTo>
                  <a:lnTo>
                    <a:pt x="30479" y="141147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21407" y="2491739"/>
              <a:ext cx="2371344" cy="7528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2565" y="2513711"/>
              <a:ext cx="2207260" cy="627380"/>
            </a:xfrm>
            <a:custGeom>
              <a:avLst/>
              <a:gdLst/>
              <a:ahLst/>
              <a:cxnLst/>
              <a:rect l="l" t="t" r="r" b="b"/>
              <a:pathLst>
                <a:path w="2207260" h="627380">
                  <a:moveTo>
                    <a:pt x="2180264" y="179616"/>
                  </a:moveTo>
                  <a:lnTo>
                    <a:pt x="2181097" y="186181"/>
                  </a:lnTo>
                  <a:lnTo>
                    <a:pt x="2206879" y="182880"/>
                  </a:lnTo>
                  <a:lnTo>
                    <a:pt x="2206661" y="181356"/>
                  </a:lnTo>
                  <a:lnTo>
                    <a:pt x="2180971" y="181356"/>
                  </a:lnTo>
                  <a:lnTo>
                    <a:pt x="2180264" y="179616"/>
                  </a:lnTo>
                  <a:close/>
                </a:path>
                <a:path w="2207260" h="627380">
                  <a:moveTo>
                    <a:pt x="2180082" y="178181"/>
                  </a:moveTo>
                  <a:lnTo>
                    <a:pt x="2180264" y="179616"/>
                  </a:lnTo>
                  <a:lnTo>
                    <a:pt x="2180971" y="181356"/>
                  </a:lnTo>
                  <a:lnTo>
                    <a:pt x="2180082" y="178181"/>
                  </a:lnTo>
                  <a:close/>
                </a:path>
                <a:path w="2207260" h="627380">
                  <a:moveTo>
                    <a:pt x="2206207" y="178181"/>
                  </a:moveTo>
                  <a:lnTo>
                    <a:pt x="2180082" y="178181"/>
                  </a:lnTo>
                  <a:lnTo>
                    <a:pt x="2180971" y="181356"/>
                  </a:lnTo>
                  <a:lnTo>
                    <a:pt x="2206661" y="181356"/>
                  </a:lnTo>
                  <a:lnTo>
                    <a:pt x="2206207" y="178181"/>
                  </a:lnTo>
                  <a:close/>
                </a:path>
                <a:path w="2207260" h="627380">
                  <a:moveTo>
                    <a:pt x="2178197" y="174528"/>
                  </a:moveTo>
                  <a:lnTo>
                    <a:pt x="2180264" y="179616"/>
                  </a:lnTo>
                  <a:lnTo>
                    <a:pt x="2180082" y="178181"/>
                  </a:lnTo>
                  <a:lnTo>
                    <a:pt x="2206207" y="178181"/>
                  </a:lnTo>
                  <a:lnTo>
                    <a:pt x="2205844" y="175640"/>
                  </a:lnTo>
                  <a:lnTo>
                    <a:pt x="2178938" y="175640"/>
                  </a:lnTo>
                  <a:lnTo>
                    <a:pt x="2178197" y="174528"/>
                  </a:lnTo>
                  <a:close/>
                </a:path>
                <a:path w="2207260" h="627380">
                  <a:moveTo>
                    <a:pt x="2177669" y="173227"/>
                  </a:moveTo>
                  <a:lnTo>
                    <a:pt x="2178197" y="174528"/>
                  </a:lnTo>
                  <a:lnTo>
                    <a:pt x="2178938" y="175640"/>
                  </a:lnTo>
                  <a:lnTo>
                    <a:pt x="2177669" y="173227"/>
                  </a:lnTo>
                  <a:close/>
                </a:path>
                <a:path w="2207260" h="627380">
                  <a:moveTo>
                    <a:pt x="2205482" y="173227"/>
                  </a:moveTo>
                  <a:lnTo>
                    <a:pt x="2177669" y="173227"/>
                  </a:lnTo>
                  <a:lnTo>
                    <a:pt x="2178938" y="175640"/>
                  </a:lnTo>
                  <a:lnTo>
                    <a:pt x="2205844" y="175640"/>
                  </a:lnTo>
                  <a:lnTo>
                    <a:pt x="2205735" y="174878"/>
                  </a:lnTo>
                  <a:lnTo>
                    <a:pt x="2205609" y="173736"/>
                  </a:lnTo>
                  <a:lnTo>
                    <a:pt x="2205482" y="173227"/>
                  </a:lnTo>
                  <a:close/>
                </a:path>
                <a:path w="2207260" h="627380">
                  <a:moveTo>
                    <a:pt x="2173909" y="168097"/>
                  </a:moveTo>
                  <a:lnTo>
                    <a:pt x="2178197" y="174528"/>
                  </a:lnTo>
                  <a:lnTo>
                    <a:pt x="2177669" y="173227"/>
                  </a:lnTo>
                  <a:lnTo>
                    <a:pt x="2205482" y="173227"/>
                  </a:lnTo>
                  <a:lnTo>
                    <a:pt x="2205355" y="172719"/>
                  </a:lnTo>
                  <a:lnTo>
                    <a:pt x="2204973" y="171703"/>
                  </a:lnTo>
                  <a:lnTo>
                    <a:pt x="2203942" y="169163"/>
                  </a:lnTo>
                  <a:lnTo>
                    <a:pt x="2174874" y="169163"/>
                  </a:lnTo>
                  <a:lnTo>
                    <a:pt x="2173909" y="168097"/>
                  </a:lnTo>
                  <a:close/>
                </a:path>
                <a:path w="2207260" h="627380">
                  <a:moveTo>
                    <a:pt x="2173605" y="167639"/>
                  </a:moveTo>
                  <a:lnTo>
                    <a:pt x="2173909" y="168097"/>
                  </a:lnTo>
                  <a:lnTo>
                    <a:pt x="2174874" y="169163"/>
                  </a:lnTo>
                  <a:lnTo>
                    <a:pt x="2173605" y="167639"/>
                  </a:lnTo>
                  <a:close/>
                </a:path>
                <a:path w="2207260" h="627380">
                  <a:moveTo>
                    <a:pt x="2203322" y="167639"/>
                  </a:moveTo>
                  <a:lnTo>
                    <a:pt x="2173605" y="167639"/>
                  </a:lnTo>
                  <a:lnTo>
                    <a:pt x="2174874" y="169163"/>
                  </a:lnTo>
                  <a:lnTo>
                    <a:pt x="2203942" y="169163"/>
                  </a:lnTo>
                  <a:lnTo>
                    <a:pt x="2203322" y="167639"/>
                  </a:lnTo>
                  <a:close/>
                </a:path>
                <a:path w="2207260" h="627380">
                  <a:moveTo>
                    <a:pt x="2126360" y="105790"/>
                  </a:moveTo>
                  <a:lnTo>
                    <a:pt x="2115438" y="129286"/>
                  </a:lnTo>
                  <a:lnTo>
                    <a:pt x="2123694" y="133095"/>
                  </a:lnTo>
                  <a:lnTo>
                    <a:pt x="2137536" y="140334"/>
                  </a:lnTo>
                  <a:lnTo>
                    <a:pt x="2149601" y="147446"/>
                  </a:lnTo>
                  <a:lnTo>
                    <a:pt x="2159508" y="154431"/>
                  </a:lnTo>
                  <a:lnTo>
                    <a:pt x="2167635" y="161162"/>
                  </a:lnTo>
                  <a:lnTo>
                    <a:pt x="2173909" y="168097"/>
                  </a:lnTo>
                  <a:lnTo>
                    <a:pt x="2173605" y="167639"/>
                  </a:lnTo>
                  <a:lnTo>
                    <a:pt x="2203322" y="167639"/>
                  </a:lnTo>
                  <a:lnTo>
                    <a:pt x="2201672" y="163575"/>
                  </a:lnTo>
                  <a:lnTo>
                    <a:pt x="2201418" y="162813"/>
                  </a:lnTo>
                  <a:lnTo>
                    <a:pt x="2201036" y="162051"/>
                  </a:lnTo>
                  <a:lnTo>
                    <a:pt x="2195322" y="153415"/>
                  </a:lnTo>
                  <a:lnTo>
                    <a:pt x="2194941" y="152781"/>
                  </a:lnTo>
                  <a:lnTo>
                    <a:pt x="2194560" y="152272"/>
                  </a:lnTo>
                  <a:lnTo>
                    <a:pt x="2194051" y="151891"/>
                  </a:lnTo>
                  <a:lnTo>
                    <a:pt x="2186812" y="143890"/>
                  </a:lnTo>
                  <a:lnTo>
                    <a:pt x="2176398" y="134746"/>
                  </a:lnTo>
                  <a:lnTo>
                    <a:pt x="2164460" y="126364"/>
                  </a:lnTo>
                  <a:lnTo>
                    <a:pt x="2150872" y="118109"/>
                  </a:lnTo>
                  <a:lnTo>
                    <a:pt x="2135759" y="110108"/>
                  </a:lnTo>
                  <a:lnTo>
                    <a:pt x="2126360" y="105790"/>
                  </a:lnTo>
                  <a:close/>
                </a:path>
                <a:path w="2207260" h="627380">
                  <a:moveTo>
                    <a:pt x="1950846" y="51307"/>
                  </a:moveTo>
                  <a:lnTo>
                    <a:pt x="1945258" y="76581"/>
                  </a:lnTo>
                  <a:lnTo>
                    <a:pt x="1957196" y="79247"/>
                  </a:lnTo>
                  <a:lnTo>
                    <a:pt x="1982723" y="85343"/>
                  </a:lnTo>
                  <a:lnTo>
                    <a:pt x="2006981" y="91693"/>
                  </a:lnTo>
                  <a:lnTo>
                    <a:pt x="2029968" y="98170"/>
                  </a:lnTo>
                  <a:lnTo>
                    <a:pt x="2044319" y="102615"/>
                  </a:lnTo>
                  <a:lnTo>
                    <a:pt x="2052066" y="77850"/>
                  </a:lnTo>
                  <a:lnTo>
                    <a:pt x="2037714" y="73406"/>
                  </a:lnTo>
                  <a:lnTo>
                    <a:pt x="2014093" y="66675"/>
                  </a:lnTo>
                  <a:lnTo>
                    <a:pt x="1989200" y="60325"/>
                  </a:lnTo>
                  <a:lnTo>
                    <a:pt x="1963293" y="53975"/>
                  </a:lnTo>
                  <a:lnTo>
                    <a:pt x="1950846" y="51307"/>
                  </a:lnTo>
                  <a:close/>
                </a:path>
                <a:path w="2207260" h="627380">
                  <a:moveTo>
                    <a:pt x="1770887" y="20574"/>
                  </a:moveTo>
                  <a:lnTo>
                    <a:pt x="1767712" y="46355"/>
                  </a:lnTo>
                  <a:lnTo>
                    <a:pt x="1783333" y="48259"/>
                  </a:lnTo>
                  <a:lnTo>
                    <a:pt x="1814448" y="52705"/>
                  </a:lnTo>
                  <a:lnTo>
                    <a:pt x="1844801" y="57531"/>
                  </a:lnTo>
                  <a:lnTo>
                    <a:pt x="1869567" y="61721"/>
                  </a:lnTo>
                  <a:lnTo>
                    <a:pt x="1873884" y="36194"/>
                  </a:lnTo>
                  <a:lnTo>
                    <a:pt x="1849120" y="31876"/>
                  </a:lnTo>
                  <a:lnTo>
                    <a:pt x="1787017" y="22606"/>
                  </a:lnTo>
                  <a:lnTo>
                    <a:pt x="1770887" y="20574"/>
                  </a:lnTo>
                  <a:close/>
                </a:path>
                <a:path w="2207260" h="627380">
                  <a:moveTo>
                    <a:pt x="1589658" y="4063"/>
                  </a:moveTo>
                  <a:lnTo>
                    <a:pt x="1587881" y="29971"/>
                  </a:lnTo>
                  <a:lnTo>
                    <a:pt x="1652650" y="34416"/>
                  </a:lnTo>
                  <a:lnTo>
                    <a:pt x="1690878" y="37972"/>
                  </a:lnTo>
                  <a:lnTo>
                    <a:pt x="1693291" y="12191"/>
                  </a:lnTo>
                  <a:lnTo>
                    <a:pt x="1655191" y="8508"/>
                  </a:lnTo>
                  <a:lnTo>
                    <a:pt x="1589658" y="4063"/>
                  </a:lnTo>
                  <a:close/>
                </a:path>
                <a:path w="2207260" h="627380">
                  <a:moveTo>
                    <a:pt x="1510932" y="25907"/>
                  </a:moveTo>
                  <a:lnTo>
                    <a:pt x="1445768" y="25907"/>
                  </a:lnTo>
                  <a:lnTo>
                    <a:pt x="1510919" y="26796"/>
                  </a:lnTo>
                  <a:lnTo>
                    <a:pt x="1510932" y="25907"/>
                  </a:lnTo>
                  <a:close/>
                </a:path>
                <a:path w="2207260" h="627380">
                  <a:moveTo>
                    <a:pt x="1446148" y="0"/>
                  </a:moveTo>
                  <a:lnTo>
                    <a:pt x="1410843" y="381"/>
                  </a:lnTo>
                  <a:lnTo>
                    <a:pt x="1407033" y="507"/>
                  </a:lnTo>
                  <a:lnTo>
                    <a:pt x="1407921" y="26415"/>
                  </a:lnTo>
                  <a:lnTo>
                    <a:pt x="1411096" y="26288"/>
                  </a:lnTo>
                  <a:lnTo>
                    <a:pt x="1445768" y="25907"/>
                  </a:lnTo>
                  <a:lnTo>
                    <a:pt x="1510932" y="25907"/>
                  </a:lnTo>
                  <a:lnTo>
                    <a:pt x="1511299" y="888"/>
                  </a:lnTo>
                  <a:lnTo>
                    <a:pt x="1446148" y="0"/>
                  </a:lnTo>
                  <a:close/>
                </a:path>
                <a:path w="2207260" h="627380">
                  <a:moveTo>
                    <a:pt x="1328800" y="4699"/>
                  </a:moveTo>
                  <a:lnTo>
                    <a:pt x="1305433" y="6603"/>
                  </a:lnTo>
                  <a:lnTo>
                    <a:pt x="1270888" y="10159"/>
                  </a:lnTo>
                  <a:lnTo>
                    <a:pt x="1236471" y="14477"/>
                  </a:lnTo>
                  <a:lnTo>
                    <a:pt x="1224914" y="16128"/>
                  </a:lnTo>
                  <a:lnTo>
                    <a:pt x="1228724" y="41782"/>
                  </a:lnTo>
                  <a:lnTo>
                    <a:pt x="1239646" y="40131"/>
                  </a:lnTo>
                  <a:lnTo>
                    <a:pt x="1273429" y="35813"/>
                  </a:lnTo>
                  <a:lnTo>
                    <a:pt x="1307464" y="32384"/>
                  </a:lnTo>
                  <a:lnTo>
                    <a:pt x="1330833" y="30480"/>
                  </a:lnTo>
                  <a:lnTo>
                    <a:pt x="1328800" y="4699"/>
                  </a:lnTo>
                  <a:close/>
                </a:path>
                <a:path w="2207260" h="627380">
                  <a:moveTo>
                    <a:pt x="1147825" y="29082"/>
                  </a:moveTo>
                  <a:lnTo>
                    <a:pt x="1136395" y="31368"/>
                  </a:lnTo>
                  <a:lnTo>
                    <a:pt x="1104137" y="38226"/>
                  </a:lnTo>
                  <a:lnTo>
                    <a:pt x="1072514" y="45719"/>
                  </a:lnTo>
                  <a:lnTo>
                    <a:pt x="1045971" y="52705"/>
                  </a:lnTo>
                  <a:lnTo>
                    <a:pt x="1052575" y="77724"/>
                  </a:lnTo>
                  <a:lnTo>
                    <a:pt x="1078610" y="70865"/>
                  </a:lnTo>
                  <a:lnTo>
                    <a:pt x="1109471" y="63500"/>
                  </a:lnTo>
                  <a:lnTo>
                    <a:pt x="1141221" y="56768"/>
                  </a:lnTo>
                  <a:lnTo>
                    <a:pt x="1152651" y="54609"/>
                  </a:lnTo>
                  <a:lnTo>
                    <a:pt x="1147825" y="29082"/>
                  </a:lnTo>
                  <a:close/>
                </a:path>
                <a:path w="2207260" h="627380">
                  <a:moveTo>
                    <a:pt x="970788" y="75437"/>
                  </a:moveTo>
                  <a:lnTo>
                    <a:pt x="927226" y="91186"/>
                  </a:lnTo>
                  <a:lnTo>
                    <a:pt x="876300" y="112521"/>
                  </a:lnTo>
                  <a:lnTo>
                    <a:pt x="872997" y="114045"/>
                  </a:lnTo>
                  <a:lnTo>
                    <a:pt x="884173" y="137413"/>
                  </a:lnTo>
                  <a:lnTo>
                    <a:pt x="886586" y="136144"/>
                  </a:lnTo>
                  <a:lnTo>
                    <a:pt x="910844" y="125602"/>
                  </a:lnTo>
                  <a:lnTo>
                    <a:pt x="936244" y="115443"/>
                  </a:lnTo>
                  <a:lnTo>
                    <a:pt x="962786" y="105537"/>
                  </a:lnTo>
                  <a:lnTo>
                    <a:pt x="979042" y="100075"/>
                  </a:lnTo>
                  <a:lnTo>
                    <a:pt x="970788" y="75437"/>
                  </a:lnTo>
                  <a:close/>
                </a:path>
                <a:path w="2207260" h="627380">
                  <a:moveTo>
                    <a:pt x="803020" y="151256"/>
                  </a:moveTo>
                  <a:lnTo>
                    <a:pt x="771016" y="172593"/>
                  </a:lnTo>
                  <a:lnTo>
                    <a:pt x="739266" y="198755"/>
                  </a:lnTo>
                  <a:lnTo>
                    <a:pt x="720089" y="219075"/>
                  </a:lnTo>
                  <a:lnTo>
                    <a:pt x="740028" y="235712"/>
                  </a:lnTo>
                  <a:lnTo>
                    <a:pt x="744092" y="230631"/>
                  </a:lnTo>
                  <a:lnTo>
                    <a:pt x="756411" y="218312"/>
                  </a:lnTo>
                  <a:lnTo>
                    <a:pt x="770254" y="205994"/>
                  </a:lnTo>
                  <a:lnTo>
                    <a:pt x="785876" y="193801"/>
                  </a:lnTo>
                  <a:lnTo>
                    <a:pt x="803147" y="181737"/>
                  </a:lnTo>
                  <a:lnTo>
                    <a:pt x="816863" y="173100"/>
                  </a:lnTo>
                  <a:lnTo>
                    <a:pt x="803020" y="151256"/>
                  </a:lnTo>
                  <a:close/>
                </a:path>
                <a:path w="2207260" h="627380">
                  <a:moveTo>
                    <a:pt x="685419" y="295782"/>
                  </a:moveTo>
                  <a:lnTo>
                    <a:pt x="676909" y="337819"/>
                  </a:lnTo>
                  <a:lnTo>
                    <a:pt x="653288" y="374141"/>
                  </a:lnTo>
                  <a:lnTo>
                    <a:pt x="647572" y="380238"/>
                  </a:lnTo>
                  <a:lnTo>
                    <a:pt x="666622" y="397890"/>
                  </a:lnTo>
                  <a:lnTo>
                    <a:pt x="693801" y="361569"/>
                  </a:lnTo>
                  <a:lnTo>
                    <a:pt x="709802" y="316356"/>
                  </a:lnTo>
                  <a:lnTo>
                    <a:pt x="711326" y="297814"/>
                  </a:lnTo>
                  <a:lnTo>
                    <a:pt x="685419" y="295782"/>
                  </a:lnTo>
                  <a:close/>
                </a:path>
                <a:path w="2207260" h="627380">
                  <a:moveTo>
                    <a:pt x="590295" y="427989"/>
                  </a:moveTo>
                  <a:lnTo>
                    <a:pt x="542289" y="456819"/>
                  </a:lnTo>
                  <a:lnTo>
                    <a:pt x="501395" y="476884"/>
                  </a:lnTo>
                  <a:lnTo>
                    <a:pt x="512317" y="500380"/>
                  </a:lnTo>
                  <a:lnTo>
                    <a:pt x="554989" y="479425"/>
                  </a:lnTo>
                  <a:lnTo>
                    <a:pt x="595757" y="455549"/>
                  </a:lnTo>
                  <a:lnTo>
                    <a:pt x="604773" y="449452"/>
                  </a:lnTo>
                  <a:lnTo>
                    <a:pt x="590295" y="427989"/>
                  </a:lnTo>
                  <a:close/>
                </a:path>
                <a:path w="2207260" h="627380">
                  <a:moveTo>
                    <a:pt x="430275" y="505332"/>
                  </a:moveTo>
                  <a:lnTo>
                    <a:pt x="370458" y="524890"/>
                  </a:lnTo>
                  <a:lnTo>
                    <a:pt x="332485" y="535305"/>
                  </a:lnTo>
                  <a:lnTo>
                    <a:pt x="338835" y="560324"/>
                  </a:lnTo>
                  <a:lnTo>
                    <a:pt x="378078" y="549656"/>
                  </a:lnTo>
                  <a:lnTo>
                    <a:pt x="433196" y="531876"/>
                  </a:lnTo>
                  <a:lnTo>
                    <a:pt x="439165" y="529716"/>
                  </a:lnTo>
                  <a:lnTo>
                    <a:pt x="430275" y="505332"/>
                  </a:lnTo>
                  <a:close/>
                </a:path>
                <a:path w="2207260" h="627380">
                  <a:moveTo>
                    <a:pt x="257301" y="552322"/>
                  </a:moveTo>
                  <a:lnTo>
                    <a:pt x="192023" y="563499"/>
                  </a:lnTo>
                  <a:lnTo>
                    <a:pt x="156082" y="568197"/>
                  </a:lnTo>
                  <a:lnTo>
                    <a:pt x="159003" y="593978"/>
                  </a:lnTo>
                  <a:lnTo>
                    <a:pt x="164083" y="593470"/>
                  </a:lnTo>
                  <a:lnTo>
                    <a:pt x="196087" y="589026"/>
                  </a:lnTo>
                  <a:lnTo>
                    <a:pt x="227710" y="584072"/>
                  </a:lnTo>
                  <a:lnTo>
                    <a:pt x="262508" y="577722"/>
                  </a:lnTo>
                  <a:lnTo>
                    <a:pt x="257301" y="552322"/>
                  </a:lnTo>
                  <a:close/>
                </a:path>
                <a:path w="2207260" h="627380">
                  <a:moveTo>
                    <a:pt x="76453" y="549275"/>
                  </a:moveTo>
                  <a:lnTo>
                    <a:pt x="0" y="590550"/>
                  </a:lnTo>
                  <a:lnTo>
                    <a:pt x="78866" y="626999"/>
                  </a:lnTo>
                  <a:lnTo>
                    <a:pt x="78074" y="601471"/>
                  </a:lnTo>
                  <a:lnTo>
                    <a:pt x="65404" y="601471"/>
                  </a:lnTo>
                  <a:lnTo>
                    <a:pt x="64134" y="575690"/>
                  </a:lnTo>
                  <a:lnTo>
                    <a:pt x="77250" y="574932"/>
                  </a:lnTo>
                  <a:lnTo>
                    <a:pt x="76453" y="549275"/>
                  </a:lnTo>
                  <a:close/>
                </a:path>
                <a:path w="2207260" h="627380">
                  <a:moveTo>
                    <a:pt x="77250" y="574932"/>
                  </a:moveTo>
                  <a:lnTo>
                    <a:pt x="64134" y="575690"/>
                  </a:lnTo>
                  <a:lnTo>
                    <a:pt x="65404" y="601471"/>
                  </a:lnTo>
                  <a:lnTo>
                    <a:pt x="78055" y="600844"/>
                  </a:lnTo>
                  <a:lnTo>
                    <a:pt x="77250" y="574932"/>
                  </a:lnTo>
                  <a:close/>
                </a:path>
                <a:path w="2207260" h="627380">
                  <a:moveTo>
                    <a:pt x="78055" y="600844"/>
                  </a:moveTo>
                  <a:lnTo>
                    <a:pt x="65404" y="601471"/>
                  </a:lnTo>
                  <a:lnTo>
                    <a:pt x="78074" y="601471"/>
                  </a:lnTo>
                  <a:lnTo>
                    <a:pt x="78055" y="600844"/>
                  </a:lnTo>
                  <a:close/>
                </a:path>
                <a:path w="2207260" h="627380">
                  <a:moveTo>
                    <a:pt x="79501" y="574801"/>
                  </a:moveTo>
                  <a:lnTo>
                    <a:pt x="77250" y="574932"/>
                  </a:lnTo>
                  <a:lnTo>
                    <a:pt x="78055" y="600844"/>
                  </a:lnTo>
                  <a:lnTo>
                    <a:pt x="80771" y="600709"/>
                  </a:lnTo>
                  <a:lnTo>
                    <a:pt x="79501" y="574801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58383" y="1246631"/>
              <a:ext cx="1674875" cy="15925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01055" y="1336040"/>
              <a:ext cx="1541145" cy="1362075"/>
            </a:xfrm>
            <a:custGeom>
              <a:avLst/>
              <a:gdLst/>
              <a:ahLst/>
              <a:cxnLst/>
              <a:rect l="l" t="t" r="r" b="b"/>
              <a:pathLst>
                <a:path w="1541145" h="1362075">
                  <a:moveTo>
                    <a:pt x="163791" y="24690"/>
                  </a:moveTo>
                  <a:lnTo>
                    <a:pt x="129159" y="51688"/>
                  </a:lnTo>
                  <a:lnTo>
                    <a:pt x="99949" y="84200"/>
                  </a:lnTo>
                  <a:lnTo>
                    <a:pt x="93472" y="92583"/>
                  </a:lnTo>
                  <a:lnTo>
                    <a:pt x="114173" y="108204"/>
                  </a:lnTo>
                  <a:lnTo>
                    <a:pt x="119888" y="100584"/>
                  </a:lnTo>
                  <a:lnTo>
                    <a:pt x="128651" y="90043"/>
                  </a:lnTo>
                  <a:lnTo>
                    <a:pt x="155829" y="62357"/>
                  </a:lnTo>
                  <a:lnTo>
                    <a:pt x="172236" y="49679"/>
                  </a:lnTo>
                  <a:lnTo>
                    <a:pt x="172099" y="49275"/>
                  </a:lnTo>
                  <a:lnTo>
                    <a:pt x="171958" y="49275"/>
                  </a:lnTo>
                  <a:lnTo>
                    <a:pt x="163791" y="24690"/>
                  </a:lnTo>
                  <a:close/>
                </a:path>
                <a:path w="1541145" h="1362075">
                  <a:moveTo>
                    <a:pt x="233115" y="20447"/>
                  </a:moveTo>
                  <a:lnTo>
                    <a:pt x="176022" y="20447"/>
                  </a:lnTo>
                  <a:lnTo>
                    <a:pt x="184404" y="44958"/>
                  </a:lnTo>
                  <a:lnTo>
                    <a:pt x="173571" y="48716"/>
                  </a:lnTo>
                  <a:lnTo>
                    <a:pt x="172236" y="49679"/>
                  </a:lnTo>
                  <a:lnTo>
                    <a:pt x="180340" y="73660"/>
                  </a:lnTo>
                  <a:lnTo>
                    <a:pt x="233115" y="20447"/>
                  </a:lnTo>
                  <a:close/>
                </a:path>
                <a:path w="1541145" h="1362075">
                  <a:moveTo>
                    <a:pt x="173571" y="48716"/>
                  </a:moveTo>
                  <a:lnTo>
                    <a:pt x="172144" y="49211"/>
                  </a:lnTo>
                  <a:lnTo>
                    <a:pt x="172236" y="49679"/>
                  </a:lnTo>
                  <a:lnTo>
                    <a:pt x="173571" y="48716"/>
                  </a:lnTo>
                  <a:close/>
                </a:path>
                <a:path w="1541145" h="1362075">
                  <a:moveTo>
                    <a:pt x="172085" y="49231"/>
                  </a:moveTo>
                  <a:close/>
                </a:path>
                <a:path w="1541145" h="1362075">
                  <a:moveTo>
                    <a:pt x="175260" y="47498"/>
                  </a:moveTo>
                  <a:lnTo>
                    <a:pt x="172078" y="49211"/>
                  </a:lnTo>
                  <a:lnTo>
                    <a:pt x="173571" y="48716"/>
                  </a:lnTo>
                  <a:lnTo>
                    <a:pt x="175260" y="47498"/>
                  </a:lnTo>
                  <a:close/>
                </a:path>
                <a:path w="1541145" h="1362075">
                  <a:moveTo>
                    <a:pt x="176022" y="20447"/>
                  </a:moveTo>
                  <a:lnTo>
                    <a:pt x="163791" y="24690"/>
                  </a:lnTo>
                  <a:lnTo>
                    <a:pt x="172078" y="49211"/>
                  </a:lnTo>
                  <a:lnTo>
                    <a:pt x="175260" y="47498"/>
                  </a:lnTo>
                  <a:lnTo>
                    <a:pt x="177082" y="47498"/>
                  </a:lnTo>
                  <a:lnTo>
                    <a:pt x="184404" y="44958"/>
                  </a:lnTo>
                  <a:lnTo>
                    <a:pt x="176022" y="20447"/>
                  </a:lnTo>
                  <a:close/>
                </a:path>
                <a:path w="1541145" h="1362075">
                  <a:moveTo>
                    <a:pt x="177082" y="47498"/>
                  </a:moveTo>
                  <a:lnTo>
                    <a:pt x="175260" y="47498"/>
                  </a:lnTo>
                  <a:lnTo>
                    <a:pt x="173571" y="48716"/>
                  </a:lnTo>
                  <a:lnTo>
                    <a:pt x="177082" y="47498"/>
                  </a:lnTo>
                  <a:close/>
                </a:path>
                <a:path w="1541145" h="1362075">
                  <a:moveTo>
                    <a:pt x="155448" y="0"/>
                  </a:moveTo>
                  <a:lnTo>
                    <a:pt x="163791" y="24690"/>
                  </a:lnTo>
                  <a:lnTo>
                    <a:pt x="176022" y="20447"/>
                  </a:lnTo>
                  <a:lnTo>
                    <a:pt x="233115" y="20447"/>
                  </a:lnTo>
                  <a:lnTo>
                    <a:pt x="241554" y="11937"/>
                  </a:lnTo>
                  <a:lnTo>
                    <a:pt x="155448" y="0"/>
                  </a:lnTo>
                  <a:close/>
                </a:path>
                <a:path w="1541145" h="1362075">
                  <a:moveTo>
                    <a:pt x="52451" y="161544"/>
                  </a:moveTo>
                  <a:lnTo>
                    <a:pt x="43434" y="180848"/>
                  </a:lnTo>
                  <a:lnTo>
                    <a:pt x="30861" y="212598"/>
                  </a:lnTo>
                  <a:lnTo>
                    <a:pt x="20193" y="245872"/>
                  </a:lnTo>
                  <a:lnTo>
                    <a:pt x="16383" y="261238"/>
                  </a:lnTo>
                  <a:lnTo>
                    <a:pt x="41529" y="267462"/>
                  </a:lnTo>
                  <a:lnTo>
                    <a:pt x="44958" y="253873"/>
                  </a:lnTo>
                  <a:lnTo>
                    <a:pt x="54991" y="222123"/>
                  </a:lnTo>
                  <a:lnTo>
                    <a:pt x="66802" y="191897"/>
                  </a:lnTo>
                  <a:lnTo>
                    <a:pt x="75946" y="172720"/>
                  </a:lnTo>
                  <a:lnTo>
                    <a:pt x="52451" y="161544"/>
                  </a:lnTo>
                  <a:close/>
                </a:path>
                <a:path w="1541145" h="1362075">
                  <a:moveTo>
                    <a:pt x="2540" y="339598"/>
                  </a:moveTo>
                  <a:lnTo>
                    <a:pt x="1397" y="351409"/>
                  </a:lnTo>
                  <a:lnTo>
                    <a:pt x="254" y="369443"/>
                  </a:lnTo>
                  <a:lnTo>
                    <a:pt x="0" y="387731"/>
                  </a:lnTo>
                  <a:lnTo>
                    <a:pt x="1016" y="406273"/>
                  </a:lnTo>
                  <a:lnTo>
                    <a:pt x="4445" y="425450"/>
                  </a:lnTo>
                  <a:lnTo>
                    <a:pt x="10033" y="444373"/>
                  </a:lnTo>
                  <a:lnTo>
                    <a:pt x="11557" y="448056"/>
                  </a:lnTo>
                  <a:lnTo>
                    <a:pt x="35433" y="438023"/>
                  </a:lnTo>
                  <a:lnTo>
                    <a:pt x="34925" y="437007"/>
                  </a:lnTo>
                  <a:lnTo>
                    <a:pt x="29972" y="420750"/>
                  </a:lnTo>
                  <a:lnTo>
                    <a:pt x="26924" y="404749"/>
                  </a:lnTo>
                  <a:lnTo>
                    <a:pt x="25908" y="388112"/>
                  </a:lnTo>
                  <a:lnTo>
                    <a:pt x="26162" y="371094"/>
                  </a:lnTo>
                  <a:lnTo>
                    <a:pt x="27178" y="353822"/>
                  </a:lnTo>
                  <a:lnTo>
                    <a:pt x="28321" y="342011"/>
                  </a:lnTo>
                  <a:lnTo>
                    <a:pt x="2540" y="339598"/>
                  </a:lnTo>
                  <a:close/>
                </a:path>
                <a:path w="1541145" h="1362075">
                  <a:moveTo>
                    <a:pt x="72771" y="501014"/>
                  </a:moveTo>
                  <a:lnTo>
                    <a:pt x="53213" y="518160"/>
                  </a:lnTo>
                  <a:lnTo>
                    <a:pt x="67564" y="534415"/>
                  </a:lnTo>
                  <a:lnTo>
                    <a:pt x="84328" y="551434"/>
                  </a:lnTo>
                  <a:lnTo>
                    <a:pt x="102489" y="567944"/>
                  </a:lnTo>
                  <a:lnTo>
                    <a:pt x="122301" y="584073"/>
                  </a:lnTo>
                  <a:lnTo>
                    <a:pt x="130937" y="590550"/>
                  </a:lnTo>
                  <a:lnTo>
                    <a:pt x="146304" y="569722"/>
                  </a:lnTo>
                  <a:lnTo>
                    <a:pt x="138684" y="564007"/>
                  </a:lnTo>
                  <a:lnTo>
                    <a:pt x="120015" y="548767"/>
                  </a:lnTo>
                  <a:lnTo>
                    <a:pt x="102743" y="533146"/>
                  </a:lnTo>
                  <a:lnTo>
                    <a:pt x="87122" y="517398"/>
                  </a:lnTo>
                  <a:lnTo>
                    <a:pt x="72771" y="501014"/>
                  </a:lnTo>
                  <a:close/>
                </a:path>
                <a:path w="1541145" h="1362075">
                  <a:moveTo>
                    <a:pt x="209931" y="611505"/>
                  </a:moveTo>
                  <a:lnTo>
                    <a:pt x="240919" y="657860"/>
                  </a:lnTo>
                  <a:lnTo>
                    <a:pt x="290830" y="680974"/>
                  </a:lnTo>
                  <a:lnTo>
                    <a:pt x="301371" y="657352"/>
                  </a:lnTo>
                  <a:lnTo>
                    <a:pt x="279527" y="647700"/>
                  </a:lnTo>
                  <a:lnTo>
                    <a:pt x="252984" y="634873"/>
                  </a:lnTo>
                  <a:lnTo>
                    <a:pt x="227711" y="621665"/>
                  </a:lnTo>
                  <a:lnTo>
                    <a:pt x="209931" y="611505"/>
                  </a:lnTo>
                  <a:close/>
                </a:path>
                <a:path w="1541145" h="1362075">
                  <a:moveTo>
                    <a:pt x="372745" y="685038"/>
                  </a:moveTo>
                  <a:lnTo>
                    <a:pt x="418465" y="726948"/>
                  </a:lnTo>
                  <a:lnTo>
                    <a:pt x="464693" y="739394"/>
                  </a:lnTo>
                  <a:lnTo>
                    <a:pt x="470916" y="714248"/>
                  </a:lnTo>
                  <a:lnTo>
                    <a:pt x="457708" y="710946"/>
                  </a:lnTo>
                  <a:lnTo>
                    <a:pt x="426085" y="702056"/>
                  </a:lnTo>
                  <a:lnTo>
                    <a:pt x="395097" y="692658"/>
                  </a:lnTo>
                  <a:lnTo>
                    <a:pt x="372745" y="685038"/>
                  </a:lnTo>
                  <a:close/>
                </a:path>
                <a:path w="1541145" h="1362075">
                  <a:moveTo>
                    <a:pt x="546227" y="730631"/>
                  </a:moveTo>
                  <a:lnTo>
                    <a:pt x="585724" y="763524"/>
                  </a:lnTo>
                  <a:lnTo>
                    <a:pt x="644906" y="770890"/>
                  </a:lnTo>
                  <a:lnTo>
                    <a:pt x="647700" y="745109"/>
                  </a:lnTo>
                  <a:lnTo>
                    <a:pt x="623824" y="742569"/>
                  </a:lnTo>
                  <a:lnTo>
                    <a:pt x="589915" y="737997"/>
                  </a:lnTo>
                  <a:lnTo>
                    <a:pt x="556133" y="732536"/>
                  </a:lnTo>
                  <a:lnTo>
                    <a:pt x="546227" y="730631"/>
                  </a:lnTo>
                  <a:close/>
                </a:path>
                <a:path w="1541145" h="1362075">
                  <a:moveTo>
                    <a:pt x="724408" y="750189"/>
                  </a:moveTo>
                  <a:lnTo>
                    <a:pt x="723265" y="776097"/>
                  </a:lnTo>
                  <a:lnTo>
                    <a:pt x="726186" y="776224"/>
                  </a:lnTo>
                  <a:lnTo>
                    <a:pt x="761746" y="776732"/>
                  </a:lnTo>
                  <a:lnTo>
                    <a:pt x="796671" y="777621"/>
                  </a:lnTo>
                  <a:lnTo>
                    <a:pt x="826389" y="779907"/>
                  </a:lnTo>
                  <a:lnTo>
                    <a:pt x="828294" y="753999"/>
                  </a:lnTo>
                  <a:lnTo>
                    <a:pt x="797306" y="751713"/>
                  </a:lnTo>
                  <a:lnTo>
                    <a:pt x="727329" y="750316"/>
                  </a:lnTo>
                  <a:lnTo>
                    <a:pt x="724408" y="750189"/>
                  </a:lnTo>
                  <a:close/>
                </a:path>
                <a:path w="1541145" h="1362075">
                  <a:moveTo>
                    <a:pt x="907034" y="765175"/>
                  </a:moveTo>
                  <a:lnTo>
                    <a:pt x="901573" y="790575"/>
                  </a:lnTo>
                  <a:lnTo>
                    <a:pt x="933323" y="797306"/>
                  </a:lnTo>
                  <a:lnTo>
                    <a:pt x="966851" y="805942"/>
                  </a:lnTo>
                  <a:lnTo>
                    <a:pt x="999998" y="816102"/>
                  </a:lnTo>
                  <a:lnTo>
                    <a:pt x="1000252" y="816102"/>
                  </a:lnTo>
                  <a:lnTo>
                    <a:pt x="1008888" y="791718"/>
                  </a:lnTo>
                  <a:lnTo>
                    <a:pt x="1007491" y="791210"/>
                  </a:lnTo>
                  <a:lnTo>
                    <a:pt x="973201" y="780796"/>
                  </a:lnTo>
                  <a:lnTo>
                    <a:pt x="938657" y="771906"/>
                  </a:lnTo>
                  <a:lnTo>
                    <a:pt x="907034" y="765175"/>
                  </a:lnTo>
                  <a:close/>
                </a:path>
                <a:path w="1541145" h="1362075">
                  <a:moveTo>
                    <a:pt x="1082421" y="819658"/>
                  </a:moveTo>
                  <a:lnTo>
                    <a:pt x="1071880" y="843407"/>
                  </a:lnTo>
                  <a:lnTo>
                    <a:pt x="1096264" y="854202"/>
                  </a:lnTo>
                  <a:lnTo>
                    <a:pt x="1127125" y="869315"/>
                  </a:lnTo>
                  <a:lnTo>
                    <a:pt x="1157224" y="885571"/>
                  </a:lnTo>
                  <a:lnTo>
                    <a:pt x="1163066" y="889127"/>
                  </a:lnTo>
                  <a:lnTo>
                    <a:pt x="1176401" y="866902"/>
                  </a:lnTo>
                  <a:lnTo>
                    <a:pt x="1169543" y="862838"/>
                  </a:lnTo>
                  <a:lnTo>
                    <a:pt x="1138554" y="846074"/>
                  </a:lnTo>
                  <a:lnTo>
                    <a:pt x="1106677" y="830453"/>
                  </a:lnTo>
                  <a:lnTo>
                    <a:pt x="1082421" y="819658"/>
                  </a:lnTo>
                  <a:close/>
                </a:path>
                <a:path w="1541145" h="1362075">
                  <a:moveTo>
                    <a:pt x="1242695" y="909193"/>
                  </a:moveTo>
                  <a:lnTo>
                    <a:pt x="1227709" y="930402"/>
                  </a:lnTo>
                  <a:lnTo>
                    <a:pt x="1242441" y="940689"/>
                  </a:lnTo>
                  <a:lnTo>
                    <a:pt x="1268857" y="961009"/>
                  </a:lnTo>
                  <a:lnTo>
                    <a:pt x="1294257" y="982091"/>
                  </a:lnTo>
                  <a:lnTo>
                    <a:pt x="1307465" y="994029"/>
                  </a:lnTo>
                  <a:lnTo>
                    <a:pt x="1324864" y="974852"/>
                  </a:lnTo>
                  <a:lnTo>
                    <a:pt x="1310767" y="962152"/>
                  </a:lnTo>
                  <a:lnTo>
                    <a:pt x="1284604" y="940435"/>
                  </a:lnTo>
                  <a:lnTo>
                    <a:pt x="1257300" y="919607"/>
                  </a:lnTo>
                  <a:lnTo>
                    <a:pt x="1242695" y="909193"/>
                  </a:lnTo>
                  <a:close/>
                </a:path>
                <a:path w="1541145" h="1362075">
                  <a:moveTo>
                    <a:pt x="1380363" y="1030605"/>
                  </a:moveTo>
                  <a:lnTo>
                    <a:pt x="1361440" y="1048258"/>
                  </a:lnTo>
                  <a:lnTo>
                    <a:pt x="1363091" y="1050036"/>
                  </a:lnTo>
                  <a:lnTo>
                    <a:pt x="1383284" y="1073912"/>
                  </a:lnTo>
                  <a:lnTo>
                    <a:pt x="1402207" y="1098550"/>
                  </a:lnTo>
                  <a:lnTo>
                    <a:pt x="1419478" y="1123569"/>
                  </a:lnTo>
                  <a:lnTo>
                    <a:pt x="1422653" y="1128649"/>
                  </a:lnTo>
                  <a:lnTo>
                    <a:pt x="1444752" y="1114933"/>
                  </a:lnTo>
                  <a:lnTo>
                    <a:pt x="1440815" y="1108837"/>
                  </a:lnTo>
                  <a:lnTo>
                    <a:pt x="1422780" y="1082802"/>
                  </a:lnTo>
                  <a:lnTo>
                    <a:pt x="1403096" y="1057275"/>
                  </a:lnTo>
                  <a:lnTo>
                    <a:pt x="1382014" y="1032383"/>
                  </a:lnTo>
                  <a:lnTo>
                    <a:pt x="1380363" y="1030605"/>
                  </a:lnTo>
                  <a:close/>
                </a:path>
                <a:path w="1541145" h="1362075">
                  <a:moveTo>
                    <a:pt x="1489181" y="1285955"/>
                  </a:moveTo>
                  <a:lnTo>
                    <a:pt x="1463802" y="1288669"/>
                  </a:lnTo>
                  <a:lnTo>
                    <a:pt x="1510792" y="1361821"/>
                  </a:lnTo>
                  <a:lnTo>
                    <a:pt x="1537434" y="1290066"/>
                  </a:lnTo>
                  <a:lnTo>
                    <a:pt x="1489710" y="1290066"/>
                  </a:lnTo>
                  <a:lnTo>
                    <a:pt x="1489181" y="1285955"/>
                  </a:lnTo>
                  <a:close/>
                </a:path>
                <a:path w="1541145" h="1362075">
                  <a:moveTo>
                    <a:pt x="1514906" y="1283205"/>
                  </a:moveTo>
                  <a:lnTo>
                    <a:pt x="1489181" y="1285955"/>
                  </a:lnTo>
                  <a:lnTo>
                    <a:pt x="1489710" y="1290066"/>
                  </a:lnTo>
                  <a:lnTo>
                    <a:pt x="1515364" y="1286510"/>
                  </a:lnTo>
                  <a:lnTo>
                    <a:pt x="1514906" y="1283205"/>
                  </a:lnTo>
                  <a:close/>
                </a:path>
                <a:path w="1541145" h="1362075">
                  <a:moveTo>
                    <a:pt x="1541018" y="1280414"/>
                  </a:moveTo>
                  <a:lnTo>
                    <a:pt x="1514906" y="1283205"/>
                  </a:lnTo>
                  <a:lnTo>
                    <a:pt x="1515364" y="1286510"/>
                  </a:lnTo>
                  <a:lnTo>
                    <a:pt x="1489710" y="1290066"/>
                  </a:lnTo>
                  <a:lnTo>
                    <a:pt x="1537434" y="1290066"/>
                  </a:lnTo>
                  <a:lnTo>
                    <a:pt x="1541018" y="1280414"/>
                  </a:lnTo>
                  <a:close/>
                </a:path>
                <a:path w="1541145" h="1362075">
                  <a:moveTo>
                    <a:pt x="1482725" y="1184402"/>
                  </a:moveTo>
                  <a:lnTo>
                    <a:pt x="1459357" y="1195451"/>
                  </a:lnTo>
                  <a:lnTo>
                    <a:pt x="1462024" y="1201166"/>
                  </a:lnTo>
                  <a:lnTo>
                    <a:pt x="1472819" y="1227582"/>
                  </a:lnTo>
                  <a:lnTo>
                    <a:pt x="1481582" y="1254379"/>
                  </a:lnTo>
                  <a:lnTo>
                    <a:pt x="1488567" y="1281176"/>
                  </a:lnTo>
                  <a:lnTo>
                    <a:pt x="1489181" y="1285955"/>
                  </a:lnTo>
                  <a:lnTo>
                    <a:pt x="1514906" y="1283205"/>
                  </a:lnTo>
                  <a:lnTo>
                    <a:pt x="1513713" y="1274572"/>
                  </a:lnTo>
                  <a:lnTo>
                    <a:pt x="1506220" y="1246251"/>
                  </a:lnTo>
                  <a:lnTo>
                    <a:pt x="1496695" y="1217930"/>
                  </a:lnTo>
                  <a:lnTo>
                    <a:pt x="1485392" y="1189990"/>
                  </a:lnTo>
                  <a:lnTo>
                    <a:pt x="1482725" y="118440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24855" y="1722119"/>
              <a:ext cx="414527" cy="4084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36391" y="1647444"/>
              <a:ext cx="426719" cy="4251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90872" y="3354323"/>
              <a:ext cx="358139" cy="358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81627" y="3354323"/>
              <a:ext cx="358139" cy="358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97980" y="2872739"/>
              <a:ext cx="358140" cy="358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413753" y="3163950"/>
            <a:ext cx="911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r>
              <a:rPr sz="1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Servers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297167" y="0"/>
            <a:ext cx="2428240" cy="3710940"/>
            <a:chOff x="6297167" y="0"/>
            <a:chExt cx="2428240" cy="3710940"/>
          </a:xfrm>
        </p:grpSpPr>
        <p:sp>
          <p:nvSpPr>
            <p:cNvPr id="64" name="object 64"/>
            <p:cNvSpPr/>
            <p:nvPr/>
          </p:nvSpPr>
          <p:spPr>
            <a:xfrm>
              <a:off x="7106411" y="3352800"/>
              <a:ext cx="359664" cy="35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97167" y="3352800"/>
              <a:ext cx="359663" cy="35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92339" y="0"/>
              <a:ext cx="1432559" cy="14340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Terminology </a:t>
            </a:r>
            <a:r>
              <a:rPr spc="-10" dirty="0"/>
              <a:t>For Physical</a:t>
            </a:r>
            <a:r>
              <a:rPr spc="100" dirty="0"/>
              <a:t> </a:t>
            </a:r>
            <a:r>
              <a:rPr spc="-5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4474845" cy="266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8455">
              <a:lnSpc>
                <a:spcPct val="120100"/>
              </a:lnSpc>
              <a:spcBef>
                <a:spcPts val="95"/>
              </a:spcBef>
            </a:pP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Leased Line  Ethernet Private Line  Pseudo-wire</a:t>
            </a:r>
            <a:endParaRPr sz="2400">
              <a:latin typeface="Arial"/>
              <a:cs typeface="Arial"/>
            </a:endParaRPr>
          </a:p>
          <a:p>
            <a:pPr marL="12700" marR="1760220">
              <a:lnSpc>
                <a:spcPct val="120000"/>
              </a:lnSpc>
            </a:pP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Point-to-point circuit  LAN Extension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MPLS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VPLS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IP-VPN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L3-VPN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1722" y="1477771"/>
            <a:ext cx="2652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All generally deliver an  “extension” 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port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  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Direct Connect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Location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Customer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3192" y="393827"/>
            <a:ext cx="729615" cy="255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2276" y="68580"/>
            <a:ext cx="1377696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59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Terminology </a:t>
            </a:r>
            <a:r>
              <a:rPr spc="-10" dirty="0"/>
              <a:t>For Physical</a:t>
            </a:r>
            <a:r>
              <a:rPr spc="100" dirty="0"/>
              <a:t> </a:t>
            </a:r>
            <a:r>
              <a:rPr spc="-5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2823" y="3295599"/>
            <a:ext cx="1813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little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506" y="962025"/>
            <a:ext cx="4769485" cy="269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02460">
              <a:lnSpc>
                <a:spcPct val="1201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Leased Line  Ethernet Private Line  Pseudo-wire</a:t>
            </a:r>
            <a:endParaRPr sz="2400">
              <a:latin typeface="Arial"/>
              <a:cs typeface="Arial"/>
            </a:endParaRPr>
          </a:p>
          <a:p>
            <a:pPr marL="12700" marR="2054860">
              <a:lnSpc>
                <a:spcPct val="12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Point-to-point circuit  LAN Extension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700"/>
              </a:lnSpc>
              <a:tabLst>
                <a:tab pos="4603115" algn="l"/>
              </a:tabLst>
            </a:pP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MPLS</a:t>
            </a:r>
            <a:r>
              <a:rPr sz="2400" spc="-10" dirty="0">
                <a:solidFill>
                  <a:srgbClr val="EF6F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F6F29"/>
                </a:solidFill>
                <a:latin typeface="Arial"/>
                <a:cs typeface="Arial"/>
              </a:rPr>
              <a:t>/</a:t>
            </a:r>
            <a:r>
              <a:rPr sz="2400" spc="-15" dirty="0">
                <a:solidFill>
                  <a:srgbClr val="EF6F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F6F29"/>
                </a:solidFill>
                <a:latin typeface="Arial"/>
                <a:cs typeface="Arial"/>
              </a:rPr>
              <a:t>V</a:t>
            </a:r>
            <a:r>
              <a:rPr sz="2400" spc="-10" dirty="0">
                <a:solidFill>
                  <a:srgbClr val="EF6F29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LS</a:t>
            </a:r>
            <a:r>
              <a:rPr sz="2400" spc="5" dirty="0">
                <a:solidFill>
                  <a:srgbClr val="EF6F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F6F29"/>
                </a:solidFill>
                <a:latin typeface="Arial"/>
                <a:cs typeface="Arial"/>
              </a:rPr>
              <a:t>/ I</a:t>
            </a:r>
            <a:r>
              <a:rPr sz="2400" spc="5" dirty="0">
                <a:solidFill>
                  <a:srgbClr val="EF6F29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EF6F29"/>
                </a:solidFill>
                <a:latin typeface="Arial"/>
                <a:cs typeface="Arial"/>
              </a:rPr>
              <a:t>-V</a:t>
            </a:r>
            <a:r>
              <a:rPr sz="2400" spc="-10" dirty="0">
                <a:solidFill>
                  <a:srgbClr val="EF6F29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EF6F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F6F29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EF6F29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EF6F29"/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rgbClr val="EF6F29"/>
                </a:solidFill>
                <a:latin typeface="Arial"/>
                <a:cs typeface="Arial"/>
              </a:rPr>
              <a:t>VP</a:t>
            </a:r>
            <a:r>
              <a:rPr sz="2400" dirty="0">
                <a:solidFill>
                  <a:srgbClr val="EF6F29"/>
                </a:solidFill>
                <a:latin typeface="Arial"/>
                <a:cs typeface="Arial"/>
              </a:rPr>
              <a:t>N	</a:t>
            </a:r>
            <a:r>
              <a:rPr sz="5400" baseline="-5401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5400" baseline="-540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2276" y="68580"/>
            <a:ext cx="1377696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519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Physical </a:t>
            </a:r>
            <a:r>
              <a:rPr spc="-5" dirty="0"/>
              <a:t>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48792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Cross Connect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Single Mode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Fiber</a:t>
            </a:r>
            <a:endParaRPr sz="24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1000Base-LX or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10GBASE-LR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Potential onward Delivery via Direct Connect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Customer Router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4164" y="205740"/>
            <a:ext cx="3034284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243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 the Direct Connect</a:t>
            </a:r>
            <a:r>
              <a:rPr spc="30" dirty="0"/>
              <a:t> </a:t>
            </a:r>
            <a:r>
              <a:rPr spc="-5" dirty="0"/>
              <a:t>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1559" y="2266188"/>
              <a:ext cx="615696" cy="6111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2566" y="1949957"/>
              <a:ext cx="2667000" cy="2851785"/>
            </a:xfrm>
            <a:custGeom>
              <a:avLst/>
              <a:gdLst/>
              <a:ahLst/>
              <a:cxnLst/>
              <a:rect l="l" t="t" r="r" b="b"/>
              <a:pathLst>
                <a:path w="2667000" h="2851785">
                  <a:moveTo>
                    <a:pt x="0" y="2851404"/>
                  </a:moveTo>
                  <a:lnTo>
                    <a:pt x="2667000" y="2851404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851404"/>
                  </a:lnTo>
                  <a:close/>
                </a:path>
                <a:path w="2667000" h="2851785">
                  <a:moveTo>
                    <a:pt x="152400" y="1295400"/>
                  </a:moveTo>
                  <a:lnTo>
                    <a:pt x="1178052" y="1295400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1295400"/>
                  </a:lnTo>
                  <a:close/>
                </a:path>
                <a:path w="2667000" h="2851785">
                  <a:moveTo>
                    <a:pt x="1301495" y="2706624"/>
                  </a:moveTo>
                  <a:lnTo>
                    <a:pt x="2476499" y="2706624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2706624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82672" y="2831719"/>
            <a:ext cx="61785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3688" y="2816478"/>
            <a:ext cx="576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er  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9704" y="1934082"/>
            <a:ext cx="124523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endParaRPr sz="10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81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ocat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55000" y="2034078"/>
            <a:ext cx="5907405" cy="836930"/>
            <a:chOff x="1655000" y="2034078"/>
            <a:chExt cx="5907405" cy="836930"/>
          </a:xfrm>
        </p:grpSpPr>
        <p:sp>
          <p:nvSpPr>
            <p:cNvPr id="28" name="object 28"/>
            <p:cNvSpPr/>
            <p:nvPr/>
          </p:nvSpPr>
          <p:spPr>
            <a:xfrm>
              <a:off x="1668018" y="2573274"/>
              <a:ext cx="5881370" cy="0"/>
            </a:xfrm>
            <a:custGeom>
              <a:avLst/>
              <a:gdLst/>
              <a:ahLst/>
              <a:cxnLst/>
              <a:rect l="l" t="t" r="r" b="b"/>
              <a:pathLst>
                <a:path w="5881370">
                  <a:moveTo>
                    <a:pt x="0" y="0"/>
                  </a:moveTo>
                  <a:lnTo>
                    <a:pt x="2302002" y="0"/>
                  </a:lnTo>
                </a:path>
                <a:path w="5881370">
                  <a:moveTo>
                    <a:pt x="2644902" y="0"/>
                  </a:moveTo>
                  <a:lnTo>
                    <a:pt x="3815333" y="0"/>
                  </a:lnTo>
                </a:path>
                <a:path w="5881370">
                  <a:moveTo>
                    <a:pt x="4792218" y="0"/>
                  </a:moveTo>
                  <a:lnTo>
                    <a:pt x="5880988" y="0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4022" y="2047413"/>
              <a:ext cx="1347470" cy="807085"/>
            </a:xfrm>
            <a:custGeom>
              <a:avLst/>
              <a:gdLst/>
              <a:ahLst/>
              <a:cxnLst/>
              <a:rect l="l" t="t" r="r" b="b"/>
              <a:pathLst>
                <a:path w="1347470" h="807085">
                  <a:moveTo>
                    <a:pt x="518180" y="0"/>
                  </a:moveTo>
                  <a:lnTo>
                    <a:pt x="471477" y="3018"/>
                  </a:lnTo>
                  <a:lnTo>
                    <a:pt x="426689" y="11811"/>
                  </a:lnTo>
                  <a:lnTo>
                    <a:pt x="384223" y="25983"/>
                  </a:lnTo>
                  <a:lnTo>
                    <a:pt x="344489" y="45139"/>
                  </a:lnTo>
                  <a:lnTo>
                    <a:pt x="307897" y="68886"/>
                  </a:lnTo>
                  <a:lnTo>
                    <a:pt x="274856" y="96827"/>
                  </a:lnTo>
                  <a:lnTo>
                    <a:pt x="245775" y="128569"/>
                  </a:lnTo>
                  <a:lnTo>
                    <a:pt x="221064" y="163716"/>
                  </a:lnTo>
                  <a:lnTo>
                    <a:pt x="201132" y="201874"/>
                  </a:lnTo>
                  <a:lnTo>
                    <a:pt x="186387" y="242649"/>
                  </a:lnTo>
                  <a:lnTo>
                    <a:pt x="177241" y="285644"/>
                  </a:lnTo>
                  <a:lnTo>
                    <a:pt x="174101" y="330466"/>
                  </a:lnTo>
                  <a:lnTo>
                    <a:pt x="174101" y="334133"/>
                  </a:lnTo>
                  <a:lnTo>
                    <a:pt x="174558" y="336882"/>
                  </a:lnTo>
                  <a:lnTo>
                    <a:pt x="174558" y="340096"/>
                  </a:lnTo>
                  <a:lnTo>
                    <a:pt x="126244" y="360977"/>
                  </a:lnTo>
                  <a:lnTo>
                    <a:pt x="84011" y="393012"/>
                  </a:lnTo>
                  <a:lnTo>
                    <a:pt x="49065" y="432915"/>
                  </a:lnTo>
                  <a:lnTo>
                    <a:pt x="22610" y="477403"/>
                  </a:lnTo>
                  <a:lnTo>
                    <a:pt x="5853" y="523188"/>
                  </a:lnTo>
                  <a:lnTo>
                    <a:pt x="0" y="566988"/>
                  </a:lnTo>
                  <a:lnTo>
                    <a:pt x="0" y="588527"/>
                  </a:lnTo>
                  <a:lnTo>
                    <a:pt x="5536" y="629092"/>
                  </a:lnTo>
                  <a:lnTo>
                    <a:pt x="21412" y="668448"/>
                  </a:lnTo>
                  <a:lnTo>
                    <a:pt x="46531" y="705301"/>
                  </a:lnTo>
                  <a:lnTo>
                    <a:pt x="79794" y="738357"/>
                  </a:lnTo>
                  <a:lnTo>
                    <a:pt x="120105" y="766320"/>
                  </a:lnTo>
                  <a:lnTo>
                    <a:pt x="166365" y="787897"/>
                  </a:lnTo>
                  <a:lnTo>
                    <a:pt x="217477" y="801792"/>
                  </a:lnTo>
                  <a:lnTo>
                    <a:pt x="272344" y="806711"/>
                  </a:lnTo>
                  <a:lnTo>
                    <a:pt x="1074734" y="806711"/>
                  </a:lnTo>
                  <a:lnTo>
                    <a:pt x="1129596" y="801792"/>
                  </a:lnTo>
                  <a:lnTo>
                    <a:pt x="1180705" y="787897"/>
                  </a:lnTo>
                  <a:lnTo>
                    <a:pt x="1226963" y="766320"/>
                  </a:lnTo>
                  <a:lnTo>
                    <a:pt x="1267273" y="738357"/>
                  </a:lnTo>
                  <a:lnTo>
                    <a:pt x="1300536" y="705301"/>
                  </a:lnTo>
                  <a:lnTo>
                    <a:pt x="1325654" y="668448"/>
                  </a:lnTo>
                  <a:lnTo>
                    <a:pt x="1341530" y="629092"/>
                  </a:lnTo>
                  <a:lnTo>
                    <a:pt x="1347066" y="588527"/>
                  </a:lnTo>
                  <a:lnTo>
                    <a:pt x="1347066" y="566988"/>
                  </a:lnTo>
                  <a:lnTo>
                    <a:pt x="1342265" y="528244"/>
                  </a:lnTo>
                  <a:lnTo>
                    <a:pt x="1328452" y="488742"/>
                  </a:lnTo>
                  <a:lnTo>
                    <a:pt x="1306510" y="450133"/>
                  </a:lnTo>
                  <a:lnTo>
                    <a:pt x="1277323" y="414064"/>
                  </a:lnTo>
                  <a:lnTo>
                    <a:pt x="1241775" y="382185"/>
                  </a:lnTo>
                  <a:lnTo>
                    <a:pt x="1200749" y="356144"/>
                  </a:lnTo>
                  <a:lnTo>
                    <a:pt x="1155129" y="337591"/>
                  </a:lnTo>
                  <a:lnTo>
                    <a:pt x="1105798" y="328175"/>
                  </a:lnTo>
                  <a:lnTo>
                    <a:pt x="1098341" y="284960"/>
                  </a:lnTo>
                  <a:lnTo>
                    <a:pt x="1080168" y="246173"/>
                  </a:lnTo>
                  <a:lnTo>
                    <a:pt x="1052829" y="213344"/>
                  </a:lnTo>
                  <a:lnTo>
                    <a:pt x="1028504" y="195711"/>
                  </a:lnTo>
                  <a:lnTo>
                    <a:pt x="832552" y="195711"/>
                  </a:lnTo>
                  <a:lnTo>
                    <a:pt x="809321" y="154145"/>
                  </a:lnTo>
                  <a:lnTo>
                    <a:pt x="780418" y="116411"/>
                  </a:lnTo>
                  <a:lnTo>
                    <a:pt x="746384" y="83037"/>
                  </a:lnTo>
                  <a:lnTo>
                    <a:pt x="707760" y="54549"/>
                  </a:lnTo>
                  <a:lnTo>
                    <a:pt x="665086" y="31474"/>
                  </a:lnTo>
                  <a:lnTo>
                    <a:pt x="618905" y="14339"/>
                  </a:lnTo>
                  <a:lnTo>
                    <a:pt x="569755" y="3672"/>
                  </a:lnTo>
                  <a:lnTo>
                    <a:pt x="518180" y="0"/>
                  </a:lnTo>
                  <a:close/>
                </a:path>
                <a:path w="1347470" h="807085">
                  <a:moveTo>
                    <a:pt x="931289" y="165893"/>
                  </a:moveTo>
                  <a:lnTo>
                    <a:pt x="904341" y="167905"/>
                  </a:lnTo>
                  <a:lnTo>
                    <a:pt x="878654" y="173745"/>
                  </a:lnTo>
                  <a:lnTo>
                    <a:pt x="854601" y="183112"/>
                  </a:lnTo>
                  <a:lnTo>
                    <a:pt x="832552" y="195711"/>
                  </a:lnTo>
                  <a:lnTo>
                    <a:pt x="1028504" y="195711"/>
                  </a:lnTo>
                  <a:lnTo>
                    <a:pt x="1017870" y="188002"/>
                  </a:lnTo>
                  <a:lnTo>
                    <a:pt x="976841" y="171675"/>
                  </a:lnTo>
                  <a:lnTo>
                    <a:pt x="931289" y="165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6764" y="2047413"/>
              <a:ext cx="1346835" cy="810260"/>
            </a:xfrm>
            <a:custGeom>
              <a:avLst/>
              <a:gdLst/>
              <a:ahLst/>
              <a:cxnLst/>
              <a:rect l="l" t="t" r="r" b="b"/>
              <a:pathLst>
                <a:path w="1346834" h="810260">
                  <a:moveTo>
                    <a:pt x="170902" y="339180"/>
                  </a:moveTo>
                  <a:lnTo>
                    <a:pt x="171815" y="336882"/>
                  </a:lnTo>
                  <a:lnTo>
                    <a:pt x="171359" y="334133"/>
                  </a:lnTo>
                  <a:lnTo>
                    <a:pt x="171359" y="330466"/>
                  </a:lnTo>
                  <a:lnTo>
                    <a:pt x="174498" y="285644"/>
                  </a:lnTo>
                  <a:lnTo>
                    <a:pt x="183645" y="242649"/>
                  </a:lnTo>
                  <a:lnTo>
                    <a:pt x="198389" y="201874"/>
                  </a:lnTo>
                  <a:lnTo>
                    <a:pt x="218322" y="163716"/>
                  </a:lnTo>
                  <a:lnTo>
                    <a:pt x="243033" y="128569"/>
                  </a:lnTo>
                  <a:lnTo>
                    <a:pt x="272114" y="96827"/>
                  </a:lnTo>
                  <a:lnTo>
                    <a:pt x="305155" y="68886"/>
                  </a:lnTo>
                  <a:lnTo>
                    <a:pt x="341747" y="45139"/>
                  </a:lnTo>
                  <a:lnTo>
                    <a:pt x="381481" y="25983"/>
                  </a:lnTo>
                  <a:lnTo>
                    <a:pt x="423947" y="11811"/>
                  </a:lnTo>
                  <a:lnTo>
                    <a:pt x="468735" y="3018"/>
                  </a:lnTo>
                  <a:lnTo>
                    <a:pt x="515438" y="0"/>
                  </a:lnTo>
                  <a:lnTo>
                    <a:pt x="567013" y="3672"/>
                  </a:lnTo>
                  <a:lnTo>
                    <a:pt x="616162" y="14340"/>
                  </a:lnTo>
                  <a:lnTo>
                    <a:pt x="662344" y="31474"/>
                  </a:lnTo>
                  <a:lnTo>
                    <a:pt x="705018" y="54549"/>
                  </a:lnTo>
                  <a:lnTo>
                    <a:pt x="743642" y="83037"/>
                  </a:lnTo>
                  <a:lnTo>
                    <a:pt x="777676" y="116411"/>
                  </a:lnTo>
                  <a:lnTo>
                    <a:pt x="806579" y="154145"/>
                  </a:lnTo>
                  <a:lnTo>
                    <a:pt x="829810" y="195711"/>
                  </a:lnTo>
                  <a:lnTo>
                    <a:pt x="851859" y="183112"/>
                  </a:lnTo>
                  <a:lnTo>
                    <a:pt x="875912" y="173745"/>
                  </a:lnTo>
                  <a:lnTo>
                    <a:pt x="901598" y="167905"/>
                  </a:lnTo>
                  <a:lnTo>
                    <a:pt x="928547" y="165893"/>
                  </a:lnTo>
                  <a:lnTo>
                    <a:pt x="974099" y="171675"/>
                  </a:lnTo>
                  <a:lnTo>
                    <a:pt x="1015128" y="188002"/>
                  </a:lnTo>
                  <a:lnTo>
                    <a:pt x="1050087" y="213344"/>
                  </a:lnTo>
                  <a:lnTo>
                    <a:pt x="1077426" y="246173"/>
                  </a:lnTo>
                  <a:lnTo>
                    <a:pt x="1095599" y="284960"/>
                  </a:lnTo>
                  <a:lnTo>
                    <a:pt x="1103056" y="328175"/>
                  </a:lnTo>
                  <a:lnTo>
                    <a:pt x="1152391" y="337592"/>
                  </a:lnTo>
                  <a:lnTo>
                    <a:pt x="1198043" y="356144"/>
                  </a:lnTo>
                  <a:lnTo>
                    <a:pt x="1239155" y="382185"/>
                  </a:lnTo>
                  <a:lnTo>
                    <a:pt x="1274870" y="414064"/>
                  </a:lnTo>
                  <a:lnTo>
                    <a:pt x="1304333" y="450133"/>
                  </a:lnTo>
                  <a:lnTo>
                    <a:pt x="1326686" y="488742"/>
                  </a:lnTo>
                  <a:lnTo>
                    <a:pt x="1341074" y="528244"/>
                  </a:lnTo>
                  <a:lnTo>
                    <a:pt x="1346638" y="566988"/>
                  </a:lnTo>
                  <a:lnTo>
                    <a:pt x="1346638" y="588527"/>
                  </a:lnTo>
                  <a:lnTo>
                    <a:pt x="1340338" y="629098"/>
                  </a:lnTo>
                  <a:lnTo>
                    <a:pt x="1323888" y="668498"/>
                  </a:lnTo>
                  <a:lnTo>
                    <a:pt x="1298358" y="705471"/>
                  </a:lnTo>
                  <a:lnTo>
                    <a:pt x="1264820" y="738758"/>
                  </a:lnTo>
                  <a:lnTo>
                    <a:pt x="1224343" y="767103"/>
                  </a:lnTo>
                  <a:lnTo>
                    <a:pt x="1177999" y="789250"/>
                  </a:lnTo>
                  <a:lnTo>
                    <a:pt x="1126858" y="803941"/>
                  </a:lnTo>
                  <a:lnTo>
                    <a:pt x="1071992" y="809920"/>
                  </a:lnTo>
                  <a:lnTo>
                    <a:pt x="269602" y="809920"/>
                  </a:lnTo>
                  <a:lnTo>
                    <a:pt x="214741" y="803941"/>
                  </a:lnTo>
                  <a:lnTo>
                    <a:pt x="163666" y="789250"/>
                  </a:lnTo>
                  <a:lnTo>
                    <a:pt x="117507" y="767103"/>
                  </a:lnTo>
                  <a:lnTo>
                    <a:pt x="77395" y="738758"/>
                  </a:lnTo>
                  <a:lnTo>
                    <a:pt x="44458" y="705471"/>
                  </a:lnTo>
                  <a:lnTo>
                    <a:pt x="19826" y="668498"/>
                  </a:lnTo>
                  <a:lnTo>
                    <a:pt x="4630" y="629098"/>
                  </a:lnTo>
                  <a:lnTo>
                    <a:pt x="0" y="588527"/>
                  </a:lnTo>
                  <a:lnTo>
                    <a:pt x="0" y="566988"/>
                  </a:lnTo>
                  <a:lnTo>
                    <a:pt x="4694" y="523184"/>
                  </a:lnTo>
                  <a:lnTo>
                    <a:pt x="20646" y="477369"/>
                  </a:lnTo>
                  <a:lnTo>
                    <a:pt x="46551" y="432801"/>
                  </a:lnTo>
                  <a:lnTo>
                    <a:pt x="81100" y="392741"/>
                  </a:lnTo>
                  <a:lnTo>
                    <a:pt x="122986" y="360447"/>
                  </a:lnTo>
                  <a:lnTo>
                    <a:pt x="170902" y="339180"/>
                  </a:lnTo>
                  <a:close/>
                </a:path>
                <a:path w="1346834" h="810260">
                  <a:moveTo>
                    <a:pt x="170902" y="339180"/>
                  </a:moveTo>
                  <a:lnTo>
                    <a:pt x="170902" y="339180"/>
                  </a:lnTo>
                </a:path>
              </a:pathLst>
            </a:custGeom>
            <a:ln w="2608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84011" y="2391536"/>
            <a:ext cx="576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Custo</a:t>
            </a: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er  Network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49019" y="1187196"/>
            <a:ext cx="5126355" cy="1651000"/>
            <a:chOff x="1549019" y="1187196"/>
            <a:chExt cx="5126355" cy="1651000"/>
          </a:xfrm>
        </p:grpSpPr>
        <p:sp>
          <p:nvSpPr>
            <p:cNvPr id="33" name="object 33"/>
            <p:cNvSpPr/>
            <p:nvPr/>
          </p:nvSpPr>
          <p:spPr>
            <a:xfrm>
              <a:off x="2667000" y="2330196"/>
              <a:ext cx="507492" cy="507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93820" y="2330196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71366" y="1645158"/>
              <a:ext cx="643255" cy="146685"/>
            </a:xfrm>
            <a:custGeom>
              <a:avLst/>
              <a:gdLst/>
              <a:ahLst/>
              <a:cxnLst/>
              <a:rect l="l" t="t" r="r" b="b"/>
              <a:pathLst>
                <a:path w="643254" h="146685">
                  <a:moveTo>
                    <a:pt x="643128" y="146684"/>
                  </a:moveTo>
                  <a:lnTo>
                    <a:pt x="643128" y="0"/>
                  </a:lnTo>
                </a:path>
                <a:path w="643254" h="146685">
                  <a:moveTo>
                    <a:pt x="0" y="1466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7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37154" y="164515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6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737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9019" y="1674241"/>
              <a:ext cx="1582420" cy="94615"/>
            </a:xfrm>
            <a:custGeom>
              <a:avLst/>
              <a:gdLst/>
              <a:ahLst/>
              <a:cxnLst/>
              <a:rect l="l" t="t" r="r" b="b"/>
              <a:pathLst>
                <a:path w="1582420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8" y="80263"/>
                  </a:lnTo>
                  <a:lnTo>
                    <a:pt x="89281" y="72262"/>
                  </a:lnTo>
                  <a:lnTo>
                    <a:pt x="83185" y="68580"/>
                  </a:lnTo>
                  <a:lnTo>
                    <a:pt x="69570" y="60071"/>
                  </a:lnTo>
                  <a:lnTo>
                    <a:pt x="24511" y="60071"/>
                  </a:lnTo>
                  <a:lnTo>
                    <a:pt x="24511" y="34162"/>
                  </a:lnTo>
                  <a:lnTo>
                    <a:pt x="69570" y="34162"/>
                  </a:lnTo>
                  <a:lnTo>
                    <a:pt x="83185" y="25654"/>
                  </a:lnTo>
                  <a:lnTo>
                    <a:pt x="89281" y="21971"/>
                  </a:lnTo>
                  <a:lnTo>
                    <a:pt x="91058" y="13970"/>
                  </a:lnTo>
                  <a:lnTo>
                    <a:pt x="83438" y="1778"/>
                  </a:lnTo>
                  <a:lnTo>
                    <a:pt x="75437" y="0"/>
                  </a:lnTo>
                  <a:close/>
                </a:path>
                <a:path w="1582420" h="94614">
                  <a:moveTo>
                    <a:pt x="1533448" y="47117"/>
                  </a:moveTo>
                  <a:lnTo>
                    <a:pt x="1499108" y="68580"/>
                  </a:lnTo>
                  <a:lnTo>
                    <a:pt x="1493012" y="72262"/>
                  </a:lnTo>
                  <a:lnTo>
                    <a:pt x="1491233" y="80263"/>
                  </a:lnTo>
                  <a:lnTo>
                    <a:pt x="1495044" y="86360"/>
                  </a:lnTo>
                  <a:lnTo>
                    <a:pt x="1498727" y="92456"/>
                  </a:lnTo>
                  <a:lnTo>
                    <a:pt x="1506728" y="94234"/>
                  </a:lnTo>
                  <a:lnTo>
                    <a:pt x="1512824" y="90550"/>
                  </a:lnTo>
                  <a:lnTo>
                    <a:pt x="1561574" y="60071"/>
                  </a:lnTo>
                  <a:lnTo>
                    <a:pt x="1557782" y="60071"/>
                  </a:lnTo>
                  <a:lnTo>
                    <a:pt x="1557782" y="58038"/>
                  </a:lnTo>
                  <a:lnTo>
                    <a:pt x="1550924" y="58038"/>
                  </a:lnTo>
                  <a:lnTo>
                    <a:pt x="1533448" y="47117"/>
                  </a:lnTo>
                  <a:close/>
                </a:path>
                <a:path w="1582420" h="94614">
                  <a:moveTo>
                    <a:pt x="69570" y="34162"/>
                  </a:moveTo>
                  <a:lnTo>
                    <a:pt x="24511" y="34162"/>
                  </a:lnTo>
                  <a:lnTo>
                    <a:pt x="24511" y="60071"/>
                  </a:lnTo>
                  <a:lnTo>
                    <a:pt x="69570" y="60071"/>
                  </a:lnTo>
                  <a:lnTo>
                    <a:pt x="66319" y="58038"/>
                  </a:lnTo>
                  <a:lnTo>
                    <a:pt x="31368" y="58038"/>
                  </a:lnTo>
                  <a:lnTo>
                    <a:pt x="31368" y="36195"/>
                  </a:lnTo>
                  <a:lnTo>
                    <a:pt x="66319" y="36195"/>
                  </a:lnTo>
                  <a:lnTo>
                    <a:pt x="69570" y="34162"/>
                  </a:lnTo>
                  <a:close/>
                </a:path>
                <a:path w="1582420" h="94614">
                  <a:moveTo>
                    <a:pt x="1512722" y="34162"/>
                  </a:moveTo>
                  <a:lnTo>
                    <a:pt x="69570" y="34162"/>
                  </a:lnTo>
                  <a:lnTo>
                    <a:pt x="48844" y="47117"/>
                  </a:lnTo>
                  <a:lnTo>
                    <a:pt x="69570" y="60071"/>
                  </a:lnTo>
                  <a:lnTo>
                    <a:pt x="1512722" y="60071"/>
                  </a:lnTo>
                  <a:lnTo>
                    <a:pt x="1533448" y="47117"/>
                  </a:lnTo>
                  <a:lnTo>
                    <a:pt x="1512722" y="34162"/>
                  </a:lnTo>
                  <a:close/>
                </a:path>
                <a:path w="1582420" h="94614">
                  <a:moveTo>
                    <a:pt x="1561513" y="34162"/>
                  </a:moveTo>
                  <a:lnTo>
                    <a:pt x="1557782" y="34162"/>
                  </a:lnTo>
                  <a:lnTo>
                    <a:pt x="1557782" y="60071"/>
                  </a:lnTo>
                  <a:lnTo>
                    <a:pt x="1561574" y="60071"/>
                  </a:lnTo>
                  <a:lnTo>
                    <a:pt x="1582293" y="47117"/>
                  </a:lnTo>
                  <a:lnTo>
                    <a:pt x="1561513" y="34162"/>
                  </a:lnTo>
                  <a:close/>
                </a:path>
                <a:path w="1582420" h="94614">
                  <a:moveTo>
                    <a:pt x="31368" y="36195"/>
                  </a:moveTo>
                  <a:lnTo>
                    <a:pt x="31368" y="58038"/>
                  </a:lnTo>
                  <a:lnTo>
                    <a:pt x="48844" y="47117"/>
                  </a:lnTo>
                  <a:lnTo>
                    <a:pt x="31368" y="36195"/>
                  </a:lnTo>
                  <a:close/>
                </a:path>
                <a:path w="1582420" h="94614">
                  <a:moveTo>
                    <a:pt x="48844" y="47117"/>
                  </a:moveTo>
                  <a:lnTo>
                    <a:pt x="31368" y="58038"/>
                  </a:lnTo>
                  <a:lnTo>
                    <a:pt x="66319" y="58038"/>
                  </a:lnTo>
                  <a:lnTo>
                    <a:pt x="48844" y="47117"/>
                  </a:lnTo>
                  <a:close/>
                </a:path>
                <a:path w="1582420" h="94614">
                  <a:moveTo>
                    <a:pt x="1550924" y="36195"/>
                  </a:moveTo>
                  <a:lnTo>
                    <a:pt x="1533448" y="47117"/>
                  </a:lnTo>
                  <a:lnTo>
                    <a:pt x="1550924" y="58038"/>
                  </a:lnTo>
                  <a:lnTo>
                    <a:pt x="1550924" y="36195"/>
                  </a:lnTo>
                  <a:close/>
                </a:path>
                <a:path w="1582420" h="94614">
                  <a:moveTo>
                    <a:pt x="1557782" y="36195"/>
                  </a:moveTo>
                  <a:lnTo>
                    <a:pt x="1550924" y="36195"/>
                  </a:lnTo>
                  <a:lnTo>
                    <a:pt x="1550924" y="58038"/>
                  </a:lnTo>
                  <a:lnTo>
                    <a:pt x="1557782" y="58038"/>
                  </a:lnTo>
                  <a:lnTo>
                    <a:pt x="1557782" y="36195"/>
                  </a:lnTo>
                  <a:close/>
                </a:path>
                <a:path w="1582420" h="94614">
                  <a:moveTo>
                    <a:pt x="66319" y="36195"/>
                  </a:moveTo>
                  <a:lnTo>
                    <a:pt x="31368" y="36195"/>
                  </a:lnTo>
                  <a:lnTo>
                    <a:pt x="48844" y="47117"/>
                  </a:lnTo>
                  <a:lnTo>
                    <a:pt x="66319" y="36195"/>
                  </a:lnTo>
                  <a:close/>
                </a:path>
                <a:path w="1582420" h="94614">
                  <a:moveTo>
                    <a:pt x="1506728" y="0"/>
                  </a:moveTo>
                  <a:lnTo>
                    <a:pt x="1498727" y="1778"/>
                  </a:lnTo>
                  <a:lnTo>
                    <a:pt x="1495044" y="7874"/>
                  </a:lnTo>
                  <a:lnTo>
                    <a:pt x="1491233" y="13970"/>
                  </a:lnTo>
                  <a:lnTo>
                    <a:pt x="1493012" y="21971"/>
                  </a:lnTo>
                  <a:lnTo>
                    <a:pt x="1499108" y="25654"/>
                  </a:lnTo>
                  <a:lnTo>
                    <a:pt x="1533448" y="47117"/>
                  </a:lnTo>
                  <a:lnTo>
                    <a:pt x="1550924" y="36195"/>
                  </a:lnTo>
                  <a:lnTo>
                    <a:pt x="1557782" y="36195"/>
                  </a:lnTo>
                  <a:lnTo>
                    <a:pt x="1557782" y="34162"/>
                  </a:lnTo>
                  <a:lnTo>
                    <a:pt x="1561513" y="34162"/>
                  </a:lnTo>
                  <a:lnTo>
                    <a:pt x="1506728" y="0"/>
                  </a:lnTo>
                  <a:close/>
                </a:path>
              </a:pathLst>
            </a:custGeom>
            <a:solidFill>
              <a:srgbClr val="7374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53791" y="1674240"/>
              <a:ext cx="2284095" cy="95885"/>
            </a:xfrm>
            <a:custGeom>
              <a:avLst/>
              <a:gdLst/>
              <a:ahLst/>
              <a:cxnLst/>
              <a:rect l="l" t="t" r="r" b="b"/>
              <a:pathLst>
                <a:path w="2284095" h="95885">
                  <a:moveTo>
                    <a:pt x="917194" y="47117"/>
                  </a:moveTo>
                  <a:lnTo>
                    <a:pt x="896404" y="34163"/>
                  </a:lnTo>
                  <a:lnTo>
                    <a:pt x="847725" y="3810"/>
                  </a:lnTo>
                  <a:lnTo>
                    <a:pt x="841756" y="0"/>
                  </a:lnTo>
                  <a:lnTo>
                    <a:pt x="833755" y="1905"/>
                  </a:lnTo>
                  <a:lnTo>
                    <a:pt x="829945" y="8001"/>
                  </a:lnTo>
                  <a:lnTo>
                    <a:pt x="826135" y="13970"/>
                  </a:lnTo>
                  <a:lnTo>
                    <a:pt x="828040" y="21971"/>
                  </a:lnTo>
                  <a:lnTo>
                    <a:pt x="847598" y="34213"/>
                  </a:lnTo>
                  <a:lnTo>
                    <a:pt x="69684" y="34886"/>
                  </a:lnTo>
                  <a:lnTo>
                    <a:pt x="83185" y="26416"/>
                  </a:lnTo>
                  <a:lnTo>
                    <a:pt x="89154" y="22606"/>
                  </a:lnTo>
                  <a:lnTo>
                    <a:pt x="91059" y="14605"/>
                  </a:lnTo>
                  <a:lnTo>
                    <a:pt x="87249" y="8636"/>
                  </a:lnTo>
                  <a:lnTo>
                    <a:pt x="83439" y="2540"/>
                  </a:lnTo>
                  <a:lnTo>
                    <a:pt x="75438" y="762"/>
                  </a:lnTo>
                  <a:lnTo>
                    <a:pt x="69342" y="4445"/>
                  </a:lnTo>
                  <a:lnTo>
                    <a:pt x="0" y="47879"/>
                  </a:lnTo>
                  <a:lnTo>
                    <a:pt x="75565" y="94996"/>
                  </a:lnTo>
                  <a:lnTo>
                    <a:pt x="83566" y="93218"/>
                  </a:lnTo>
                  <a:lnTo>
                    <a:pt x="87376" y="87122"/>
                  </a:lnTo>
                  <a:lnTo>
                    <a:pt x="91059" y="81026"/>
                  </a:lnTo>
                  <a:lnTo>
                    <a:pt x="89281" y="73025"/>
                  </a:lnTo>
                  <a:lnTo>
                    <a:pt x="69697" y="60833"/>
                  </a:lnTo>
                  <a:lnTo>
                    <a:pt x="847686" y="60121"/>
                  </a:lnTo>
                  <a:lnTo>
                    <a:pt x="828040" y="72390"/>
                  </a:lnTo>
                  <a:lnTo>
                    <a:pt x="826262" y="80391"/>
                  </a:lnTo>
                  <a:lnTo>
                    <a:pt x="830072" y="86487"/>
                  </a:lnTo>
                  <a:lnTo>
                    <a:pt x="833755" y="92456"/>
                  </a:lnTo>
                  <a:lnTo>
                    <a:pt x="841756" y="94361"/>
                  </a:lnTo>
                  <a:lnTo>
                    <a:pt x="917194" y="47117"/>
                  </a:lnTo>
                  <a:close/>
                </a:path>
                <a:path w="2284095" h="95885">
                  <a:moveTo>
                    <a:pt x="1546479" y="47117"/>
                  </a:moveTo>
                  <a:lnTo>
                    <a:pt x="1525689" y="34163"/>
                  </a:lnTo>
                  <a:lnTo>
                    <a:pt x="1470914" y="0"/>
                  </a:lnTo>
                  <a:lnTo>
                    <a:pt x="1462913" y="1778"/>
                  </a:lnTo>
                  <a:lnTo>
                    <a:pt x="1459230" y="7874"/>
                  </a:lnTo>
                  <a:lnTo>
                    <a:pt x="1455420" y="13970"/>
                  </a:lnTo>
                  <a:lnTo>
                    <a:pt x="1457198" y="21971"/>
                  </a:lnTo>
                  <a:lnTo>
                    <a:pt x="1463294" y="25654"/>
                  </a:lnTo>
                  <a:lnTo>
                    <a:pt x="1476895" y="34163"/>
                  </a:lnTo>
                  <a:lnTo>
                    <a:pt x="987018" y="34163"/>
                  </a:lnTo>
                  <a:lnTo>
                    <a:pt x="1000633" y="25654"/>
                  </a:lnTo>
                  <a:lnTo>
                    <a:pt x="1006729" y="21971"/>
                  </a:lnTo>
                  <a:lnTo>
                    <a:pt x="1008507" y="13970"/>
                  </a:lnTo>
                  <a:lnTo>
                    <a:pt x="1000887" y="1778"/>
                  </a:lnTo>
                  <a:lnTo>
                    <a:pt x="992886" y="0"/>
                  </a:lnTo>
                  <a:lnTo>
                    <a:pt x="917448" y="47117"/>
                  </a:lnTo>
                  <a:lnTo>
                    <a:pt x="986917" y="90424"/>
                  </a:lnTo>
                  <a:lnTo>
                    <a:pt x="992886" y="94234"/>
                  </a:lnTo>
                  <a:lnTo>
                    <a:pt x="1000887" y="92456"/>
                  </a:lnTo>
                  <a:lnTo>
                    <a:pt x="1008507" y="80264"/>
                  </a:lnTo>
                  <a:lnTo>
                    <a:pt x="1006729" y="72263"/>
                  </a:lnTo>
                  <a:lnTo>
                    <a:pt x="1000633" y="68580"/>
                  </a:lnTo>
                  <a:lnTo>
                    <a:pt x="987018" y="60071"/>
                  </a:lnTo>
                  <a:lnTo>
                    <a:pt x="1476908" y="60071"/>
                  </a:lnTo>
                  <a:lnTo>
                    <a:pt x="1463294" y="68580"/>
                  </a:lnTo>
                  <a:lnTo>
                    <a:pt x="1457198" y="72263"/>
                  </a:lnTo>
                  <a:lnTo>
                    <a:pt x="1455420" y="80264"/>
                  </a:lnTo>
                  <a:lnTo>
                    <a:pt x="1459230" y="86360"/>
                  </a:lnTo>
                  <a:lnTo>
                    <a:pt x="1462913" y="92456"/>
                  </a:lnTo>
                  <a:lnTo>
                    <a:pt x="1470914" y="94234"/>
                  </a:lnTo>
                  <a:lnTo>
                    <a:pt x="1477010" y="90551"/>
                  </a:lnTo>
                  <a:lnTo>
                    <a:pt x="1525752" y="60071"/>
                  </a:lnTo>
                  <a:lnTo>
                    <a:pt x="1546479" y="47117"/>
                  </a:lnTo>
                  <a:close/>
                </a:path>
                <a:path w="2284095" h="95885">
                  <a:moveTo>
                    <a:pt x="2283587" y="48641"/>
                  </a:moveTo>
                  <a:lnTo>
                    <a:pt x="2262835" y="35687"/>
                  </a:lnTo>
                  <a:lnTo>
                    <a:pt x="2208149" y="1524"/>
                  </a:lnTo>
                  <a:lnTo>
                    <a:pt x="2200148" y="3302"/>
                  </a:lnTo>
                  <a:lnTo>
                    <a:pt x="2192528" y="15494"/>
                  </a:lnTo>
                  <a:lnTo>
                    <a:pt x="2194433" y="23495"/>
                  </a:lnTo>
                  <a:lnTo>
                    <a:pt x="2200529" y="27178"/>
                  </a:lnTo>
                  <a:lnTo>
                    <a:pt x="2214130" y="35687"/>
                  </a:lnTo>
                  <a:lnTo>
                    <a:pt x="1646910" y="35687"/>
                  </a:lnTo>
                  <a:lnTo>
                    <a:pt x="1660525" y="27178"/>
                  </a:lnTo>
                  <a:lnTo>
                    <a:pt x="1666621" y="23495"/>
                  </a:lnTo>
                  <a:lnTo>
                    <a:pt x="1668399" y="15494"/>
                  </a:lnTo>
                  <a:lnTo>
                    <a:pt x="1660779" y="3302"/>
                  </a:lnTo>
                  <a:lnTo>
                    <a:pt x="1652778" y="1524"/>
                  </a:lnTo>
                  <a:lnTo>
                    <a:pt x="1577340" y="48641"/>
                  </a:lnTo>
                  <a:lnTo>
                    <a:pt x="1646809" y="91948"/>
                  </a:lnTo>
                  <a:lnTo>
                    <a:pt x="1652778" y="95758"/>
                  </a:lnTo>
                  <a:lnTo>
                    <a:pt x="1660779" y="93980"/>
                  </a:lnTo>
                  <a:lnTo>
                    <a:pt x="1668399" y="81788"/>
                  </a:lnTo>
                  <a:lnTo>
                    <a:pt x="1666621" y="73787"/>
                  </a:lnTo>
                  <a:lnTo>
                    <a:pt x="1660525" y="70104"/>
                  </a:lnTo>
                  <a:lnTo>
                    <a:pt x="1646961" y="61595"/>
                  </a:lnTo>
                  <a:lnTo>
                    <a:pt x="2214143" y="61595"/>
                  </a:lnTo>
                  <a:lnTo>
                    <a:pt x="2200529" y="70104"/>
                  </a:lnTo>
                  <a:lnTo>
                    <a:pt x="2194433" y="73787"/>
                  </a:lnTo>
                  <a:lnTo>
                    <a:pt x="2192528" y="81788"/>
                  </a:lnTo>
                  <a:lnTo>
                    <a:pt x="2200148" y="93980"/>
                  </a:lnTo>
                  <a:lnTo>
                    <a:pt x="2208149" y="95758"/>
                  </a:lnTo>
                  <a:lnTo>
                    <a:pt x="2262835" y="61595"/>
                  </a:lnTo>
                  <a:lnTo>
                    <a:pt x="2283587" y="48641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46014" y="1645158"/>
              <a:ext cx="1216660" cy="146685"/>
            </a:xfrm>
            <a:custGeom>
              <a:avLst/>
              <a:gdLst/>
              <a:ahLst/>
              <a:cxnLst/>
              <a:rect l="l" t="t" r="r" b="b"/>
              <a:pathLst>
                <a:path w="1216659" h="146685">
                  <a:moveTo>
                    <a:pt x="0" y="146684"/>
                  </a:moveTo>
                  <a:lnTo>
                    <a:pt x="0" y="0"/>
                  </a:lnTo>
                </a:path>
                <a:path w="1216659" h="146685">
                  <a:moveTo>
                    <a:pt x="1216152" y="146684"/>
                  </a:moveTo>
                  <a:lnTo>
                    <a:pt x="1216152" y="0"/>
                  </a:lnTo>
                </a:path>
              </a:pathLst>
            </a:custGeom>
            <a:ln w="25908">
              <a:solidFill>
                <a:srgbClr val="87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48934" y="1675765"/>
              <a:ext cx="1213485" cy="94615"/>
            </a:xfrm>
            <a:custGeom>
              <a:avLst/>
              <a:gdLst/>
              <a:ahLst/>
              <a:cxnLst/>
              <a:rect l="l" t="t" r="r" b="b"/>
              <a:pathLst>
                <a:path w="1213484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9" y="80263"/>
                  </a:lnTo>
                  <a:lnTo>
                    <a:pt x="89280" y="72262"/>
                  </a:lnTo>
                  <a:lnTo>
                    <a:pt x="69773" y="60071"/>
                  </a:lnTo>
                  <a:lnTo>
                    <a:pt x="24511" y="60071"/>
                  </a:lnTo>
                  <a:lnTo>
                    <a:pt x="24511" y="34162"/>
                  </a:lnTo>
                  <a:lnTo>
                    <a:pt x="69570" y="34162"/>
                  </a:lnTo>
                  <a:lnTo>
                    <a:pt x="83185" y="25654"/>
                  </a:lnTo>
                  <a:lnTo>
                    <a:pt x="89280" y="21971"/>
                  </a:lnTo>
                  <a:lnTo>
                    <a:pt x="91059" y="13970"/>
                  </a:lnTo>
                  <a:lnTo>
                    <a:pt x="83438" y="1777"/>
                  </a:lnTo>
                  <a:lnTo>
                    <a:pt x="75437" y="0"/>
                  </a:lnTo>
                  <a:close/>
                </a:path>
                <a:path w="1213484" h="94614">
                  <a:moveTo>
                    <a:pt x="1164513" y="47117"/>
                  </a:moveTo>
                  <a:lnTo>
                    <a:pt x="1130172" y="68580"/>
                  </a:lnTo>
                  <a:lnTo>
                    <a:pt x="1124076" y="72262"/>
                  </a:lnTo>
                  <a:lnTo>
                    <a:pt x="1122298" y="80263"/>
                  </a:lnTo>
                  <a:lnTo>
                    <a:pt x="1125982" y="86360"/>
                  </a:lnTo>
                  <a:lnTo>
                    <a:pt x="1129791" y="92456"/>
                  </a:lnTo>
                  <a:lnTo>
                    <a:pt x="1137792" y="94234"/>
                  </a:lnTo>
                  <a:lnTo>
                    <a:pt x="1192490" y="60071"/>
                  </a:lnTo>
                  <a:lnTo>
                    <a:pt x="1188846" y="60071"/>
                  </a:lnTo>
                  <a:lnTo>
                    <a:pt x="1188846" y="58038"/>
                  </a:lnTo>
                  <a:lnTo>
                    <a:pt x="1181989" y="58038"/>
                  </a:lnTo>
                  <a:lnTo>
                    <a:pt x="1164513" y="47117"/>
                  </a:lnTo>
                  <a:close/>
                </a:path>
                <a:path w="1213484" h="94614">
                  <a:moveTo>
                    <a:pt x="69570" y="34162"/>
                  </a:moveTo>
                  <a:lnTo>
                    <a:pt x="24511" y="34162"/>
                  </a:lnTo>
                  <a:lnTo>
                    <a:pt x="24511" y="60071"/>
                  </a:lnTo>
                  <a:lnTo>
                    <a:pt x="69773" y="60071"/>
                  </a:lnTo>
                  <a:lnTo>
                    <a:pt x="66522" y="58038"/>
                  </a:lnTo>
                  <a:lnTo>
                    <a:pt x="31368" y="58038"/>
                  </a:lnTo>
                  <a:lnTo>
                    <a:pt x="31368" y="36068"/>
                  </a:lnTo>
                  <a:lnTo>
                    <a:pt x="66522" y="36068"/>
                  </a:lnTo>
                  <a:lnTo>
                    <a:pt x="69570" y="34162"/>
                  </a:lnTo>
                  <a:close/>
                </a:path>
                <a:path w="1213484" h="94614">
                  <a:moveTo>
                    <a:pt x="1143787" y="34162"/>
                  </a:moveTo>
                  <a:lnTo>
                    <a:pt x="69570" y="34162"/>
                  </a:lnTo>
                  <a:lnTo>
                    <a:pt x="48945" y="47053"/>
                  </a:lnTo>
                  <a:lnTo>
                    <a:pt x="69773" y="60071"/>
                  </a:lnTo>
                  <a:lnTo>
                    <a:pt x="1143787" y="60071"/>
                  </a:lnTo>
                  <a:lnTo>
                    <a:pt x="1164513" y="47117"/>
                  </a:lnTo>
                  <a:lnTo>
                    <a:pt x="1143787" y="34162"/>
                  </a:lnTo>
                  <a:close/>
                </a:path>
                <a:path w="1213484" h="94614">
                  <a:moveTo>
                    <a:pt x="1192489" y="34162"/>
                  </a:moveTo>
                  <a:lnTo>
                    <a:pt x="1188846" y="34162"/>
                  </a:lnTo>
                  <a:lnTo>
                    <a:pt x="1188846" y="60071"/>
                  </a:lnTo>
                  <a:lnTo>
                    <a:pt x="1192490" y="60071"/>
                  </a:lnTo>
                  <a:lnTo>
                    <a:pt x="1213231" y="47117"/>
                  </a:lnTo>
                  <a:lnTo>
                    <a:pt x="1192489" y="34162"/>
                  </a:lnTo>
                  <a:close/>
                </a:path>
                <a:path w="1213484" h="94614">
                  <a:moveTo>
                    <a:pt x="31368" y="36068"/>
                  </a:moveTo>
                  <a:lnTo>
                    <a:pt x="31368" y="58038"/>
                  </a:lnTo>
                  <a:lnTo>
                    <a:pt x="48945" y="47053"/>
                  </a:lnTo>
                  <a:lnTo>
                    <a:pt x="31368" y="36068"/>
                  </a:lnTo>
                  <a:close/>
                </a:path>
                <a:path w="1213484" h="94614">
                  <a:moveTo>
                    <a:pt x="48945" y="47053"/>
                  </a:moveTo>
                  <a:lnTo>
                    <a:pt x="31368" y="58038"/>
                  </a:lnTo>
                  <a:lnTo>
                    <a:pt x="66522" y="58038"/>
                  </a:lnTo>
                  <a:lnTo>
                    <a:pt x="48945" y="47053"/>
                  </a:lnTo>
                  <a:close/>
                </a:path>
                <a:path w="1213484" h="94614">
                  <a:moveTo>
                    <a:pt x="1181989" y="36195"/>
                  </a:moveTo>
                  <a:lnTo>
                    <a:pt x="1164513" y="47117"/>
                  </a:lnTo>
                  <a:lnTo>
                    <a:pt x="1181989" y="58038"/>
                  </a:lnTo>
                  <a:lnTo>
                    <a:pt x="1181989" y="36195"/>
                  </a:lnTo>
                  <a:close/>
                </a:path>
                <a:path w="1213484" h="94614">
                  <a:moveTo>
                    <a:pt x="1188846" y="36195"/>
                  </a:moveTo>
                  <a:lnTo>
                    <a:pt x="1181989" y="36195"/>
                  </a:lnTo>
                  <a:lnTo>
                    <a:pt x="1181989" y="58038"/>
                  </a:lnTo>
                  <a:lnTo>
                    <a:pt x="1188846" y="58038"/>
                  </a:lnTo>
                  <a:lnTo>
                    <a:pt x="1188846" y="36195"/>
                  </a:lnTo>
                  <a:close/>
                </a:path>
                <a:path w="1213484" h="94614">
                  <a:moveTo>
                    <a:pt x="1137792" y="0"/>
                  </a:moveTo>
                  <a:lnTo>
                    <a:pt x="1129791" y="1777"/>
                  </a:lnTo>
                  <a:lnTo>
                    <a:pt x="1125982" y="7874"/>
                  </a:lnTo>
                  <a:lnTo>
                    <a:pt x="1122298" y="13970"/>
                  </a:lnTo>
                  <a:lnTo>
                    <a:pt x="1124076" y="21971"/>
                  </a:lnTo>
                  <a:lnTo>
                    <a:pt x="1130172" y="25654"/>
                  </a:lnTo>
                  <a:lnTo>
                    <a:pt x="1164513" y="47117"/>
                  </a:lnTo>
                  <a:lnTo>
                    <a:pt x="1181989" y="36195"/>
                  </a:lnTo>
                  <a:lnTo>
                    <a:pt x="1188846" y="36195"/>
                  </a:lnTo>
                  <a:lnTo>
                    <a:pt x="1188846" y="34162"/>
                  </a:lnTo>
                  <a:lnTo>
                    <a:pt x="1192489" y="34162"/>
                  </a:lnTo>
                  <a:lnTo>
                    <a:pt x="1137792" y="0"/>
                  </a:lnTo>
                  <a:close/>
                </a:path>
                <a:path w="1213484" h="94614">
                  <a:moveTo>
                    <a:pt x="66522" y="36068"/>
                  </a:moveTo>
                  <a:lnTo>
                    <a:pt x="31368" y="36068"/>
                  </a:lnTo>
                  <a:lnTo>
                    <a:pt x="48945" y="47053"/>
                  </a:lnTo>
                  <a:lnTo>
                    <a:pt x="66522" y="36068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39639" y="1187196"/>
              <a:ext cx="719455" cy="277495"/>
            </a:xfrm>
            <a:custGeom>
              <a:avLst/>
              <a:gdLst/>
              <a:ahLst/>
              <a:cxnLst/>
              <a:rect l="l" t="t" r="r" b="b"/>
              <a:pathLst>
                <a:path w="719454" h="277494">
                  <a:moveTo>
                    <a:pt x="7193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719327" y="277367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880616" y="1187196"/>
            <a:ext cx="1195070" cy="27749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Backbone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20211" y="1187196"/>
            <a:ext cx="780415" cy="27749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40123" y="1187196"/>
            <a:ext cx="640080" cy="27749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635" rIns="0" bIns="0" rtlCol="0">
            <a:spAutoFit/>
          </a:bodyPr>
          <a:lstStyle/>
          <a:p>
            <a:pPr marL="147320" marR="62865" indent="-762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sto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01310" y="1171702"/>
            <a:ext cx="396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26023" y="1187196"/>
            <a:ext cx="1069975" cy="277495"/>
          </a:xfrm>
          <a:custGeom>
            <a:avLst/>
            <a:gdLst/>
            <a:ahLst/>
            <a:cxnLst/>
            <a:rect l="l" t="t" r="r" b="b"/>
            <a:pathLst>
              <a:path w="1069975" h="277494">
                <a:moveTo>
                  <a:pt x="1069848" y="0"/>
                </a:moveTo>
                <a:lnTo>
                  <a:pt x="0" y="0"/>
                </a:lnTo>
                <a:lnTo>
                  <a:pt x="0" y="277367"/>
                </a:lnTo>
                <a:lnTo>
                  <a:pt x="1069848" y="277367"/>
                </a:lnTo>
                <a:lnTo>
                  <a:pt x="1069848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46852" y="1171702"/>
            <a:ext cx="10267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Backbone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662039" y="1187196"/>
            <a:ext cx="1193800" cy="582930"/>
            <a:chOff x="6662039" y="1187196"/>
            <a:chExt cx="1193800" cy="582930"/>
          </a:xfrm>
        </p:grpSpPr>
        <p:sp>
          <p:nvSpPr>
            <p:cNvPr id="51" name="object 51"/>
            <p:cNvSpPr/>
            <p:nvPr/>
          </p:nvSpPr>
          <p:spPr>
            <a:xfrm>
              <a:off x="6662039" y="1675765"/>
              <a:ext cx="1193800" cy="94615"/>
            </a:xfrm>
            <a:custGeom>
              <a:avLst/>
              <a:gdLst/>
              <a:ahLst/>
              <a:cxnLst/>
              <a:rect l="l" t="t" r="r" b="b"/>
              <a:pathLst>
                <a:path w="1193800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8" y="80263"/>
                  </a:lnTo>
                  <a:lnTo>
                    <a:pt x="89280" y="72262"/>
                  </a:lnTo>
                  <a:lnTo>
                    <a:pt x="69773" y="60071"/>
                  </a:lnTo>
                  <a:lnTo>
                    <a:pt x="24510" y="60071"/>
                  </a:lnTo>
                  <a:lnTo>
                    <a:pt x="24510" y="34162"/>
                  </a:lnTo>
                  <a:lnTo>
                    <a:pt x="69570" y="34162"/>
                  </a:lnTo>
                  <a:lnTo>
                    <a:pt x="83184" y="25654"/>
                  </a:lnTo>
                  <a:lnTo>
                    <a:pt x="89280" y="21971"/>
                  </a:lnTo>
                  <a:lnTo>
                    <a:pt x="91058" y="13970"/>
                  </a:lnTo>
                  <a:lnTo>
                    <a:pt x="83438" y="1777"/>
                  </a:lnTo>
                  <a:lnTo>
                    <a:pt x="75437" y="0"/>
                  </a:lnTo>
                  <a:close/>
                </a:path>
                <a:path w="1193800" h="94614">
                  <a:moveTo>
                    <a:pt x="1144828" y="47117"/>
                  </a:moveTo>
                  <a:lnTo>
                    <a:pt x="1110487" y="68580"/>
                  </a:lnTo>
                  <a:lnTo>
                    <a:pt x="1104391" y="72262"/>
                  </a:lnTo>
                  <a:lnTo>
                    <a:pt x="1102613" y="80263"/>
                  </a:lnTo>
                  <a:lnTo>
                    <a:pt x="1106296" y="86360"/>
                  </a:lnTo>
                  <a:lnTo>
                    <a:pt x="1110106" y="92456"/>
                  </a:lnTo>
                  <a:lnTo>
                    <a:pt x="1118107" y="94234"/>
                  </a:lnTo>
                  <a:lnTo>
                    <a:pt x="1172805" y="60071"/>
                  </a:lnTo>
                  <a:lnTo>
                    <a:pt x="1169161" y="60071"/>
                  </a:lnTo>
                  <a:lnTo>
                    <a:pt x="1169161" y="58038"/>
                  </a:lnTo>
                  <a:lnTo>
                    <a:pt x="1162303" y="58038"/>
                  </a:lnTo>
                  <a:lnTo>
                    <a:pt x="1144828" y="47117"/>
                  </a:lnTo>
                  <a:close/>
                </a:path>
                <a:path w="1193800" h="94614">
                  <a:moveTo>
                    <a:pt x="69570" y="34162"/>
                  </a:moveTo>
                  <a:lnTo>
                    <a:pt x="24510" y="34162"/>
                  </a:lnTo>
                  <a:lnTo>
                    <a:pt x="24510" y="60071"/>
                  </a:lnTo>
                  <a:lnTo>
                    <a:pt x="69773" y="60071"/>
                  </a:lnTo>
                  <a:lnTo>
                    <a:pt x="66522" y="58038"/>
                  </a:lnTo>
                  <a:lnTo>
                    <a:pt x="31368" y="58038"/>
                  </a:lnTo>
                  <a:lnTo>
                    <a:pt x="31368" y="36068"/>
                  </a:lnTo>
                  <a:lnTo>
                    <a:pt x="66522" y="36068"/>
                  </a:lnTo>
                  <a:lnTo>
                    <a:pt x="69570" y="34162"/>
                  </a:lnTo>
                  <a:close/>
                </a:path>
                <a:path w="1193800" h="94614">
                  <a:moveTo>
                    <a:pt x="1124102" y="34162"/>
                  </a:moveTo>
                  <a:lnTo>
                    <a:pt x="69570" y="34162"/>
                  </a:lnTo>
                  <a:lnTo>
                    <a:pt x="48945" y="47053"/>
                  </a:lnTo>
                  <a:lnTo>
                    <a:pt x="69773" y="60071"/>
                  </a:lnTo>
                  <a:lnTo>
                    <a:pt x="1124102" y="60071"/>
                  </a:lnTo>
                  <a:lnTo>
                    <a:pt x="1144828" y="47117"/>
                  </a:lnTo>
                  <a:lnTo>
                    <a:pt x="1124102" y="34162"/>
                  </a:lnTo>
                  <a:close/>
                </a:path>
                <a:path w="1193800" h="94614">
                  <a:moveTo>
                    <a:pt x="1172804" y="34162"/>
                  </a:moveTo>
                  <a:lnTo>
                    <a:pt x="1169161" y="34162"/>
                  </a:lnTo>
                  <a:lnTo>
                    <a:pt x="1169161" y="60071"/>
                  </a:lnTo>
                  <a:lnTo>
                    <a:pt x="1172805" y="60071"/>
                  </a:lnTo>
                  <a:lnTo>
                    <a:pt x="1193545" y="47117"/>
                  </a:lnTo>
                  <a:lnTo>
                    <a:pt x="1172804" y="34162"/>
                  </a:lnTo>
                  <a:close/>
                </a:path>
                <a:path w="1193800" h="94614">
                  <a:moveTo>
                    <a:pt x="31368" y="36068"/>
                  </a:moveTo>
                  <a:lnTo>
                    <a:pt x="31368" y="58038"/>
                  </a:lnTo>
                  <a:lnTo>
                    <a:pt x="48945" y="47053"/>
                  </a:lnTo>
                  <a:lnTo>
                    <a:pt x="31368" y="36068"/>
                  </a:lnTo>
                  <a:close/>
                </a:path>
                <a:path w="1193800" h="94614">
                  <a:moveTo>
                    <a:pt x="48945" y="47053"/>
                  </a:moveTo>
                  <a:lnTo>
                    <a:pt x="31368" y="58038"/>
                  </a:lnTo>
                  <a:lnTo>
                    <a:pt x="66522" y="58038"/>
                  </a:lnTo>
                  <a:lnTo>
                    <a:pt x="48945" y="47053"/>
                  </a:lnTo>
                  <a:close/>
                </a:path>
                <a:path w="1193800" h="94614">
                  <a:moveTo>
                    <a:pt x="1162303" y="36195"/>
                  </a:moveTo>
                  <a:lnTo>
                    <a:pt x="1144828" y="47117"/>
                  </a:lnTo>
                  <a:lnTo>
                    <a:pt x="1162303" y="58038"/>
                  </a:lnTo>
                  <a:lnTo>
                    <a:pt x="1162303" y="36195"/>
                  </a:lnTo>
                  <a:close/>
                </a:path>
                <a:path w="1193800" h="94614">
                  <a:moveTo>
                    <a:pt x="1169161" y="36195"/>
                  </a:moveTo>
                  <a:lnTo>
                    <a:pt x="1162303" y="36195"/>
                  </a:lnTo>
                  <a:lnTo>
                    <a:pt x="1162303" y="58038"/>
                  </a:lnTo>
                  <a:lnTo>
                    <a:pt x="1169161" y="58038"/>
                  </a:lnTo>
                  <a:lnTo>
                    <a:pt x="1169161" y="36195"/>
                  </a:lnTo>
                  <a:close/>
                </a:path>
                <a:path w="1193800" h="94614">
                  <a:moveTo>
                    <a:pt x="1118107" y="0"/>
                  </a:moveTo>
                  <a:lnTo>
                    <a:pt x="1110106" y="1777"/>
                  </a:lnTo>
                  <a:lnTo>
                    <a:pt x="1106296" y="7874"/>
                  </a:lnTo>
                  <a:lnTo>
                    <a:pt x="1102613" y="13970"/>
                  </a:lnTo>
                  <a:lnTo>
                    <a:pt x="1104391" y="21971"/>
                  </a:lnTo>
                  <a:lnTo>
                    <a:pt x="1110487" y="25654"/>
                  </a:lnTo>
                  <a:lnTo>
                    <a:pt x="1144828" y="47117"/>
                  </a:lnTo>
                  <a:lnTo>
                    <a:pt x="1162303" y="36195"/>
                  </a:lnTo>
                  <a:lnTo>
                    <a:pt x="1169161" y="36195"/>
                  </a:lnTo>
                  <a:lnTo>
                    <a:pt x="1169161" y="34162"/>
                  </a:lnTo>
                  <a:lnTo>
                    <a:pt x="1172804" y="34162"/>
                  </a:lnTo>
                  <a:lnTo>
                    <a:pt x="1118107" y="0"/>
                  </a:lnTo>
                  <a:close/>
                </a:path>
                <a:path w="1193800" h="94614">
                  <a:moveTo>
                    <a:pt x="66522" y="36068"/>
                  </a:moveTo>
                  <a:lnTo>
                    <a:pt x="31368" y="36068"/>
                  </a:lnTo>
                  <a:lnTo>
                    <a:pt x="48945" y="47053"/>
                  </a:lnTo>
                  <a:lnTo>
                    <a:pt x="66522" y="36068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62928" y="1187196"/>
              <a:ext cx="1135380" cy="277495"/>
            </a:xfrm>
            <a:custGeom>
              <a:avLst/>
              <a:gdLst/>
              <a:ahLst/>
              <a:cxnLst/>
              <a:rect l="l" t="t" r="r" b="b"/>
              <a:pathLst>
                <a:path w="1135379" h="277494">
                  <a:moveTo>
                    <a:pt x="113537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135379" y="277367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032497" y="1171702"/>
            <a:ext cx="396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130295" y="1035558"/>
            <a:ext cx="1419225" cy="3541395"/>
            <a:chOff x="3130295" y="1035558"/>
            <a:chExt cx="1419225" cy="3541395"/>
          </a:xfrm>
        </p:grpSpPr>
        <p:sp>
          <p:nvSpPr>
            <p:cNvPr id="55" name="object 55"/>
            <p:cNvSpPr/>
            <p:nvPr/>
          </p:nvSpPr>
          <p:spPr>
            <a:xfrm>
              <a:off x="3143249" y="1035558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h="525144">
                  <a:moveTo>
                    <a:pt x="0" y="52463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03319" y="3169919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17619" y="3307080"/>
              <a:ext cx="731520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34383" y="3988308"/>
              <a:ext cx="588263" cy="5882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822448" y="838200"/>
            <a:ext cx="661670" cy="13906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1055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102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Dedicated Port via Direct Connect</a:t>
            </a:r>
            <a:r>
              <a:rPr spc="90" dirty="0"/>
              <a:t> </a:t>
            </a:r>
            <a:r>
              <a:rPr spc="-5" dirty="0"/>
              <a:t>Partner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1559" y="2266188"/>
              <a:ext cx="615696" cy="6111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2566" y="1949957"/>
              <a:ext cx="2667000" cy="2851785"/>
            </a:xfrm>
            <a:custGeom>
              <a:avLst/>
              <a:gdLst/>
              <a:ahLst/>
              <a:cxnLst/>
              <a:rect l="l" t="t" r="r" b="b"/>
              <a:pathLst>
                <a:path w="2667000" h="2851785">
                  <a:moveTo>
                    <a:pt x="0" y="2851404"/>
                  </a:moveTo>
                  <a:lnTo>
                    <a:pt x="2667000" y="2851404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851404"/>
                  </a:lnTo>
                  <a:close/>
                </a:path>
                <a:path w="2667000" h="2851785">
                  <a:moveTo>
                    <a:pt x="152400" y="1295400"/>
                  </a:moveTo>
                  <a:lnTo>
                    <a:pt x="1178052" y="1295400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1295400"/>
                  </a:lnTo>
                  <a:close/>
                </a:path>
                <a:path w="2667000" h="2851785">
                  <a:moveTo>
                    <a:pt x="1301495" y="2706624"/>
                  </a:moveTo>
                  <a:lnTo>
                    <a:pt x="2476499" y="2706624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2706624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04872" y="2831719"/>
            <a:ext cx="10058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215265" indent="-8255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9704" y="1934082"/>
            <a:ext cx="124523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endParaRPr sz="10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81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ocat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5000" y="2034078"/>
            <a:ext cx="5907405" cy="836930"/>
            <a:chOff x="1655000" y="2034078"/>
            <a:chExt cx="5907405" cy="836930"/>
          </a:xfrm>
        </p:grpSpPr>
        <p:sp>
          <p:nvSpPr>
            <p:cNvPr id="27" name="object 27"/>
            <p:cNvSpPr/>
            <p:nvPr/>
          </p:nvSpPr>
          <p:spPr>
            <a:xfrm>
              <a:off x="1668018" y="2573274"/>
              <a:ext cx="5881370" cy="0"/>
            </a:xfrm>
            <a:custGeom>
              <a:avLst/>
              <a:gdLst/>
              <a:ahLst/>
              <a:cxnLst/>
              <a:rect l="l" t="t" r="r" b="b"/>
              <a:pathLst>
                <a:path w="5881370">
                  <a:moveTo>
                    <a:pt x="0" y="0"/>
                  </a:moveTo>
                  <a:lnTo>
                    <a:pt x="2376678" y="0"/>
                  </a:lnTo>
                </a:path>
                <a:path w="5881370">
                  <a:moveTo>
                    <a:pt x="2833878" y="0"/>
                  </a:moveTo>
                  <a:lnTo>
                    <a:pt x="5880988" y="0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4022" y="2047413"/>
              <a:ext cx="1347470" cy="807085"/>
            </a:xfrm>
            <a:custGeom>
              <a:avLst/>
              <a:gdLst/>
              <a:ahLst/>
              <a:cxnLst/>
              <a:rect l="l" t="t" r="r" b="b"/>
              <a:pathLst>
                <a:path w="1347470" h="807085">
                  <a:moveTo>
                    <a:pt x="518180" y="0"/>
                  </a:moveTo>
                  <a:lnTo>
                    <a:pt x="471477" y="3018"/>
                  </a:lnTo>
                  <a:lnTo>
                    <a:pt x="426689" y="11811"/>
                  </a:lnTo>
                  <a:lnTo>
                    <a:pt x="384223" y="25983"/>
                  </a:lnTo>
                  <a:lnTo>
                    <a:pt x="344489" y="45139"/>
                  </a:lnTo>
                  <a:lnTo>
                    <a:pt x="307897" y="68886"/>
                  </a:lnTo>
                  <a:lnTo>
                    <a:pt x="274856" y="96827"/>
                  </a:lnTo>
                  <a:lnTo>
                    <a:pt x="245775" y="128569"/>
                  </a:lnTo>
                  <a:lnTo>
                    <a:pt x="221064" y="163716"/>
                  </a:lnTo>
                  <a:lnTo>
                    <a:pt x="201132" y="201874"/>
                  </a:lnTo>
                  <a:lnTo>
                    <a:pt x="186387" y="242649"/>
                  </a:lnTo>
                  <a:lnTo>
                    <a:pt x="177241" y="285644"/>
                  </a:lnTo>
                  <a:lnTo>
                    <a:pt x="174101" y="330466"/>
                  </a:lnTo>
                  <a:lnTo>
                    <a:pt x="174101" y="334133"/>
                  </a:lnTo>
                  <a:lnTo>
                    <a:pt x="174558" y="336882"/>
                  </a:lnTo>
                  <a:lnTo>
                    <a:pt x="174558" y="340096"/>
                  </a:lnTo>
                  <a:lnTo>
                    <a:pt x="126244" y="360977"/>
                  </a:lnTo>
                  <a:lnTo>
                    <a:pt x="84011" y="393012"/>
                  </a:lnTo>
                  <a:lnTo>
                    <a:pt x="49065" y="432915"/>
                  </a:lnTo>
                  <a:lnTo>
                    <a:pt x="22610" y="477403"/>
                  </a:lnTo>
                  <a:lnTo>
                    <a:pt x="5853" y="523188"/>
                  </a:lnTo>
                  <a:lnTo>
                    <a:pt x="0" y="566988"/>
                  </a:lnTo>
                  <a:lnTo>
                    <a:pt x="0" y="588527"/>
                  </a:lnTo>
                  <a:lnTo>
                    <a:pt x="5536" y="629092"/>
                  </a:lnTo>
                  <a:lnTo>
                    <a:pt x="21412" y="668448"/>
                  </a:lnTo>
                  <a:lnTo>
                    <a:pt x="46531" y="705301"/>
                  </a:lnTo>
                  <a:lnTo>
                    <a:pt x="79794" y="738357"/>
                  </a:lnTo>
                  <a:lnTo>
                    <a:pt x="120105" y="766320"/>
                  </a:lnTo>
                  <a:lnTo>
                    <a:pt x="166365" y="787897"/>
                  </a:lnTo>
                  <a:lnTo>
                    <a:pt x="217477" y="801792"/>
                  </a:lnTo>
                  <a:lnTo>
                    <a:pt x="272344" y="806711"/>
                  </a:lnTo>
                  <a:lnTo>
                    <a:pt x="1074734" y="806711"/>
                  </a:lnTo>
                  <a:lnTo>
                    <a:pt x="1129596" y="801792"/>
                  </a:lnTo>
                  <a:lnTo>
                    <a:pt x="1180705" y="787897"/>
                  </a:lnTo>
                  <a:lnTo>
                    <a:pt x="1226963" y="766320"/>
                  </a:lnTo>
                  <a:lnTo>
                    <a:pt x="1267273" y="738357"/>
                  </a:lnTo>
                  <a:lnTo>
                    <a:pt x="1300536" y="705301"/>
                  </a:lnTo>
                  <a:lnTo>
                    <a:pt x="1325654" y="668448"/>
                  </a:lnTo>
                  <a:lnTo>
                    <a:pt x="1341530" y="629092"/>
                  </a:lnTo>
                  <a:lnTo>
                    <a:pt x="1347066" y="588527"/>
                  </a:lnTo>
                  <a:lnTo>
                    <a:pt x="1347066" y="566988"/>
                  </a:lnTo>
                  <a:lnTo>
                    <a:pt x="1342265" y="528244"/>
                  </a:lnTo>
                  <a:lnTo>
                    <a:pt x="1328452" y="488742"/>
                  </a:lnTo>
                  <a:lnTo>
                    <a:pt x="1306510" y="450133"/>
                  </a:lnTo>
                  <a:lnTo>
                    <a:pt x="1277323" y="414064"/>
                  </a:lnTo>
                  <a:lnTo>
                    <a:pt x="1241775" y="382185"/>
                  </a:lnTo>
                  <a:lnTo>
                    <a:pt x="1200749" y="356144"/>
                  </a:lnTo>
                  <a:lnTo>
                    <a:pt x="1155129" y="337591"/>
                  </a:lnTo>
                  <a:lnTo>
                    <a:pt x="1105798" y="328175"/>
                  </a:lnTo>
                  <a:lnTo>
                    <a:pt x="1098341" y="284960"/>
                  </a:lnTo>
                  <a:lnTo>
                    <a:pt x="1080168" y="246173"/>
                  </a:lnTo>
                  <a:lnTo>
                    <a:pt x="1052829" y="213344"/>
                  </a:lnTo>
                  <a:lnTo>
                    <a:pt x="1028504" y="195711"/>
                  </a:lnTo>
                  <a:lnTo>
                    <a:pt x="832552" y="195711"/>
                  </a:lnTo>
                  <a:lnTo>
                    <a:pt x="809321" y="154145"/>
                  </a:lnTo>
                  <a:lnTo>
                    <a:pt x="780418" y="116411"/>
                  </a:lnTo>
                  <a:lnTo>
                    <a:pt x="746384" y="83037"/>
                  </a:lnTo>
                  <a:lnTo>
                    <a:pt x="707760" y="54549"/>
                  </a:lnTo>
                  <a:lnTo>
                    <a:pt x="665086" y="31474"/>
                  </a:lnTo>
                  <a:lnTo>
                    <a:pt x="618905" y="14339"/>
                  </a:lnTo>
                  <a:lnTo>
                    <a:pt x="569755" y="3672"/>
                  </a:lnTo>
                  <a:lnTo>
                    <a:pt x="518180" y="0"/>
                  </a:lnTo>
                  <a:close/>
                </a:path>
                <a:path w="1347470" h="807085">
                  <a:moveTo>
                    <a:pt x="931289" y="165893"/>
                  </a:moveTo>
                  <a:lnTo>
                    <a:pt x="904341" y="167905"/>
                  </a:lnTo>
                  <a:lnTo>
                    <a:pt x="878654" y="173745"/>
                  </a:lnTo>
                  <a:lnTo>
                    <a:pt x="854601" y="183112"/>
                  </a:lnTo>
                  <a:lnTo>
                    <a:pt x="832552" y="195711"/>
                  </a:lnTo>
                  <a:lnTo>
                    <a:pt x="1028504" y="195711"/>
                  </a:lnTo>
                  <a:lnTo>
                    <a:pt x="1017870" y="188002"/>
                  </a:lnTo>
                  <a:lnTo>
                    <a:pt x="976841" y="171675"/>
                  </a:lnTo>
                  <a:lnTo>
                    <a:pt x="931289" y="165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6764" y="2047413"/>
              <a:ext cx="1346835" cy="810260"/>
            </a:xfrm>
            <a:custGeom>
              <a:avLst/>
              <a:gdLst/>
              <a:ahLst/>
              <a:cxnLst/>
              <a:rect l="l" t="t" r="r" b="b"/>
              <a:pathLst>
                <a:path w="1346834" h="810260">
                  <a:moveTo>
                    <a:pt x="170902" y="339180"/>
                  </a:moveTo>
                  <a:lnTo>
                    <a:pt x="171815" y="336882"/>
                  </a:lnTo>
                  <a:lnTo>
                    <a:pt x="171359" y="334133"/>
                  </a:lnTo>
                  <a:lnTo>
                    <a:pt x="171359" y="330466"/>
                  </a:lnTo>
                  <a:lnTo>
                    <a:pt x="174498" y="285644"/>
                  </a:lnTo>
                  <a:lnTo>
                    <a:pt x="183645" y="242649"/>
                  </a:lnTo>
                  <a:lnTo>
                    <a:pt x="198389" y="201874"/>
                  </a:lnTo>
                  <a:lnTo>
                    <a:pt x="218322" y="163716"/>
                  </a:lnTo>
                  <a:lnTo>
                    <a:pt x="243033" y="128569"/>
                  </a:lnTo>
                  <a:lnTo>
                    <a:pt x="272114" y="96827"/>
                  </a:lnTo>
                  <a:lnTo>
                    <a:pt x="305155" y="68886"/>
                  </a:lnTo>
                  <a:lnTo>
                    <a:pt x="341747" y="45139"/>
                  </a:lnTo>
                  <a:lnTo>
                    <a:pt x="381481" y="25983"/>
                  </a:lnTo>
                  <a:lnTo>
                    <a:pt x="423947" y="11811"/>
                  </a:lnTo>
                  <a:lnTo>
                    <a:pt x="468735" y="3018"/>
                  </a:lnTo>
                  <a:lnTo>
                    <a:pt x="515438" y="0"/>
                  </a:lnTo>
                  <a:lnTo>
                    <a:pt x="567013" y="3672"/>
                  </a:lnTo>
                  <a:lnTo>
                    <a:pt x="616162" y="14340"/>
                  </a:lnTo>
                  <a:lnTo>
                    <a:pt x="662344" y="31474"/>
                  </a:lnTo>
                  <a:lnTo>
                    <a:pt x="705018" y="54549"/>
                  </a:lnTo>
                  <a:lnTo>
                    <a:pt x="743642" y="83037"/>
                  </a:lnTo>
                  <a:lnTo>
                    <a:pt x="777676" y="116411"/>
                  </a:lnTo>
                  <a:lnTo>
                    <a:pt x="806579" y="154145"/>
                  </a:lnTo>
                  <a:lnTo>
                    <a:pt x="829810" y="195711"/>
                  </a:lnTo>
                  <a:lnTo>
                    <a:pt x="851859" y="183112"/>
                  </a:lnTo>
                  <a:lnTo>
                    <a:pt x="875912" y="173745"/>
                  </a:lnTo>
                  <a:lnTo>
                    <a:pt x="901598" y="167905"/>
                  </a:lnTo>
                  <a:lnTo>
                    <a:pt x="928547" y="165893"/>
                  </a:lnTo>
                  <a:lnTo>
                    <a:pt x="974099" y="171675"/>
                  </a:lnTo>
                  <a:lnTo>
                    <a:pt x="1015128" y="188002"/>
                  </a:lnTo>
                  <a:lnTo>
                    <a:pt x="1050087" y="213344"/>
                  </a:lnTo>
                  <a:lnTo>
                    <a:pt x="1077426" y="246173"/>
                  </a:lnTo>
                  <a:lnTo>
                    <a:pt x="1095599" y="284960"/>
                  </a:lnTo>
                  <a:lnTo>
                    <a:pt x="1103056" y="328175"/>
                  </a:lnTo>
                  <a:lnTo>
                    <a:pt x="1152391" y="337592"/>
                  </a:lnTo>
                  <a:lnTo>
                    <a:pt x="1198043" y="356144"/>
                  </a:lnTo>
                  <a:lnTo>
                    <a:pt x="1239155" y="382185"/>
                  </a:lnTo>
                  <a:lnTo>
                    <a:pt x="1274870" y="414064"/>
                  </a:lnTo>
                  <a:lnTo>
                    <a:pt x="1304333" y="450133"/>
                  </a:lnTo>
                  <a:lnTo>
                    <a:pt x="1326686" y="488742"/>
                  </a:lnTo>
                  <a:lnTo>
                    <a:pt x="1341074" y="528244"/>
                  </a:lnTo>
                  <a:lnTo>
                    <a:pt x="1346638" y="566988"/>
                  </a:lnTo>
                  <a:lnTo>
                    <a:pt x="1346638" y="588527"/>
                  </a:lnTo>
                  <a:lnTo>
                    <a:pt x="1340338" y="629098"/>
                  </a:lnTo>
                  <a:lnTo>
                    <a:pt x="1323888" y="668498"/>
                  </a:lnTo>
                  <a:lnTo>
                    <a:pt x="1298358" y="705471"/>
                  </a:lnTo>
                  <a:lnTo>
                    <a:pt x="1264820" y="738758"/>
                  </a:lnTo>
                  <a:lnTo>
                    <a:pt x="1224343" y="767103"/>
                  </a:lnTo>
                  <a:lnTo>
                    <a:pt x="1177999" y="789250"/>
                  </a:lnTo>
                  <a:lnTo>
                    <a:pt x="1126858" y="803941"/>
                  </a:lnTo>
                  <a:lnTo>
                    <a:pt x="1071992" y="809920"/>
                  </a:lnTo>
                  <a:lnTo>
                    <a:pt x="269602" y="809920"/>
                  </a:lnTo>
                  <a:lnTo>
                    <a:pt x="214741" y="803941"/>
                  </a:lnTo>
                  <a:lnTo>
                    <a:pt x="163666" y="789250"/>
                  </a:lnTo>
                  <a:lnTo>
                    <a:pt x="117507" y="767103"/>
                  </a:lnTo>
                  <a:lnTo>
                    <a:pt x="77395" y="738758"/>
                  </a:lnTo>
                  <a:lnTo>
                    <a:pt x="44458" y="705471"/>
                  </a:lnTo>
                  <a:lnTo>
                    <a:pt x="19826" y="668498"/>
                  </a:lnTo>
                  <a:lnTo>
                    <a:pt x="4630" y="629098"/>
                  </a:lnTo>
                  <a:lnTo>
                    <a:pt x="0" y="588527"/>
                  </a:lnTo>
                  <a:lnTo>
                    <a:pt x="0" y="566988"/>
                  </a:lnTo>
                  <a:lnTo>
                    <a:pt x="4694" y="523184"/>
                  </a:lnTo>
                  <a:lnTo>
                    <a:pt x="20646" y="477369"/>
                  </a:lnTo>
                  <a:lnTo>
                    <a:pt x="46551" y="432801"/>
                  </a:lnTo>
                  <a:lnTo>
                    <a:pt x="81100" y="392741"/>
                  </a:lnTo>
                  <a:lnTo>
                    <a:pt x="122986" y="360447"/>
                  </a:lnTo>
                  <a:lnTo>
                    <a:pt x="170902" y="339180"/>
                  </a:lnTo>
                  <a:close/>
                </a:path>
                <a:path w="1346834" h="810260">
                  <a:moveTo>
                    <a:pt x="170902" y="339180"/>
                  </a:moveTo>
                  <a:lnTo>
                    <a:pt x="170902" y="339180"/>
                  </a:lnTo>
                </a:path>
              </a:pathLst>
            </a:custGeom>
            <a:ln w="2608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02655" y="2391536"/>
            <a:ext cx="9378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Partner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67000" y="1185672"/>
            <a:ext cx="5646420" cy="1652270"/>
            <a:chOff x="2667000" y="1185672"/>
            <a:chExt cx="5646420" cy="1652270"/>
          </a:xfrm>
        </p:grpSpPr>
        <p:sp>
          <p:nvSpPr>
            <p:cNvPr id="32" name="object 32"/>
            <p:cNvSpPr/>
            <p:nvPr/>
          </p:nvSpPr>
          <p:spPr>
            <a:xfrm>
              <a:off x="2667000" y="2330196"/>
              <a:ext cx="507492" cy="507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19550" y="1645158"/>
              <a:ext cx="601980" cy="146685"/>
            </a:xfrm>
            <a:custGeom>
              <a:avLst/>
              <a:gdLst/>
              <a:ahLst/>
              <a:cxnLst/>
              <a:rect l="l" t="t" r="r" b="b"/>
              <a:pathLst>
                <a:path w="601979" h="146685">
                  <a:moveTo>
                    <a:pt x="601979" y="146684"/>
                  </a:moveTo>
                  <a:lnTo>
                    <a:pt x="601979" y="0"/>
                  </a:lnTo>
                </a:path>
                <a:path w="601979" h="146685">
                  <a:moveTo>
                    <a:pt x="0" y="1466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7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7154" y="164515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6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737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03820" y="1185672"/>
              <a:ext cx="609600" cy="277495"/>
            </a:xfrm>
            <a:custGeom>
              <a:avLst/>
              <a:gdLst/>
              <a:ahLst/>
              <a:cxnLst/>
              <a:rect l="l" t="t" r="r" b="b"/>
              <a:pathLst>
                <a:path w="609600" h="277494">
                  <a:moveTo>
                    <a:pt x="60960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609600" y="27736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80616" y="1187196"/>
            <a:ext cx="1195070" cy="27749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Backbone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20211" y="1187196"/>
            <a:ext cx="745490" cy="27749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03819" y="11708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47625" indent="-7810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sto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49019" y="1187196"/>
            <a:ext cx="5126355" cy="617855"/>
            <a:chOff x="1549019" y="1187196"/>
            <a:chExt cx="5126355" cy="617855"/>
          </a:xfrm>
        </p:grpSpPr>
        <p:sp>
          <p:nvSpPr>
            <p:cNvPr id="40" name="object 40"/>
            <p:cNvSpPr/>
            <p:nvPr/>
          </p:nvSpPr>
          <p:spPr>
            <a:xfrm>
              <a:off x="1549019" y="1674241"/>
              <a:ext cx="1582420" cy="94615"/>
            </a:xfrm>
            <a:custGeom>
              <a:avLst/>
              <a:gdLst/>
              <a:ahLst/>
              <a:cxnLst/>
              <a:rect l="l" t="t" r="r" b="b"/>
              <a:pathLst>
                <a:path w="1582420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8" y="80263"/>
                  </a:lnTo>
                  <a:lnTo>
                    <a:pt x="89281" y="72262"/>
                  </a:lnTo>
                  <a:lnTo>
                    <a:pt x="83185" y="68580"/>
                  </a:lnTo>
                  <a:lnTo>
                    <a:pt x="69570" y="60071"/>
                  </a:lnTo>
                  <a:lnTo>
                    <a:pt x="24511" y="60071"/>
                  </a:lnTo>
                  <a:lnTo>
                    <a:pt x="24511" y="34162"/>
                  </a:lnTo>
                  <a:lnTo>
                    <a:pt x="69570" y="34162"/>
                  </a:lnTo>
                  <a:lnTo>
                    <a:pt x="83185" y="25654"/>
                  </a:lnTo>
                  <a:lnTo>
                    <a:pt x="89281" y="21971"/>
                  </a:lnTo>
                  <a:lnTo>
                    <a:pt x="91058" y="13970"/>
                  </a:lnTo>
                  <a:lnTo>
                    <a:pt x="83438" y="1778"/>
                  </a:lnTo>
                  <a:lnTo>
                    <a:pt x="75437" y="0"/>
                  </a:lnTo>
                  <a:close/>
                </a:path>
                <a:path w="1582420" h="94614">
                  <a:moveTo>
                    <a:pt x="1533448" y="47117"/>
                  </a:moveTo>
                  <a:lnTo>
                    <a:pt x="1499108" y="68580"/>
                  </a:lnTo>
                  <a:lnTo>
                    <a:pt x="1493012" y="72262"/>
                  </a:lnTo>
                  <a:lnTo>
                    <a:pt x="1491233" y="80263"/>
                  </a:lnTo>
                  <a:lnTo>
                    <a:pt x="1495044" y="86360"/>
                  </a:lnTo>
                  <a:lnTo>
                    <a:pt x="1498727" y="92456"/>
                  </a:lnTo>
                  <a:lnTo>
                    <a:pt x="1506728" y="94234"/>
                  </a:lnTo>
                  <a:lnTo>
                    <a:pt x="1512824" y="90550"/>
                  </a:lnTo>
                  <a:lnTo>
                    <a:pt x="1561574" y="60071"/>
                  </a:lnTo>
                  <a:lnTo>
                    <a:pt x="1557782" y="60071"/>
                  </a:lnTo>
                  <a:lnTo>
                    <a:pt x="1557782" y="58038"/>
                  </a:lnTo>
                  <a:lnTo>
                    <a:pt x="1550924" y="58038"/>
                  </a:lnTo>
                  <a:lnTo>
                    <a:pt x="1533448" y="47117"/>
                  </a:lnTo>
                  <a:close/>
                </a:path>
                <a:path w="1582420" h="94614">
                  <a:moveTo>
                    <a:pt x="69570" y="34162"/>
                  </a:moveTo>
                  <a:lnTo>
                    <a:pt x="24511" y="34162"/>
                  </a:lnTo>
                  <a:lnTo>
                    <a:pt x="24511" y="60071"/>
                  </a:lnTo>
                  <a:lnTo>
                    <a:pt x="69570" y="60071"/>
                  </a:lnTo>
                  <a:lnTo>
                    <a:pt x="66319" y="58038"/>
                  </a:lnTo>
                  <a:lnTo>
                    <a:pt x="31368" y="58038"/>
                  </a:lnTo>
                  <a:lnTo>
                    <a:pt x="31368" y="36195"/>
                  </a:lnTo>
                  <a:lnTo>
                    <a:pt x="66319" y="36195"/>
                  </a:lnTo>
                  <a:lnTo>
                    <a:pt x="69570" y="34162"/>
                  </a:lnTo>
                  <a:close/>
                </a:path>
                <a:path w="1582420" h="94614">
                  <a:moveTo>
                    <a:pt x="1512722" y="34162"/>
                  </a:moveTo>
                  <a:lnTo>
                    <a:pt x="69570" y="34162"/>
                  </a:lnTo>
                  <a:lnTo>
                    <a:pt x="48844" y="47117"/>
                  </a:lnTo>
                  <a:lnTo>
                    <a:pt x="69570" y="60071"/>
                  </a:lnTo>
                  <a:lnTo>
                    <a:pt x="1512722" y="60071"/>
                  </a:lnTo>
                  <a:lnTo>
                    <a:pt x="1533448" y="47117"/>
                  </a:lnTo>
                  <a:lnTo>
                    <a:pt x="1512722" y="34162"/>
                  </a:lnTo>
                  <a:close/>
                </a:path>
                <a:path w="1582420" h="94614">
                  <a:moveTo>
                    <a:pt x="1561513" y="34162"/>
                  </a:moveTo>
                  <a:lnTo>
                    <a:pt x="1557782" y="34162"/>
                  </a:lnTo>
                  <a:lnTo>
                    <a:pt x="1557782" y="60071"/>
                  </a:lnTo>
                  <a:lnTo>
                    <a:pt x="1561574" y="60071"/>
                  </a:lnTo>
                  <a:lnTo>
                    <a:pt x="1582293" y="47117"/>
                  </a:lnTo>
                  <a:lnTo>
                    <a:pt x="1561513" y="34162"/>
                  </a:lnTo>
                  <a:close/>
                </a:path>
                <a:path w="1582420" h="94614">
                  <a:moveTo>
                    <a:pt x="31368" y="36195"/>
                  </a:moveTo>
                  <a:lnTo>
                    <a:pt x="31368" y="58038"/>
                  </a:lnTo>
                  <a:lnTo>
                    <a:pt x="48844" y="47117"/>
                  </a:lnTo>
                  <a:lnTo>
                    <a:pt x="31368" y="36195"/>
                  </a:lnTo>
                  <a:close/>
                </a:path>
                <a:path w="1582420" h="94614">
                  <a:moveTo>
                    <a:pt x="48844" y="47117"/>
                  </a:moveTo>
                  <a:lnTo>
                    <a:pt x="31368" y="58038"/>
                  </a:lnTo>
                  <a:lnTo>
                    <a:pt x="66319" y="58038"/>
                  </a:lnTo>
                  <a:lnTo>
                    <a:pt x="48844" y="47117"/>
                  </a:lnTo>
                  <a:close/>
                </a:path>
                <a:path w="1582420" h="94614">
                  <a:moveTo>
                    <a:pt x="1550924" y="36195"/>
                  </a:moveTo>
                  <a:lnTo>
                    <a:pt x="1533448" y="47117"/>
                  </a:lnTo>
                  <a:lnTo>
                    <a:pt x="1550924" y="58038"/>
                  </a:lnTo>
                  <a:lnTo>
                    <a:pt x="1550924" y="36195"/>
                  </a:lnTo>
                  <a:close/>
                </a:path>
                <a:path w="1582420" h="94614">
                  <a:moveTo>
                    <a:pt x="1557782" y="36195"/>
                  </a:moveTo>
                  <a:lnTo>
                    <a:pt x="1550924" y="36195"/>
                  </a:lnTo>
                  <a:lnTo>
                    <a:pt x="1550924" y="58038"/>
                  </a:lnTo>
                  <a:lnTo>
                    <a:pt x="1557782" y="58038"/>
                  </a:lnTo>
                  <a:lnTo>
                    <a:pt x="1557782" y="36195"/>
                  </a:lnTo>
                  <a:close/>
                </a:path>
                <a:path w="1582420" h="94614">
                  <a:moveTo>
                    <a:pt x="66319" y="36195"/>
                  </a:moveTo>
                  <a:lnTo>
                    <a:pt x="31368" y="36195"/>
                  </a:lnTo>
                  <a:lnTo>
                    <a:pt x="48844" y="47117"/>
                  </a:lnTo>
                  <a:lnTo>
                    <a:pt x="66319" y="36195"/>
                  </a:lnTo>
                  <a:close/>
                </a:path>
                <a:path w="1582420" h="94614">
                  <a:moveTo>
                    <a:pt x="1506728" y="0"/>
                  </a:moveTo>
                  <a:lnTo>
                    <a:pt x="1498727" y="1778"/>
                  </a:lnTo>
                  <a:lnTo>
                    <a:pt x="1495044" y="7874"/>
                  </a:lnTo>
                  <a:lnTo>
                    <a:pt x="1491233" y="13970"/>
                  </a:lnTo>
                  <a:lnTo>
                    <a:pt x="1493012" y="21971"/>
                  </a:lnTo>
                  <a:lnTo>
                    <a:pt x="1499108" y="25654"/>
                  </a:lnTo>
                  <a:lnTo>
                    <a:pt x="1533448" y="47117"/>
                  </a:lnTo>
                  <a:lnTo>
                    <a:pt x="1550924" y="36195"/>
                  </a:lnTo>
                  <a:lnTo>
                    <a:pt x="1557782" y="36195"/>
                  </a:lnTo>
                  <a:lnTo>
                    <a:pt x="1557782" y="34162"/>
                  </a:lnTo>
                  <a:lnTo>
                    <a:pt x="1561513" y="34162"/>
                  </a:lnTo>
                  <a:lnTo>
                    <a:pt x="1506728" y="0"/>
                  </a:lnTo>
                  <a:close/>
                </a:path>
              </a:pathLst>
            </a:custGeom>
            <a:solidFill>
              <a:srgbClr val="7374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53791" y="1674240"/>
              <a:ext cx="1458595" cy="95885"/>
            </a:xfrm>
            <a:custGeom>
              <a:avLst/>
              <a:gdLst/>
              <a:ahLst/>
              <a:cxnLst/>
              <a:rect l="l" t="t" r="r" b="b"/>
              <a:pathLst>
                <a:path w="1458595" h="95885">
                  <a:moveTo>
                    <a:pt x="847471" y="48641"/>
                  </a:moveTo>
                  <a:lnTo>
                    <a:pt x="826719" y="35687"/>
                  </a:lnTo>
                  <a:lnTo>
                    <a:pt x="772033" y="1524"/>
                  </a:lnTo>
                  <a:lnTo>
                    <a:pt x="764032" y="3302"/>
                  </a:lnTo>
                  <a:lnTo>
                    <a:pt x="756412" y="15494"/>
                  </a:lnTo>
                  <a:lnTo>
                    <a:pt x="758317" y="23495"/>
                  </a:lnTo>
                  <a:lnTo>
                    <a:pt x="764413" y="27178"/>
                  </a:lnTo>
                  <a:lnTo>
                    <a:pt x="778014" y="35687"/>
                  </a:lnTo>
                  <a:lnTo>
                    <a:pt x="69570" y="35687"/>
                  </a:lnTo>
                  <a:lnTo>
                    <a:pt x="48907" y="48602"/>
                  </a:lnTo>
                  <a:lnTo>
                    <a:pt x="66509" y="37592"/>
                  </a:lnTo>
                  <a:lnTo>
                    <a:pt x="69570" y="35687"/>
                  </a:lnTo>
                  <a:lnTo>
                    <a:pt x="83185" y="27178"/>
                  </a:lnTo>
                  <a:lnTo>
                    <a:pt x="89281" y="23495"/>
                  </a:lnTo>
                  <a:lnTo>
                    <a:pt x="91059" y="15494"/>
                  </a:lnTo>
                  <a:lnTo>
                    <a:pt x="83439" y="3302"/>
                  </a:lnTo>
                  <a:lnTo>
                    <a:pt x="75438" y="1524"/>
                  </a:lnTo>
                  <a:lnTo>
                    <a:pt x="0" y="48641"/>
                  </a:lnTo>
                  <a:lnTo>
                    <a:pt x="69469" y="91948"/>
                  </a:lnTo>
                  <a:lnTo>
                    <a:pt x="75438" y="95758"/>
                  </a:lnTo>
                  <a:lnTo>
                    <a:pt x="83439" y="93980"/>
                  </a:lnTo>
                  <a:lnTo>
                    <a:pt x="91059" y="81788"/>
                  </a:lnTo>
                  <a:lnTo>
                    <a:pt x="89281" y="73787"/>
                  </a:lnTo>
                  <a:lnTo>
                    <a:pt x="83185" y="70104"/>
                  </a:lnTo>
                  <a:lnTo>
                    <a:pt x="69621" y="61595"/>
                  </a:lnTo>
                  <a:lnTo>
                    <a:pt x="778027" y="61595"/>
                  </a:lnTo>
                  <a:lnTo>
                    <a:pt x="764413" y="70104"/>
                  </a:lnTo>
                  <a:lnTo>
                    <a:pt x="758317" y="73787"/>
                  </a:lnTo>
                  <a:lnTo>
                    <a:pt x="756412" y="81788"/>
                  </a:lnTo>
                  <a:lnTo>
                    <a:pt x="764032" y="93980"/>
                  </a:lnTo>
                  <a:lnTo>
                    <a:pt x="772033" y="95758"/>
                  </a:lnTo>
                  <a:lnTo>
                    <a:pt x="826719" y="61595"/>
                  </a:lnTo>
                  <a:lnTo>
                    <a:pt x="847471" y="48641"/>
                  </a:lnTo>
                  <a:close/>
                </a:path>
                <a:path w="1458595" h="95885">
                  <a:moveTo>
                    <a:pt x="1458595" y="47117"/>
                  </a:moveTo>
                  <a:lnTo>
                    <a:pt x="1437805" y="34163"/>
                  </a:lnTo>
                  <a:lnTo>
                    <a:pt x="1389126" y="3810"/>
                  </a:lnTo>
                  <a:lnTo>
                    <a:pt x="1383157" y="0"/>
                  </a:lnTo>
                  <a:lnTo>
                    <a:pt x="1375156" y="1778"/>
                  </a:lnTo>
                  <a:lnTo>
                    <a:pt x="1367536" y="13970"/>
                  </a:lnTo>
                  <a:lnTo>
                    <a:pt x="1369441" y="21971"/>
                  </a:lnTo>
                  <a:lnTo>
                    <a:pt x="1388973" y="34163"/>
                  </a:lnTo>
                  <a:lnTo>
                    <a:pt x="942822" y="34163"/>
                  </a:lnTo>
                  <a:lnTo>
                    <a:pt x="956437" y="25654"/>
                  </a:lnTo>
                  <a:lnTo>
                    <a:pt x="962533" y="21971"/>
                  </a:lnTo>
                  <a:lnTo>
                    <a:pt x="964311" y="13970"/>
                  </a:lnTo>
                  <a:lnTo>
                    <a:pt x="956691" y="1778"/>
                  </a:lnTo>
                  <a:lnTo>
                    <a:pt x="948690" y="0"/>
                  </a:lnTo>
                  <a:lnTo>
                    <a:pt x="873252" y="47117"/>
                  </a:lnTo>
                  <a:lnTo>
                    <a:pt x="942721" y="90424"/>
                  </a:lnTo>
                  <a:lnTo>
                    <a:pt x="948690" y="94234"/>
                  </a:lnTo>
                  <a:lnTo>
                    <a:pt x="956691" y="92456"/>
                  </a:lnTo>
                  <a:lnTo>
                    <a:pt x="964311" y="80264"/>
                  </a:lnTo>
                  <a:lnTo>
                    <a:pt x="962533" y="72263"/>
                  </a:lnTo>
                  <a:lnTo>
                    <a:pt x="956437" y="68580"/>
                  </a:lnTo>
                  <a:lnTo>
                    <a:pt x="942822" y="60071"/>
                  </a:lnTo>
                  <a:lnTo>
                    <a:pt x="1388973" y="60071"/>
                  </a:lnTo>
                  <a:lnTo>
                    <a:pt x="1369441" y="72263"/>
                  </a:lnTo>
                  <a:lnTo>
                    <a:pt x="1367536" y="80264"/>
                  </a:lnTo>
                  <a:lnTo>
                    <a:pt x="1375156" y="92456"/>
                  </a:lnTo>
                  <a:lnTo>
                    <a:pt x="1383157" y="94234"/>
                  </a:lnTo>
                  <a:lnTo>
                    <a:pt x="1437868" y="60071"/>
                  </a:lnTo>
                  <a:lnTo>
                    <a:pt x="1458595" y="47117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62165" y="164515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6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7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30547" y="1675765"/>
              <a:ext cx="2030730" cy="94615"/>
            </a:xfrm>
            <a:custGeom>
              <a:avLst/>
              <a:gdLst/>
              <a:ahLst/>
              <a:cxnLst/>
              <a:rect l="l" t="t" r="r" b="b"/>
              <a:pathLst>
                <a:path w="2030729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8" y="80263"/>
                  </a:lnTo>
                  <a:lnTo>
                    <a:pt x="89280" y="72262"/>
                  </a:lnTo>
                  <a:lnTo>
                    <a:pt x="69773" y="60071"/>
                  </a:lnTo>
                  <a:lnTo>
                    <a:pt x="24511" y="60071"/>
                  </a:lnTo>
                  <a:lnTo>
                    <a:pt x="24511" y="34162"/>
                  </a:lnTo>
                  <a:lnTo>
                    <a:pt x="69570" y="34162"/>
                  </a:lnTo>
                  <a:lnTo>
                    <a:pt x="83185" y="25654"/>
                  </a:lnTo>
                  <a:lnTo>
                    <a:pt x="89280" y="21971"/>
                  </a:lnTo>
                  <a:lnTo>
                    <a:pt x="91058" y="13970"/>
                  </a:lnTo>
                  <a:lnTo>
                    <a:pt x="83438" y="1777"/>
                  </a:lnTo>
                  <a:lnTo>
                    <a:pt x="75437" y="0"/>
                  </a:lnTo>
                  <a:close/>
                </a:path>
                <a:path w="2030729" h="94614">
                  <a:moveTo>
                    <a:pt x="1981885" y="47117"/>
                  </a:moveTo>
                  <a:lnTo>
                    <a:pt x="1947545" y="68580"/>
                  </a:lnTo>
                  <a:lnTo>
                    <a:pt x="1941449" y="72262"/>
                  </a:lnTo>
                  <a:lnTo>
                    <a:pt x="1939544" y="80263"/>
                  </a:lnTo>
                  <a:lnTo>
                    <a:pt x="1947163" y="92456"/>
                  </a:lnTo>
                  <a:lnTo>
                    <a:pt x="1955164" y="94234"/>
                  </a:lnTo>
                  <a:lnTo>
                    <a:pt x="1961260" y="90550"/>
                  </a:lnTo>
                  <a:lnTo>
                    <a:pt x="2009922" y="60071"/>
                  </a:lnTo>
                  <a:lnTo>
                    <a:pt x="2006219" y="60071"/>
                  </a:lnTo>
                  <a:lnTo>
                    <a:pt x="2006219" y="58038"/>
                  </a:lnTo>
                  <a:lnTo>
                    <a:pt x="1999360" y="58038"/>
                  </a:lnTo>
                  <a:lnTo>
                    <a:pt x="1981885" y="47117"/>
                  </a:lnTo>
                  <a:close/>
                </a:path>
                <a:path w="2030729" h="94614">
                  <a:moveTo>
                    <a:pt x="69570" y="34162"/>
                  </a:moveTo>
                  <a:lnTo>
                    <a:pt x="24511" y="34162"/>
                  </a:lnTo>
                  <a:lnTo>
                    <a:pt x="24511" y="60071"/>
                  </a:lnTo>
                  <a:lnTo>
                    <a:pt x="69773" y="60071"/>
                  </a:lnTo>
                  <a:lnTo>
                    <a:pt x="66522" y="58038"/>
                  </a:lnTo>
                  <a:lnTo>
                    <a:pt x="31368" y="58038"/>
                  </a:lnTo>
                  <a:lnTo>
                    <a:pt x="31368" y="36068"/>
                  </a:lnTo>
                  <a:lnTo>
                    <a:pt x="66522" y="36068"/>
                  </a:lnTo>
                  <a:lnTo>
                    <a:pt x="69570" y="34162"/>
                  </a:lnTo>
                  <a:close/>
                </a:path>
                <a:path w="2030729" h="94614">
                  <a:moveTo>
                    <a:pt x="1961159" y="34162"/>
                  </a:moveTo>
                  <a:lnTo>
                    <a:pt x="69570" y="34162"/>
                  </a:lnTo>
                  <a:lnTo>
                    <a:pt x="48945" y="47053"/>
                  </a:lnTo>
                  <a:lnTo>
                    <a:pt x="69773" y="60071"/>
                  </a:lnTo>
                  <a:lnTo>
                    <a:pt x="1961159" y="60071"/>
                  </a:lnTo>
                  <a:lnTo>
                    <a:pt x="1981885" y="47117"/>
                  </a:lnTo>
                  <a:lnTo>
                    <a:pt x="1961159" y="34162"/>
                  </a:lnTo>
                  <a:close/>
                </a:path>
                <a:path w="2030729" h="94614">
                  <a:moveTo>
                    <a:pt x="2009861" y="34162"/>
                  </a:moveTo>
                  <a:lnTo>
                    <a:pt x="2006219" y="34162"/>
                  </a:lnTo>
                  <a:lnTo>
                    <a:pt x="2006219" y="60071"/>
                  </a:lnTo>
                  <a:lnTo>
                    <a:pt x="2009922" y="60071"/>
                  </a:lnTo>
                  <a:lnTo>
                    <a:pt x="2030602" y="47117"/>
                  </a:lnTo>
                  <a:lnTo>
                    <a:pt x="2009861" y="34162"/>
                  </a:lnTo>
                  <a:close/>
                </a:path>
                <a:path w="2030729" h="94614">
                  <a:moveTo>
                    <a:pt x="31368" y="36068"/>
                  </a:moveTo>
                  <a:lnTo>
                    <a:pt x="31368" y="58038"/>
                  </a:lnTo>
                  <a:lnTo>
                    <a:pt x="48945" y="47053"/>
                  </a:lnTo>
                  <a:lnTo>
                    <a:pt x="31368" y="36068"/>
                  </a:lnTo>
                  <a:close/>
                </a:path>
                <a:path w="2030729" h="94614">
                  <a:moveTo>
                    <a:pt x="48945" y="47053"/>
                  </a:moveTo>
                  <a:lnTo>
                    <a:pt x="31368" y="58038"/>
                  </a:lnTo>
                  <a:lnTo>
                    <a:pt x="66522" y="58038"/>
                  </a:lnTo>
                  <a:lnTo>
                    <a:pt x="48945" y="47053"/>
                  </a:lnTo>
                  <a:close/>
                </a:path>
                <a:path w="2030729" h="94614">
                  <a:moveTo>
                    <a:pt x="1999360" y="36195"/>
                  </a:moveTo>
                  <a:lnTo>
                    <a:pt x="1981885" y="47117"/>
                  </a:lnTo>
                  <a:lnTo>
                    <a:pt x="1999360" y="58038"/>
                  </a:lnTo>
                  <a:lnTo>
                    <a:pt x="1999360" y="36195"/>
                  </a:lnTo>
                  <a:close/>
                </a:path>
                <a:path w="2030729" h="94614">
                  <a:moveTo>
                    <a:pt x="2006219" y="36195"/>
                  </a:moveTo>
                  <a:lnTo>
                    <a:pt x="1999360" y="36195"/>
                  </a:lnTo>
                  <a:lnTo>
                    <a:pt x="1999360" y="58038"/>
                  </a:lnTo>
                  <a:lnTo>
                    <a:pt x="2006219" y="58038"/>
                  </a:lnTo>
                  <a:lnTo>
                    <a:pt x="2006219" y="36195"/>
                  </a:lnTo>
                  <a:close/>
                </a:path>
                <a:path w="2030729" h="94614">
                  <a:moveTo>
                    <a:pt x="1955164" y="0"/>
                  </a:moveTo>
                  <a:lnTo>
                    <a:pt x="1947163" y="1777"/>
                  </a:lnTo>
                  <a:lnTo>
                    <a:pt x="1939544" y="13970"/>
                  </a:lnTo>
                  <a:lnTo>
                    <a:pt x="1941449" y="21971"/>
                  </a:lnTo>
                  <a:lnTo>
                    <a:pt x="1947545" y="25654"/>
                  </a:lnTo>
                  <a:lnTo>
                    <a:pt x="1981885" y="47117"/>
                  </a:lnTo>
                  <a:lnTo>
                    <a:pt x="1999360" y="36195"/>
                  </a:lnTo>
                  <a:lnTo>
                    <a:pt x="2006219" y="36195"/>
                  </a:lnTo>
                  <a:lnTo>
                    <a:pt x="2006219" y="34162"/>
                  </a:lnTo>
                  <a:lnTo>
                    <a:pt x="2009861" y="34162"/>
                  </a:lnTo>
                  <a:lnTo>
                    <a:pt x="1955164" y="0"/>
                  </a:lnTo>
                  <a:close/>
                </a:path>
                <a:path w="2030729" h="94614">
                  <a:moveTo>
                    <a:pt x="66522" y="36068"/>
                  </a:moveTo>
                  <a:lnTo>
                    <a:pt x="31368" y="36068"/>
                  </a:lnTo>
                  <a:lnTo>
                    <a:pt x="48945" y="47053"/>
                  </a:lnTo>
                  <a:lnTo>
                    <a:pt x="66522" y="36068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29911" y="1187196"/>
              <a:ext cx="1965960" cy="277495"/>
            </a:xfrm>
            <a:custGeom>
              <a:avLst/>
              <a:gdLst/>
              <a:ahLst/>
              <a:cxnLst/>
              <a:rect l="l" t="t" r="r" b="b"/>
              <a:pathLst>
                <a:path w="1965959" h="277494">
                  <a:moveTo>
                    <a:pt x="196596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965960" y="277367"/>
                  </a:lnTo>
                  <a:lnTo>
                    <a:pt x="196596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392039" y="1171702"/>
            <a:ext cx="443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ork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662039" y="1187196"/>
            <a:ext cx="1017905" cy="582930"/>
            <a:chOff x="6662039" y="1187196"/>
            <a:chExt cx="1017905" cy="582930"/>
          </a:xfrm>
        </p:grpSpPr>
        <p:sp>
          <p:nvSpPr>
            <p:cNvPr id="47" name="object 47"/>
            <p:cNvSpPr/>
            <p:nvPr/>
          </p:nvSpPr>
          <p:spPr>
            <a:xfrm>
              <a:off x="6662039" y="1675765"/>
              <a:ext cx="1017905" cy="94615"/>
            </a:xfrm>
            <a:custGeom>
              <a:avLst/>
              <a:gdLst/>
              <a:ahLst/>
              <a:cxnLst/>
              <a:rect l="l" t="t" r="r" b="b"/>
              <a:pathLst>
                <a:path w="1017904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8" y="80263"/>
                  </a:lnTo>
                  <a:lnTo>
                    <a:pt x="89280" y="72262"/>
                  </a:lnTo>
                  <a:lnTo>
                    <a:pt x="69773" y="60071"/>
                  </a:lnTo>
                  <a:lnTo>
                    <a:pt x="24510" y="60071"/>
                  </a:lnTo>
                  <a:lnTo>
                    <a:pt x="24510" y="34162"/>
                  </a:lnTo>
                  <a:lnTo>
                    <a:pt x="69570" y="34162"/>
                  </a:lnTo>
                  <a:lnTo>
                    <a:pt x="83184" y="25654"/>
                  </a:lnTo>
                  <a:lnTo>
                    <a:pt x="89280" y="21971"/>
                  </a:lnTo>
                  <a:lnTo>
                    <a:pt x="91058" y="13970"/>
                  </a:lnTo>
                  <a:lnTo>
                    <a:pt x="83438" y="1777"/>
                  </a:lnTo>
                  <a:lnTo>
                    <a:pt x="75437" y="0"/>
                  </a:lnTo>
                  <a:close/>
                </a:path>
                <a:path w="1017904" h="94614">
                  <a:moveTo>
                    <a:pt x="969060" y="47117"/>
                  </a:moveTo>
                  <a:lnTo>
                    <a:pt x="934719" y="68580"/>
                  </a:lnTo>
                  <a:lnTo>
                    <a:pt x="928624" y="72262"/>
                  </a:lnTo>
                  <a:lnTo>
                    <a:pt x="926718" y="80263"/>
                  </a:lnTo>
                  <a:lnTo>
                    <a:pt x="934338" y="92456"/>
                  </a:lnTo>
                  <a:lnTo>
                    <a:pt x="942339" y="94234"/>
                  </a:lnTo>
                  <a:lnTo>
                    <a:pt x="997037" y="60071"/>
                  </a:lnTo>
                  <a:lnTo>
                    <a:pt x="993393" y="60071"/>
                  </a:lnTo>
                  <a:lnTo>
                    <a:pt x="993393" y="58038"/>
                  </a:lnTo>
                  <a:lnTo>
                    <a:pt x="986535" y="58038"/>
                  </a:lnTo>
                  <a:lnTo>
                    <a:pt x="969060" y="47117"/>
                  </a:lnTo>
                  <a:close/>
                </a:path>
                <a:path w="1017904" h="94614">
                  <a:moveTo>
                    <a:pt x="69570" y="34162"/>
                  </a:moveTo>
                  <a:lnTo>
                    <a:pt x="24510" y="34162"/>
                  </a:lnTo>
                  <a:lnTo>
                    <a:pt x="24510" y="60071"/>
                  </a:lnTo>
                  <a:lnTo>
                    <a:pt x="69773" y="60071"/>
                  </a:lnTo>
                  <a:lnTo>
                    <a:pt x="66522" y="58038"/>
                  </a:lnTo>
                  <a:lnTo>
                    <a:pt x="31368" y="58038"/>
                  </a:lnTo>
                  <a:lnTo>
                    <a:pt x="31368" y="36068"/>
                  </a:lnTo>
                  <a:lnTo>
                    <a:pt x="66522" y="36068"/>
                  </a:lnTo>
                  <a:lnTo>
                    <a:pt x="69570" y="34162"/>
                  </a:lnTo>
                  <a:close/>
                </a:path>
                <a:path w="1017904" h="94614">
                  <a:moveTo>
                    <a:pt x="948334" y="34162"/>
                  </a:moveTo>
                  <a:lnTo>
                    <a:pt x="69570" y="34162"/>
                  </a:lnTo>
                  <a:lnTo>
                    <a:pt x="48945" y="47053"/>
                  </a:lnTo>
                  <a:lnTo>
                    <a:pt x="69773" y="60071"/>
                  </a:lnTo>
                  <a:lnTo>
                    <a:pt x="948334" y="60071"/>
                  </a:lnTo>
                  <a:lnTo>
                    <a:pt x="969060" y="47117"/>
                  </a:lnTo>
                  <a:lnTo>
                    <a:pt x="948334" y="34162"/>
                  </a:lnTo>
                  <a:close/>
                </a:path>
                <a:path w="1017904" h="94614">
                  <a:moveTo>
                    <a:pt x="997036" y="34162"/>
                  </a:moveTo>
                  <a:lnTo>
                    <a:pt x="993393" y="34162"/>
                  </a:lnTo>
                  <a:lnTo>
                    <a:pt x="993393" y="60071"/>
                  </a:lnTo>
                  <a:lnTo>
                    <a:pt x="997037" y="60071"/>
                  </a:lnTo>
                  <a:lnTo>
                    <a:pt x="1017777" y="47117"/>
                  </a:lnTo>
                  <a:lnTo>
                    <a:pt x="997036" y="34162"/>
                  </a:lnTo>
                  <a:close/>
                </a:path>
                <a:path w="1017904" h="94614">
                  <a:moveTo>
                    <a:pt x="31368" y="36068"/>
                  </a:moveTo>
                  <a:lnTo>
                    <a:pt x="31368" y="58038"/>
                  </a:lnTo>
                  <a:lnTo>
                    <a:pt x="48945" y="47053"/>
                  </a:lnTo>
                  <a:lnTo>
                    <a:pt x="31368" y="36068"/>
                  </a:lnTo>
                  <a:close/>
                </a:path>
                <a:path w="1017904" h="94614">
                  <a:moveTo>
                    <a:pt x="48945" y="47053"/>
                  </a:moveTo>
                  <a:lnTo>
                    <a:pt x="31368" y="58038"/>
                  </a:lnTo>
                  <a:lnTo>
                    <a:pt x="66522" y="58038"/>
                  </a:lnTo>
                  <a:lnTo>
                    <a:pt x="48945" y="47053"/>
                  </a:lnTo>
                  <a:close/>
                </a:path>
                <a:path w="1017904" h="94614">
                  <a:moveTo>
                    <a:pt x="986535" y="36195"/>
                  </a:moveTo>
                  <a:lnTo>
                    <a:pt x="969060" y="47117"/>
                  </a:lnTo>
                  <a:lnTo>
                    <a:pt x="986535" y="58038"/>
                  </a:lnTo>
                  <a:lnTo>
                    <a:pt x="986535" y="36195"/>
                  </a:lnTo>
                  <a:close/>
                </a:path>
                <a:path w="1017904" h="94614">
                  <a:moveTo>
                    <a:pt x="993393" y="36195"/>
                  </a:moveTo>
                  <a:lnTo>
                    <a:pt x="986535" y="36195"/>
                  </a:lnTo>
                  <a:lnTo>
                    <a:pt x="986535" y="58038"/>
                  </a:lnTo>
                  <a:lnTo>
                    <a:pt x="993393" y="58038"/>
                  </a:lnTo>
                  <a:lnTo>
                    <a:pt x="993393" y="36195"/>
                  </a:lnTo>
                  <a:close/>
                </a:path>
                <a:path w="1017904" h="94614">
                  <a:moveTo>
                    <a:pt x="942339" y="0"/>
                  </a:moveTo>
                  <a:lnTo>
                    <a:pt x="934338" y="1777"/>
                  </a:lnTo>
                  <a:lnTo>
                    <a:pt x="926718" y="13970"/>
                  </a:lnTo>
                  <a:lnTo>
                    <a:pt x="928624" y="21971"/>
                  </a:lnTo>
                  <a:lnTo>
                    <a:pt x="934719" y="25654"/>
                  </a:lnTo>
                  <a:lnTo>
                    <a:pt x="969060" y="47117"/>
                  </a:lnTo>
                  <a:lnTo>
                    <a:pt x="986535" y="36195"/>
                  </a:lnTo>
                  <a:lnTo>
                    <a:pt x="993393" y="36195"/>
                  </a:lnTo>
                  <a:lnTo>
                    <a:pt x="993393" y="34162"/>
                  </a:lnTo>
                  <a:lnTo>
                    <a:pt x="997036" y="34162"/>
                  </a:lnTo>
                  <a:lnTo>
                    <a:pt x="942339" y="0"/>
                  </a:lnTo>
                  <a:close/>
                </a:path>
                <a:path w="1017904" h="94614">
                  <a:moveTo>
                    <a:pt x="66522" y="36068"/>
                  </a:moveTo>
                  <a:lnTo>
                    <a:pt x="31368" y="36068"/>
                  </a:lnTo>
                  <a:lnTo>
                    <a:pt x="48945" y="47053"/>
                  </a:lnTo>
                  <a:lnTo>
                    <a:pt x="66522" y="36068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62928" y="1187196"/>
              <a:ext cx="996950" cy="277495"/>
            </a:xfrm>
            <a:custGeom>
              <a:avLst/>
              <a:gdLst/>
              <a:ahLst/>
              <a:cxnLst/>
              <a:rect l="l" t="t" r="r" b="b"/>
              <a:pathLst>
                <a:path w="996950" h="277494">
                  <a:moveTo>
                    <a:pt x="996696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996696" y="277367"/>
                  </a:lnTo>
                  <a:lnTo>
                    <a:pt x="99669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62393" y="1171702"/>
            <a:ext cx="396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130295" y="1035558"/>
            <a:ext cx="5082540" cy="1828164"/>
            <a:chOff x="3130295" y="1035558"/>
            <a:chExt cx="5082540" cy="1828164"/>
          </a:xfrm>
        </p:grpSpPr>
        <p:sp>
          <p:nvSpPr>
            <p:cNvPr id="51" name="object 51"/>
            <p:cNvSpPr/>
            <p:nvPr/>
          </p:nvSpPr>
          <p:spPr>
            <a:xfrm>
              <a:off x="3143249" y="1035558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h="525144">
                  <a:moveTo>
                    <a:pt x="0" y="52463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81722" y="1640586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68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7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81594" y="1680337"/>
              <a:ext cx="531495" cy="94615"/>
            </a:xfrm>
            <a:custGeom>
              <a:avLst/>
              <a:gdLst/>
              <a:ahLst/>
              <a:cxnLst/>
              <a:rect l="l" t="t" r="r" b="b"/>
              <a:pathLst>
                <a:path w="531495" h="94614">
                  <a:moveTo>
                    <a:pt x="75437" y="0"/>
                  </a:moveTo>
                  <a:lnTo>
                    <a:pt x="69469" y="3810"/>
                  </a:lnTo>
                  <a:lnTo>
                    <a:pt x="0" y="47116"/>
                  </a:lnTo>
                  <a:lnTo>
                    <a:pt x="69469" y="90424"/>
                  </a:lnTo>
                  <a:lnTo>
                    <a:pt x="75437" y="94234"/>
                  </a:lnTo>
                  <a:lnTo>
                    <a:pt x="83438" y="92455"/>
                  </a:lnTo>
                  <a:lnTo>
                    <a:pt x="91058" y="80263"/>
                  </a:lnTo>
                  <a:lnTo>
                    <a:pt x="89280" y="72262"/>
                  </a:lnTo>
                  <a:lnTo>
                    <a:pt x="83184" y="68579"/>
                  </a:lnTo>
                  <a:lnTo>
                    <a:pt x="69623" y="60071"/>
                  </a:lnTo>
                  <a:lnTo>
                    <a:pt x="24510" y="60071"/>
                  </a:lnTo>
                  <a:lnTo>
                    <a:pt x="24510" y="34162"/>
                  </a:lnTo>
                  <a:lnTo>
                    <a:pt x="69570" y="34162"/>
                  </a:lnTo>
                  <a:lnTo>
                    <a:pt x="83184" y="25653"/>
                  </a:lnTo>
                  <a:lnTo>
                    <a:pt x="89280" y="21971"/>
                  </a:lnTo>
                  <a:lnTo>
                    <a:pt x="91058" y="13970"/>
                  </a:lnTo>
                  <a:lnTo>
                    <a:pt x="83438" y="1777"/>
                  </a:lnTo>
                  <a:lnTo>
                    <a:pt x="75437" y="0"/>
                  </a:lnTo>
                  <a:close/>
                </a:path>
                <a:path w="531495" h="94614">
                  <a:moveTo>
                    <a:pt x="482396" y="47116"/>
                  </a:moveTo>
                  <a:lnTo>
                    <a:pt x="442086" y="72262"/>
                  </a:lnTo>
                  <a:lnTo>
                    <a:pt x="440181" y="80263"/>
                  </a:lnTo>
                  <a:lnTo>
                    <a:pt x="447801" y="92455"/>
                  </a:lnTo>
                  <a:lnTo>
                    <a:pt x="455802" y="94234"/>
                  </a:lnTo>
                  <a:lnTo>
                    <a:pt x="461772" y="90424"/>
                  </a:lnTo>
                  <a:lnTo>
                    <a:pt x="510461" y="60071"/>
                  </a:lnTo>
                  <a:lnTo>
                    <a:pt x="506729" y="60071"/>
                  </a:lnTo>
                  <a:lnTo>
                    <a:pt x="506729" y="58038"/>
                  </a:lnTo>
                  <a:lnTo>
                    <a:pt x="499872" y="58038"/>
                  </a:lnTo>
                  <a:lnTo>
                    <a:pt x="482396" y="47116"/>
                  </a:lnTo>
                  <a:close/>
                </a:path>
                <a:path w="531495" h="94614">
                  <a:moveTo>
                    <a:pt x="69570" y="34162"/>
                  </a:moveTo>
                  <a:lnTo>
                    <a:pt x="24510" y="34162"/>
                  </a:lnTo>
                  <a:lnTo>
                    <a:pt x="24510" y="60071"/>
                  </a:lnTo>
                  <a:lnTo>
                    <a:pt x="69623" y="60071"/>
                  </a:lnTo>
                  <a:lnTo>
                    <a:pt x="66385" y="58038"/>
                  </a:lnTo>
                  <a:lnTo>
                    <a:pt x="31369" y="58038"/>
                  </a:lnTo>
                  <a:lnTo>
                    <a:pt x="31369" y="36067"/>
                  </a:lnTo>
                  <a:lnTo>
                    <a:pt x="66522" y="36067"/>
                  </a:lnTo>
                  <a:lnTo>
                    <a:pt x="69570" y="34162"/>
                  </a:lnTo>
                  <a:close/>
                </a:path>
                <a:path w="531495" h="94614">
                  <a:moveTo>
                    <a:pt x="461670" y="34162"/>
                  </a:moveTo>
                  <a:lnTo>
                    <a:pt x="69570" y="34162"/>
                  </a:lnTo>
                  <a:lnTo>
                    <a:pt x="48911" y="47074"/>
                  </a:lnTo>
                  <a:lnTo>
                    <a:pt x="69623" y="60071"/>
                  </a:lnTo>
                  <a:lnTo>
                    <a:pt x="461670" y="60071"/>
                  </a:lnTo>
                  <a:lnTo>
                    <a:pt x="482396" y="47116"/>
                  </a:lnTo>
                  <a:lnTo>
                    <a:pt x="461670" y="34162"/>
                  </a:lnTo>
                  <a:close/>
                </a:path>
                <a:path w="531495" h="94614">
                  <a:moveTo>
                    <a:pt x="510461" y="34162"/>
                  </a:moveTo>
                  <a:lnTo>
                    <a:pt x="506729" y="34162"/>
                  </a:lnTo>
                  <a:lnTo>
                    <a:pt x="506729" y="60071"/>
                  </a:lnTo>
                  <a:lnTo>
                    <a:pt x="510461" y="60071"/>
                  </a:lnTo>
                  <a:lnTo>
                    <a:pt x="531240" y="47116"/>
                  </a:lnTo>
                  <a:lnTo>
                    <a:pt x="510461" y="34162"/>
                  </a:lnTo>
                  <a:close/>
                </a:path>
                <a:path w="531495" h="94614">
                  <a:moveTo>
                    <a:pt x="31369" y="36067"/>
                  </a:moveTo>
                  <a:lnTo>
                    <a:pt x="31369" y="58038"/>
                  </a:lnTo>
                  <a:lnTo>
                    <a:pt x="48911" y="47074"/>
                  </a:lnTo>
                  <a:lnTo>
                    <a:pt x="31369" y="36067"/>
                  </a:lnTo>
                  <a:close/>
                </a:path>
                <a:path w="531495" h="94614">
                  <a:moveTo>
                    <a:pt x="48911" y="47074"/>
                  </a:moveTo>
                  <a:lnTo>
                    <a:pt x="31369" y="58038"/>
                  </a:lnTo>
                  <a:lnTo>
                    <a:pt x="66385" y="58038"/>
                  </a:lnTo>
                  <a:lnTo>
                    <a:pt x="48911" y="47074"/>
                  </a:lnTo>
                  <a:close/>
                </a:path>
                <a:path w="531495" h="94614">
                  <a:moveTo>
                    <a:pt x="499872" y="36195"/>
                  </a:moveTo>
                  <a:lnTo>
                    <a:pt x="482396" y="47116"/>
                  </a:lnTo>
                  <a:lnTo>
                    <a:pt x="499872" y="58038"/>
                  </a:lnTo>
                  <a:lnTo>
                    <a:pt x="499872" y="36195"/>
                  </a:lnTo>
                  <a:close/>
                </a:path>
                <a:path w="531495" h="94614">
                  <a:moveTo>
                    <a:pt x="506729" y="36195"/>
                  </a:moveTo>
                  <a:lnTo>
                    <a:pt x="499872" y="36195"/>
                  </a:lnTo>
                  <a:lnTo>
                    <a:pt x="499872" y="58038"/>
                  </a:lnTo>
                  <a:lnTo>
                    <a:pt x="506729" y="58038"/>
                  </a:lnTo>
                  <a:lnTo>
                    <a:pt x="506729" y="36195"/>
                  </a:lnTo>
                  <a:close/>
                </a:path>
                <a:path w="531495" h="94614">
                  <a:moveTo>
                    <a:pt x="455802" y="0"/>
                  </a:moveTo>
                  <a:lnTo>
                    <a:pt x="447801" y="1777"/>
                  </a:lnTo>
                  <a:lnTo>
                    <a:pt x="440181" y="13970"/>
                  </a:lnTo>
                  <a:lnTo>
                    <a:pt x="442086" y="21971"/>
                  </a:lnTo>
                  <a:lnTo>
                    <a:pt x="482396" y="47116"/>
                  </a:lnTo>
                  <a:lnTo>
                    <a:pt x="499872" y="36195"/>
                  </a:lnTo>
                  <a:lnTo>
                    <a:pt x="506729" y="36195"/>
                  </a:lnTo>
                  <a:lnTo>
                    <a:pt x="506729" y="34162"/>
                  </a:lnTo>
                  <a:lnTo>
                    <a:pt x="510461" y="34162"/>
                  </a:lnTo>
                  <a:lnTo>
                    <a:pt x="461772" y="3810"/>
                  </a:lnTo>
                  <a:lnTo>
                    <a:pt x="455802" y="0"/>
                  </a:lnTo>
                  <a:close/>
                </a:path>
                <a:path w="531495" h="94614">
                  <a:moveTo>
                    <a:pt x="66522" y="36067"/>
                  </a:moveTo>
                  <a:lnTo>
                    <a:pt x="31369" y="36067"/>
                  </a:lnTo>
                  <a:lnTo>
                    <a:pt x="48911" y="47074"/>
                  </a:lnTo>
                  <a:lnTo>
                    <a:pt x="66522" y="36067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44695" y="2426208"/>
              <a:ext cx="457200" cy="437515"/>
            </a:xfrm>
            <a:custGeom>
              <a:avLst/>
              <a:gdLst/>
              <a:ahLst/>
              <a:cxnLst/>
              <a:rect l="l" t="t" r="r" b="b"/>
              <a:pathLst>
                <a:path w="457200" h="437514">
                  <a:moveTo>
                    <a:pt x="457200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457200" y="43738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D4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99559" y="2485644"/>
              <a:ext cx="347472" cy="34594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822448" y="838200"/>
            <a:ext cx="661670" cy="13906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1055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06596" y="1187196"/>
            <a:ext cx="574675" cy="27749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3175" rIns="0" bIns="0" rtlCol="0">
            <a:spAutoFit/>
          </a:bodyPr>
          <a:lstStyle/>
          <a:p>
            <a:pPr marL="12700" marR="4445" indent="8636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Partner  Eq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uip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22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At the Direct Connect Location – via</a:t>
            </a:r>
            <a:r>
              <a:rPr spc="135" dirty="0"/>
              <a:t> </a:t>
            </a:r>
            <a:r>
              <a:rPr spc="-10" dirty="0"/>
              <a:t>MPLS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1559" y="2266188"/>
              <a:ext cx="615696" cy="6111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2566" y="1949957"/>
              <a:ext cx="2667000" cy="2851785"/>
            </a:xfrm>
            <a:custGeom>
              <a:avLst/>
              <a:gdLst/>
              <a:ahLst/>
              <a:cxnLst/>
              <a:rect l="l" t="t" r="r" b="b"/>
              <a:pathLst>
                <a:path w="2667000" h="2851785">
                  <a:moveTo>
                    <a:pt x="0" y="2851404"/>
                  </a:moveTo>
                  <a:lnTo>
                    <a:pt x="2667000" y="2851404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851404"/>
                  </a:lnTo>
                  <a:close/>
                </a:path>
                <a:path w="2667000" h="2851785">
                  <a:moveTo>
                    <a:pt x="152400" y="1295400"/>
                  </a:moveTo>
                  <a:lnTo>
                    <a:pt x="1178052" y="1295400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1295400"/>
                  </a:lnTo>
                  <a:close/>
                </a:path>
                <a:path w="2667000" h="2851785">
                  <a:moveTo>
                    <a:pt x="1301495" y="2706624"/>
                  </a:moveTo>
                  <a:lnTo>
                    <a:pt x="2476499" y="2706624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2706624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82672" y="2831719"/>
            <a:ext cx="61785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8447" y="2816478"/>
            <a:ext cx="607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Partner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9704" y="1934082"/>
            <a:ext cx="124523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endParaRPr sz="10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81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ocat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5000" y="2034078"/>
            <a:ext cx="5907405" cy="836930"/>
            <a:chOff x="1655000" y="2034078"/>
            <a:chExt cx="5907405" cy="836930"/>
          </a:xfrm>
        </p:grpSpPr>
        <p:sp>
          <p:nvSpPr>
            <p:cNvPr id="27" name="object 27"/>
            <p:cNvSpPr/>
            <p:nvPr/>
          </p:nvSpPr>
          <p:spPr>
            <a:xfrm>
              <a:off x="1668018" y="2573274"/>
              <a:ext cx="4853305" cy="0"/>
            </a:xfrm>
            <a:custGeom>
              <a:avLst/>
              <a:gdLst/>
              <a:ahLst/>
              <a:cxnLst/>
              <a:rect l="l" t="t" r="r" b="b"/>
              <a:pathLst>
                <a:path w="4853305">
                  <a:moveTo>
                    <a:pt x="0" y="0"/>
                  </a:moveTo>
                  <a:lnTo>
                    <a:pt x="2302002" y="0"/>
                  </a:lnTo>
                </a:path>
                <a:path w="4853305">
                  <a:moveTo>
                    <a:pt x="2644902" y="0"/>
                  </a:moveTo>
                  <a:lnTo>
                    <a:pt x="4853178" y="0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4022" y="2047413"/>
              <a:ext cx="1347470" cy="807085"/>
            </a:xfrm>
            <a:custGeom>
              <a:avLst/>
              <a:gdLst/>
              <a:ahLst/>
              <a:cxnLst/>
              <a:rect l="l" t="t" r="r" b="b"/>
              <a:pathLst>
                <a:path w="1347470" h="807085">
                  <a:moveTo>
                    <a:pt x="518180" y="0"/>
                  </a:moveTo>
                  <a:lnTo>
                    <a:pt x="471477" y="3018"/>
                  </a:lnTo>
                  <a:lnTo>
                    <a:pt x="426689" y="11811"/>
                  </a:lnTo>
                  <a:lnTo>
                    <a:pt x="384223" y="25983"/>
                  </a:lnTo>
                  <a:lnTo>
                    <a:pt x="344489" y="45139"/>
                  </a:lnTo>
                  <a:lnTo>
                    <a:pt x="307897" y="68886"/>
                  </a:lnTo>
                  <a:lnTo>
                    <a:pt x="274856" y="96827"/>
                  </a:lnTo>
                  <a:lnTo>
                    <a:pt x="245775" y="128569"/>
                  </a:lnTo>
                  <a:lnTo>
                    <a:pt x="221064" y="163716"/>
                  </a:lnTo>
                  <a:lnTo>
                    <a:pt x="201132" y="201874"/>
                  </a:lnTo>
                  <a:lnTo>
                    <a:pt x="186387" y="242649"/>
                  </a:lnTo>
                  <a:lnTo>
                    <a:pt x="177241" y="285644"/>
                  </a:lnTo>
                  <a:lnTo>
                    <a:pt x="174101" y="330466"/>
                  </a:lnTo>
                  <a:lnTo>
                    <a:pt x="174101" y="334133"/>
                  </a:lnTo>
                  <a:lnTo>
                    <a:pt x="174558" y="336882"/>
                  </a:lnTo>
                  <a:lnTo>
                    <a:pt x="174558" y="340096"/>
                  </a:lnTo>
                  <a:lnTo>
                    <a:pt x="126244" y="360977"/>
                  </a:lnTo>
                  <a:lnTo>
                    <a:pt x="84011" y="393012"/>
                  </a:lnTo>
                  <a:lnTo>
                    <a:pt x="49065" y="432915"/>
                  </a:lnTo>
                  <a:lnTo>
                    <a:pt x="22610" y="477403"/>
                  </a:lnTo>
                  <a:lnTo>
                    <a:pt x="5853" y="523188"/>
                  </a:lnTo>
                  <a:lnTo>
                    <a:pt x="0" y="566988"/>
                  </a:lnTo>
                  <a:lnTo>
                    <a:pt x="0" y="588527"/>
                  </a:lnTo>
                  <a:lnTo>
                    <a:pt x="5536" y="629092"/>
                  </a:lnTo>
                  <a:lnTo>
                    <a:pt x="21412" y="668448"/>
                  </a:lnTo>
                  <a:lnTo>
                    <a:pt x="46531" y="705301"/>
                  </a:lnTo>
                  <a:lnTo>
                    <a:pt x="79794" y="738357"/>
                  </a:lnTo>
                  <a:lnTo>
                    <a:pt x="120105" y="766320"/>
                  </a:lnTo>
                  <a:lnTo>
                    <a:pt x="166365" y="787897"/>
                  </a:lnTo>
                  <a:lnTo>
                    <a:pt x="217477" y="801792"/>
                  </a:lnTo>
                  <a:lnTo>
                    <a:pt x="272344" y="806711"/>
                  </a:lnTo>
                  <a:lnTo>
                    <a:pt x="1074734" y="806711"/>
                  </a:lnTo>
                  <a:lnTo>
                    <a:pt x="1129596" y="801792"/>
                  </a:lnTo>
                  <a:lnTo>
                    <a:pt x="1180705" y="787897"/>
                  </a:lnTo>
                  <a:lnTo>
                    <a:pt x="1226963" y="766320"/>
                  </a:lnTo>
                  <a:lnTo>
                    <a:pt x="1267273" y="738357"/>
                  </a:lnTo>
                  <a:lnTo>
                    <a:pt x="1300536" y="705301"/>
                  </a:lnTo>
                  <a:lnTo>
                    <a:pt x="1325654" y="668448"/>
                  </a:lnTo>
                  <a:lnTo>
                    <a:pt x="1341530" y="629092"/>
                  </a:lnTo>
                  <a:lnTo>
                    <a:pt x="1347066" y="588527"/>
                  </a:lnTo>
                  <a:lnTo>
                    <a:pt x="1347066" y="566988"/>
                  </a:lnTo>
                  <a:lnTo>
                    <a:pt x="1342265" y="528244"/>
                  </a:lnTo>
                  <a:lnTo>
                    <a:pt x="1328452" y="488742"/>
                  </a:lnTo>
                  <a:lnTo>
                    <a:pt x="1306510" y="450133"/>
                  </a:lnTo>
                  <a:lnTo>
                    <a:pt x="1277323" y="414064"/>
                  </a:lnTo>
                  <a:lnTo>
                    <a:pt x="1241775" y="382185"/>
                  </a:lnTo>
                  <a:lnTo>
                    <a:pt x="1200749" y="356144"/>
                  </a:lnTo>
                  <a:lnTo>
                    <a:pt x="1155129" y="337591"/>
                  </a:lnTo>
                  <a:lnTo>
                    <a:pt x="1105798" y="328175"/>
                  </a:lnTo>
                  <a:lnTo>
                    <a:pt x="1098341" y="284960"/>
                  </a:lnTo>
                  <a:lnTo>
                    <a:pt x="1080168" y="246173"/>
                  </a:lnTo>
                  <a:lnTo>
                    <a:pt x="1052829" y="213344"/>
                  </a:lnTo>
                  <a:lnTo>
                    <a:pt x="1028504" y="195711"/>
                  </a:lnTo>
                  <a:lnTo>
                    <a:pt x="832552" y="195711"/>
                  </a:lnTo>
                  <a:lnTo>
                    <a:pt x="809321" y="154145"/>
                  </a:lnTo>
                  <a:lnTo>
                    <a:pt x="780418" y="116411"/>
                  </a:lnTo>
                  <a:lnTo>
                    <a:pt x="746384" y="83037"/>
                  </a:lnTo>
                  <a:lnTo>
                    <a:pt x="707760" y="54549"/>
                  </a:lnTo>
                  <a:lnTo>
                    <a:pt x="665086" y="31474"/>
                  </a:lnTo>
                  <a:lnTo>
                    <a:pt x="618905" y="14339"/>
                  </a:lnTo>
                  <a:lnTo>
                    <a:pt x="569755" y="3672"/>
                  </a:lnTo>
                  <a:lnTo>
                    <a:pt x="518180" y="0"/>
                  </a:lnTo>
                  <a:close/>
                </a:path>
                <a:path w="1347470" h="807085">
                  <a:moveTo>
                    <a:pt x="931289" y="165893"/>
                  </a:moveTo>
                  <a:lnTo>
                    <a:pt x="904341" y="167905"/>
                  </a:lnTo>
                  <a:lnTo>
                    <a:pt x="878654" y="173745"/>
                  </a:lnTo>
                  <a:lnTo>
                    <a:pt x="854601" y="183112"/>
                  </a:lnTo>
                  <a:lnTo>
                    <a:pt x="832552" y="195711"/>
                  </a:lnTo>
                  <a:lnTo>
                    <a:pt x="1028504" y="195711"/>
                  </a:lnTo>
                  <a:lnTo>
                    <a:pt x="1017870" y="188002"/>
                  </a:lnTo>
                  <a:lnTo>
                    <a:pt x="976841" y="171675"/>
                  </a:lnTo>
                  <a:lnTo>
                    <a:pt x="931289" y="165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6764" y="2047413"/>
              <a:ext cx="1346835" cy="810260"/>
            </a:xfrm>
            <a:custGeom>
              <a:avLst/>
              <a:gdLst/>
              <a:ahLst/>
              <a:cxnLst/>
              <a:rect l="l" t="t" r="r" b="b"/>
              <a:pathLst>
                <a:path w="1346834" h="810260">
                  <a:moveTo>
                    <a:pt x="170902" y="339180"/>
                  </a:moveTo>
                  <a:lnTo>
                    <a:pt x="171815" y="336882"/>
                  </a:lnTo>
                  <a:lnTo>
                    <a:pt x="171359" y="334133"/>
                  </a:lnTo>
                  <a:lnTo>
                    <a:pt x="171359" y="330466"/>
                  </a:lnTo>
                  <a:lnTo>
                    <a:pt x="174498" y="285644"/>
                  </a:lnTo>
                  <a:lnTo>
                    <a:pt x="183645" y="242649"/>
                  </a:lnTo>
                  <a:lnTo>
                    <a:pt x="198389" y="201874"/>
                  </a:lnTo>
                  <a:lnTo>
                    <a:pt x="218322" y="163716"/>
                  </a:lnTo>
                  <a:lnTo>
                    <a:pt x="243033" y="128569"/>
                  </a:lnTo>
                  <a:lnTo>
                    <a:pt x="272114" y="96827"/>
                  </a:lnTo>
                  <a:lnTo>
                    <a:pt x="305155" y="68886"/>
                  </a:lnTo>
                  <a:lnTo>
                    <a:pt x="341747" y="45139"/>
                  </a:lnTo>
                  <a:lnTo>
                    <a:pt x="381481" y="25983"/>
                  </a:lnTo>
                  <a:lnTo>
                    <a:pt x="423947" y="11811"/>
                  </a:lnTo>
                  <a:lnTo>
                    <a:pt x="468735" y="3018"/>
                  </a:lnTo>
                  <a:lnTo>
                    <a:pt x="515438" y="0"/>
                  </a:lnTo>
                  <a:lnTo>
                    <a:pt x="567013" y="3672"/>
                  </a:lnTo>
                  <a:lnTo>
                    <a:pt x="616162" y="14340"/>
                  </a:lnTo>
                  <a:lnTo>
                    <a:pt x="662344" y="31474"/>
                  </a:lnTo>
                  <a:lnTo>
                    <a:pt x="705018" y="54549"/>
                  </a:lnTo>
                  <a:lnTo>
                    <a:pt x="743642" y="83037"/>
                  </a:lnTo>
                  <a:lnTo>
                    <a:pt x="777676" y="116411"/>
                  </a:lnTo>
                  <a:lnTo>
                    <a:pt x="806579" y="154145"/>
                  </a:lnTo>
                  <a:lnTo>
                    <a:pt x="829810" y="195711"/>
                  </a:lnTo>
                  <a:lnTo>
                    <a:pt x="851859" y="183112"/>
                  </a:lnTo>
                  <a:lnTo>
                    <a:pt x="875912" y="173745"/>
                  </a:lnTo>
                  <a:lnTo>
                    <a:pt x="901598" y="167905"/>
                  </a:lnTo>
                  <a:lnTo>
                    <a:pt x="928547" y="165893"/>
                  </a:lnTo>
                  <a:lnTo>
                    <a:pt x="974099" y="171675"/>
                  </a:lnTo>
                  <a:lnTo>
                    <a:pt x="1015128" y="188002"/>
                  </a:lnTo>
                  <a:lnTo>
                    <a:pt x="1050087" y="213344"/>
                  </a:lnTo>
                  <a:lnTo>
                    <a:pt x="1077426" y="246173"/>
                  </a:lnTo>
                  <a:lnTo>
                    <a:pt x="1095599" y="284960"/>
                  </a:lnTo>
                  <a:lnTo>
                    <a:pt x="1103056" y="328175"/>
                  </a:lnTo>
                  <a:lnTo>
                    <a:pt x="1152391" y="337592"/>
                  </a:lnTo>
                  <a:lnTo>
                    <a:pt x="1198043" y="356144"/>
                  </a:lnTo>
                  <a:lnTo>
                    <a:pt x="1239155" y="382185"/>
                  </a:lnTo>
                  <a:lnTo>
                    <a:pt x="1274870" y="414064"/>
                  </a:lnTo>
                  <a:lnTo>
                    <a:pt x="1304333" y="450133"/>
                  </a:lnTo>
                  <a:lnTo>
                    <a:pt x="1326686" y="488742"/>
                  </a:lnTo>
                  <a:lnTo>
                    <a:pt x="1341074" y="528244"/>
                  </a:lnTo>
                  <a:lnTo>
                    <a:pt x="1346638" y="566988"/>
                  </a:lnTo>
                  <a:lnTo>
                    <a:pt x="1346638" y="588527"/>
                  </a:lnTo>
                  <a:lnTo>
                    <a:pt x="1340338" y="629098"/>
                  </a:lnTo>
                  <a:lnTo>
                    <a:pt x="1323888" y="668498"/>
                  </a:lnTo>
                  <a:lnTo>
                    <a:pt x="1298358" y="705471"/>
                  </a:lnTo>
                  <a:lnTo>
                    <a:pt x="1264820" y="738758"/>
                  </a:lnTo>
                  <a:lnTo>
                    <a:pt x="1224343" y="767103"/>
                  </a:lnTo>
                  <a:lnTo>
                    <a:pt x="1177999" y="789250"/>
                  </a:lnTo>
                  <a:lnTo>
                    <a:pt x="1126858" y="803941"/>
                  </a:lnTo>
                  <a:lnTo>
                    <a:pt x="1071992" y="809920"/>
                  </a:lnTo>
                  <a:lnTo>
                    <a:pt x="269602" y="809920"/>
                  </a:lnTo>
                  <a:lnTo>
                    <a:pt x="214741" y="803941"/>
                  </a:lnTo>
                  <a:lnTo>
                    <a:pt x="163666" y="789250"/>
                  </a:lnTo>
                  <a:lnTo>
                    <a:pt x="117507" y="767103"/>
                  </a:lnTo>
                  <a:lnTo>
                    <a:pt x="77395" y="738758"/>
                  </a:lnTo>
                  <a:lnTo>
                    <a:pt x="44458" y="705471"/>
                  </a:lnTo>
                  <a:lnTo>
                    <a:pt x="19826" y="668498"/>
                  </a:lnTo>
                  <a:lnTo>
                    <a:pt x="4630" y="629098"/>
                  </a:lnTo>
                  <a:lnTo>
                    <a:pt x="0" y="588527"/>
                  </a:lnTo>
                  <a:lnTo>
                    <a:pt x="0" y="566988"/>
                  </a:lnTo>
                  <a:lnTo>
                    <a:pt x="4694" y="523184"/>
                  </a:lnTo>
                  <a:lnTo>
                    <a:pt x="20646" y="477369"/>
                  </a:lnTo>
                  <a:lnTo>
                    <a:pt x="46551" y="432801"/>
                  </a:lnTo>
                  <a:lnTo>
                    <a:pt x="81100" y="392741"/>
                  </a:lnTo>
                  <a:lnTo>
                    <a:pt x="122986" y="360447"/>
                  </a:lnTo>
                  <a:lnTo>
                    <a:pt x="170902" y="339180"/>
                  </a:lnTo>
                  <a:close/>
                </a:path>
                <a:path w="1346834" h="810260">
                  <a:moveTo>
                    <a:pt x="170902" y="339180"/>
                  </a:moveTo>
                  <a:lnTo>
                    <a:pt x="170902" y="339180"/>
                  </a:lnTo>
                </a:path>
              </a:pathLst>
            </a:custGeom>
            <a:ln w="2608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64096" y="2573274"/>
              <a:ext cx="685165" cy="0"/>
            </a:xfrm>
            <a:custGeom>
              <a:avLst/>
              <a:gdLst/>
              <a:ahLst/>
              <a:cxnLst/>
              <a:rect l="l" t="t" r="r" b="b"/>
              <a:pathLst>
                <a:path w="685165">
                  <a:moveTo>
                    <a:pt x="0" y="0"/>
                  </a:moveTo>
                  <a:lnTo>
                    <a:pt x="684910" y="0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33720" y="2391536"/>
            <a:ext cx="679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MPLS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Core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67000" y="1187196"/>
            <a:ext cx="1722120" cy="1651000"/>
            <a:chOff x="2667000" y="1187196"/>
            <a:chExt cx="1722120" cy="1651000"/>
          </a:xfrm>
        </p:grpSpPr>
        <p:sp>
          <p:nvSpPr>
            <p:cNvPr id="33" name="object 33"/>
            <p:cNvSpPr/>
            <p:nvPr/>
          </p:nvSpPr>
          <p:spPr>
            <a:xfrm>
              <a:off x="2667000" y="2330196"/>
              <a:ext cx="507492" cy="5074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0019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70019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93819" y="2330196"/>
              <a:ext cx="495300" cy="495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71366" y="164515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6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87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37154" y="1645158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68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7374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20212" y="1187196"/>
              <a:ext cx="818515" cy="277495"/>
            </a:xfrm>
            <a:custGeom>
              <a:avLst/>
              <a:gdLst/>
              <a:ahLst/>
              <a:cxnLst/>
              <a:rect l="l" t="t" r="r" b="b"/>
              <a:pathLst>
                <a:path w="818514" h="277494">
                  <a:moveTo>
                    <a:pt x="818388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818388" y="277367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80616" y="1187196"/>
            <a:ext cx="1195070" cy="27749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6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Backbone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01695" y="1171702"/>
            <a:ext cx="453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onnect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02608" y="1185672"/>
            <a:ext cx="1301750" cy="281940"/>
          </a:xfrm>
          <a:custGeom>
            <a:avLst/>
            <a:gdLst/>
            <a:ahLst/>
            <a:cxnLst/>
            <a:rect l="l" t="t" r="r" b="b"/>
            <a:pathLst>
              <a:path w="1301750" h="281940">
                <a:moveTo>
                  <a:pt x="1301496" y="0"/>
                </a:moveTo>
                <a:lnTo>
                  <a:pt x="0" y="0"/>
                </a:lnTo>
                <a:lnTo>
                  <a:pt x="0" y="281939"/>
                </a:lnTo>
                <a:lnTo>
                  <a:pt x="1301496" y="281939"/>
                </a:lnTo>
                <a:lnTo>
                  <a:pt x="1301496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27930" y="1170813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549019" y="1187196"/>
            <a:ext cx="5126355" cy="617855"/>
            <a:chOff x="1549019" y="1187196"/>
            <a:chExt cx="5126355" cy="617855"/>
          </a:xfrm>
        </p:grpSpPr>
        <p:sp>
          <p:nvSpPr>
            <p:cNvPr id="45" name="object 45"/>
            <p:cNvSpPr/>
            <p:nvPr/>
          </p:nvSpPr>
          <p:spPr>
            <a:xfrm>
              <a:off x="1549019" y="1674241"/>
              <a:ext cx="1582420" cy="94615"/>
            </a:xfrm>
            <a:custGeom>
              <a:avLst/>
              <a:gdLst/>
              <a:ahLst/>
              <a:cxnLst/>
              <a:rect l="l" t="t" r="r" b="b"/>
              <a:pathLst>
                <a:path w="1582420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8" y="80263"/>
                  </a:lnTo>
                  <a:lnTo>
                    <a:pt x="89281" y="72262"/>
                  </a:lnTo>
                  <a:lnTo>
                    <a:pt x="83185" y="68580"/>
                  </a:lnTo>
                  <a:lnTo>
                    <a:pt x="69570" y="60071"/>
                  </a:lnTo>
                  <a:lnTo>
                    <a:pt x="24511" y="60071"/>
                  </a:lnTo>
                  <a:lnTo>
                    <a:pt x="24511" y="34162"/>
                  </a:lnTo>
                  <a:lnTo>
                    <a:pt x="69570" y="34162"/>
                  </a:lnTo>
                  <a:lnTo>
                    <a:pt x="83185" y="25654"/>
                  </a:lnTo>
                  <a:lnTo>
                    <a:pt x="89281" y="21971"/>
                  </a:lnTo>
                  <a:lnTo>
                    <a:pt x="91058" y="13970"/>
                  </a:lnTo>
                  <a:lnTo>
                    <a:pt x="83438" y="1778"/>
                  </a:lnTo>
                  <a:lnTo>
                    <a:pt x="75437" y="0"/>
                  </a:lnTo>
                  <a:close/>
                </a:path>
                <a:path w="1582420" h="94614">
                  <a:moveTo>
                    <a:pt x="1533448" y="47117"/>
                  </a:moveTo>
                  <a:lnTo>
                    <a:pt x="1499108" y="68580"/>
                  </a:lnTo>
                  <a:lnTo>
                    <a:pt x="1493012" y="72262"/>
                  </a:lnTo>
                  <a:lnTo>
                    <a:pt x="1491233" y="80263"/>
                  </a:lnTo>
                  <a:lnTo>
                    <a:pt x="1495044" y="86360"/>
                  </a:lnTo>
                  <a:lnTo>
                    <a:pt x="1498727" y="92456"/>
                  </a:lnTo>
                  <a:lnTo>
                    <a:pt x="1506728" y="94234"/>
                  </a:lnTo>
                  <a:lnTo>
                    <a:pt x="1512824" y="90550"/>
                  </a:lnTo>
                  <a:lnTo>
                    <a:pt x="1561574" y="60071"/>
                  </a:lnTo>
                  <a:lnTo>
                    <a:pt x="1557782" y="60071"/>
                  </a:lnTo>
                  <a:lnTo>
                    <a:pt x="1557782" y="58038"/>
                  </a:lnTo>
                  <a:lnTo>
                    <a:pt x="1550924" y="58038"/>
                  </a:lnTo>
                  <a:lnTo>
                    <a:pt x="1533448" y="47117"/>
                  </a:lnTo>
                  <a:close/>
                </a:path>
                <a:path w="1582420" h="94614">
                  <a:moveTo>
                    <a:pt x="69570" y="34162"/>
                  </a:moveTo>
                  <a:lnTo>
                    <a:pt x="24511" y="34162"/>
                  </a:lnTo>
                  <a:lnTo>
                    <a:pt x="24511" y="60071"/>
                  </a:lnTo>
                  <a:lnTo>
                    <a:pt x="69570" y="60071"/>
                  </a:lnTo>
                  <a:lnTo>
                    <a:pt x="66319" y="58038"/>
                  </a:lnTo>
                  <a:lnTo>
                    <a:pt x="31368" y="58038"/>
                  </a:lnTo>
                  <a:lnTo>
                    <a:pt x="31368" y="36195"/>
                  </a:lnTo>
                  <a:lnTo>
                    <a:pt x="66319" y="36195"/>
                  </a:lnTo>
                  <a:lnTo>
                    <a:pt x="69570" y="34162"/>
                  </a:lnTo>
                  <a:close/>
                </a:path>
                <a:path w="1582420" h="94614">
                  <a:moveTo>
                    <a:pt x="1512722" y="34162"/>
                  </a:moveTo>
                  <a:lnTo>
                    <a:pt x="69570" y="34162"/>
                  </a:lnTo>
                  <a:lnTo>
                    <a:pt x="48844" y="47117"/>
                  </a:lnTo>
                  <a:lnTo>
                    <a:pt x="69570" y="60071"/>
                  </a:lnTo>
                  <a:lnTo>
                    <a:pt x="1512722" y="60071"/>
                  </a:lnTo>
                  <a:lnTo>
                    <a:pt x="1533448" y="47117"/>
                  </a:lnTo>
                  <a:lnTo>
                    <a:pt x="1512722" y="34162"/>
                  </a:lnTo>
                  <a:close/>
                </a:path>
                <a:path w="1582420" h="94614">
                  <a:moveTo>
                    <a:pt x="1561513" y="34162"/>
                  </a:moveTo>
                  <a:lnTo>
                    <a:pt x="1557782" y="34162"/>
                  </a:lnTo>
                  <a:lnTo>
                    <a:pt x="1557782" y="60071"/>
                  </a:lnTo>
                  <a:lnTo>
                    <a:pt x="1561574" y="60071"/>
                  </a:lnTo>
                  <a:lnTo>
                    <a:pt x="1582293" y="47117"/>
                  </a:lnTo>
                  <a:lnTo>
                    <a:pt x="1561513" y="34162"/>
                  </a:lnTo>
                  <a:close/>
                </a:path>
                <a:path w="1582420" h="94614">
                  <a:moveTo>
                    <a:pt x="31368" y="36195"/>
                  </a:moveTo>
                  <a:lnTo>
                    <a:pt x="31368" y="58038"/>
                  </a:lnTo>
                  <a:lnTo>
                    <a:pt x="48844" y="47117"/>
                  </a:lnTo>
                  <a:lnTo>
                    <a:pt x="31368" y="36195"/>
                  </a:lnTo>
                  <a:close/>
                </a:path>
                <a:path w="1582420" h="94614">
                  <a:moveTo>
                    <a:pt x="48844" y="47117"/>
                  </a:moveTo>
                  <a:lnTo>
                    <a:pt x="31368" y="58038"/>
                  </a:lnTo>
                  <a:lnTo>
                    <a:pt x="66319" y="58038"/>
                  </a:lnTo>
                  <a:lnTo>
                    <a:pt x="48844" y="47117"/>
                  </a:lnTo>
                  <a:close/>
                </a:path>
                <a:path w="1582420" h="94614">
                  <a:moveTo>
                    <a:pt x="1550924" y="36195"/>
                  </a:moveTo>
                  <a:lnTo>
                    <a:pt x="1533448" y="47117"/>
                  </a:lnTo>
                  <a:lnTo>
                    <a:pt x="1550924" y="58038"/>
                  </a:lnTo>
                  <a:lnTo>
                    <a:pt x="1550924" y="36195"/>
                  </a:lnTo>
                  <a:close/>
                </a:path>
                <a:path w="1582420" h="94614">
                  <a:moveTo>
                    <a:pt x="1557782" y="36195"/>
                  </a:moveTo>
                  <a:lnTo>
                    <a:pt x="1550924" y="36195"/>
                  </a:lnTo>
                  <a:lnTo>
                    <a:pt x="1550924" y="58038"/>
                  </a:lnTo>
                  <a:lnTo>
                    <a:pt x="1557782" y="58038"/>
                  </a:lnTo>
                  <a:lnTo>
                    <a:pt x="1557782" y="36195"/>
                  </a:lnTo>
                  <a:close/>
                </a:path>
                <a:path w="1582420" h="94614">
                  <a:moveTo>
                    <a:pt x="66319" y="36195"/>
                  </a:moveTo>
                  <a:lnTo>
                    <a:pt x="31368" y="36195"/>
                  </a:lnTo>
                  <a:lnTo>
                    <a:pt x="48844" y="47117"/>
                  </a:lnTo>
                  <a:lnTo>
                    <a:pt x="66319" y="36195"/>
                  </a:lnTo>
                  <a:close/>
                </a:path>
                <a:path w="1582420" h="94614">
                  <a:moveTo>
                    <a:pt x="1506728" y="0"/>
                  </a:moveTo>
                  <a:lnTo>
                    <a:pt x="1498727" y="1778"/>
                  </a:lnTo>
                  <a:lnTo>
                    <a:pt x="1495044" y="7874"/>
                  </a:lnTo>
                  <a:lnTo>
                    <a:pt x="1491233" y="13970"/>
                  </a:lnTo>
                  <a:lnTo>
                    <a:pt x="1493012" y="21971"/>
                  </a:lnTo>
                  <a:lnTo>
                    <a:pt x="1499108" y="25654"/>
                  </a:lnTo>
                  <a:lnTo>
                    <a:pt x="1533448" y="47117"/>
                  </a:lnTo>
                  <a:lnTo>
                    <a:pt x="1550924" y="36195"/>
                  </a:lnTo>
                  <a:lnTo>
                    <a:pt x="1557782" y="36195"/>
                  </a:lnTo>
                  <a:lnTo>
                    <a:pt x="1557782" y="34162"/>
                  </a:lnTo>
                  <a:lnTo>
                    <a:pt x="1561513" y="34162"/>
                  </a:lnTo>
                  <a:lnTo>
                    <a:pt x="1506728" y="0"/>
                  </a:lnTo>
                  <a:close/>
                </a:path>
              </a:pathLst>
            </a:custGeom>
            <a:solidFill>
              <a:srgbClr val="7374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53791" y="1674240"/>
              <a:ext cx="2280285" cy="95250"/>
            </a:xfrm>
            <a:custGeom>
              <a:avLst/>
              <a:gdLst/>
              <a:ahLst/>
              <a:cxnLst/>
              <a:rect l="l" t="t" r="r" b="b"/>
              <a:pathLst>
                <a:path w="2280285" h="95250">
                  <a:moveTo>
                    <a:pt x="917194" y="47117"/>
                  </a:moveTo>
                  <a:lnTo>
                    <a:pt x="896404" y="34163"/>
                  </a:lnTo>
                  <a:lnTo>
                    <a:pt x="847725" y="3810"/>
                  </a:lnTo>
                  <a:lnTo>
                    <a:pt x="841756" y="0"/>
                  </a:lnTo>
                  <a:lnTo>
                    <a:pt x="833755" y="1905"/>
                  </a:lnTo>
                  <a:lnTo>
                    <a:pt x="829945" y="8001"/>
                  </a:lnTo>
                  <a:lnTo>
                    <a:pt x="826135" y="13970"/>
                  </a:lnTo>
                  <a:lnTo>
                    <a:pt x="828040" y="21971"/>
                  </a:lnTo>
                  <a:lnTo>
                    <a:pt x="847598" y="34213"/>
                  </a:lnTo>
                  <a:lnTo>
                    <a:pt x="69684" y="34886"/>
                  </a:lnTo>
                  <a:lnTo>
                    <a:pt x="83185" y="26416"/>
                  </a:lnTo>
                  <a:lnTo>
                    <a:pt x="89154" y="22606"/>
                  </a:lnTo>
                  <a:lnTo>
                    <a:pt x="91059" y="14605"/>
                  </a:lnTo>
                  <a:lnTo>
                    <a:pt x="87249" y="8636"/>
                  </a:lnTo>
                  <a:lnTo>
                    <a:pt x="83439" y="2540"/>
                  </a:lnTo>
                  <a:lnTo>
                    <a:pt x="75438" y="762"/>
                  </a:lnTo>
                  <a:lnTo>
                    <a:pt x="69342" y="4445"/>
                  </a:lnTo>
                  <a:lnTo>
                    <a:pt x="0" y="47879"/>
                  </a:lnTo>
                  <a:lnTo>
                    <a:pt x="75565" y="94996"/>
                  </a:lnTo>
                  <a:lnTo>
                    <a:pt x="83566" y="93218"/>
                  </a:lnTo>
                  <a:lnTo>
                    <a:pt x="87376" y="87122"/>
                  </a:lnTo>
                  <a:lnTo>
                    <a:pt x="91059" y="81026"/>
                  </a:lnTo>
                  <a:lnTo>
                    <a:pt x="89281" y="73025"/>
                  </a:lnTo>
                  <a:lnTo>
                    <a:pt x="69697" y="60833"/>
                  </a:lnTo>
                  <a:lnTo>
                    <a:pt x="847686" y="60121"/>
                  </a:lnTo>
                  <a:lnTo>
                    <a:pt x="828040" y="72390"/>
                  </a:lnTo>
                  <a:lnTo>
                    <a:pt x="826262" y="80391"/>
                  </a:lnTo>
                  <a:lnTo>
                    <a:pt x="830072" y="86487"/>
                  </a:lnTo>
                  <a:lnTo>
                    <a:pt x="833755" y="92456"/>
                  </a:lnTo>
                  <a:lnTo>
                    <a:pt x="841756" y="94361"/>
                  </a:lnTo>
                  <a:lnTo>
                    <a:pt x="917194" y="47117"/>
                  </a:lnTo>
                  <a:close/>
                </a:path>
                <a:path w="2280285" h="95250">
                  <a:moveTo>
                    <a:pt x="2280158" y="47117"/>
                  </a:moveTo>
                  <a:lnTo>
                    <a:pt x="2259406" y="34163"/>
                  </a:lnTo>
                  <a:lnTo>
                    <a:pt x="2204720" y="0"/>
                  </a:lnTo>
                  <a:lnTo>
                    <a:pt x="2196719" y="1778"/>
                  </a:lnTo>
                  <a:lnTo>
                    <a:pt x="2192909" y="7874"/>
                  </a:lnTo>
                  <a:lnTo>
                    <a:pt x="2189226" y="13970"/>
                  </a:lnTo>
                  <a:lnTo>
                    <a:pt x="2191004" y="21971"/>
                  </a:lnTo>
                  <a:lnTo>
                    <a:pt x="2197100" y="25654"/>
                  </a:lnTo>
                  <a:lnTo>
                    <a:pt x="2210701" y="34163"/>
                  </a:lnTo>
                  <a:lnTo>
                    <a:pt x="987018" y="34163"/>
                  </a:lnTo>
                  <a:lnTo>
                    <a:pt x="1000633" y="25654"/>
                  </a:lnTo>
                  <a:lnTo>
                    <a:pt x="1006729" y="21971"/>
                  </a:lnTo>
                  <a:lnTo>
                    <a:pt x="1008507" y="13970"/>
                  </a:lnTo>
                  <a:lnTo>
                    <a:pt x="1000887" y="1778"/>
                  </a:lnTo>
                  <a:lnTo>
                    <a:pt x="992886" y="0"/>
                  </a:lnTo>
                  <a:lnTo>
                    <a:pt x="917448" y="47117"/>
                  </a:lnTo>
                  <a:lnTo>
                    <a:pt x="986917" y="90424"/>
                  </a:lnTo>
                  <a:lnTo>
                    <a:pt x="992886" y="94234"/>
                  </a:lnTo>
                  <a:lnTo>
                    <a:pt x="1000887" y="92456"/>
                  </a:lnTo>
                  <a:lnTo>
                    <a:pt x="1008507" y="80264"/>
                  </a:lnTo>
                  <a:lnTo>
                    <a:pt x="1006729" y="72263"/>
                  </a:lnTo>
                  <a:lnTo>
                    <a:pt x="1000633" y="68580"/>
                  </a:lnTo>
                  <a:lnTo>
                    <a:pt x="987018" y="60071"/>
                  </a:lnTo>
                  <a:lnTo>
                    <a:pt x="2210714" y="60071"/>
                  </a:lnTo>
                  <a:lnTo>
                    <a:pt x="2197100" y="68580"/>
                  </a:lnTo>
                  <a:lnTo>
                    <a:pt x="2191004" y="72263"/>
                  </a:lnTo>
                  <a:lnTo>
                    <a:pt x="2189226" y="80264"/>
                  </a:lnTo>
                  <a:lnTo>
                    <a:pt x="2192909" y="86360"/>
                  </a:lnTo>
                  <a:lnTo>
                    <a:pt x="2196719" y="92456"/>
                  </a:lnTo>
                  <a:lnTo>
                    <a:pt x="2204720" y="94234"/>
                  </a:lnTo>
                  <a:lnTo>
                    <a:pt x="2210816" y="90551"/>
                  </a:lnTo>
                  <a:lnTo>
                    <a:pt x="2259469" y="60071"/>
                  </a:lnTo>
                  <a:lnTo>
                    <a:pt x="2280158" y="47117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46014" y="1645158"/>
              <a:ext cx="1216660" cy="146685"/>
            </a:xfrm>
            <a:custGeom>
              <a:avLst/>
              <a:gdLst/>
              <a:ahLst/>
              <a:cxnLst/>
              <a:rect l="l" t="t" r="r" b="b"/>
              <a:pathLst>
                <a:path w="1216659" h="146685">
                  <a:moveTo>
                    <a:pt x="0" y="146684"/>
                  </a:moveTo>
                  <a:lnTo>
                    <a:pt x="0" y="0"/>
                  </a:lnTo>
                </a:path>
                <a:path w="1216659" h="146685">
                  <a:moveTo>
                    <a:pt x="1216152" y="146684"/>
                  </a:moveTo>
                  <a:lnTo>
                    <a:pt x="1216152" y="0"/>
                  </a:lnTo>
                </a:path>
              </a:pathLst>
            </a:custGeom>
            <a:ln w="25908">
              <a:solidFill>
                <a:srgbClr val="8787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48934" y="1675765"/>
              <a:ext cx="1213485" cy="94615"/>
            </a:xfrm>
            <a:custGeom>
              <a:avLst/>
              <a:gdLst/>
              <a:ahLst/>
              <a:cxnLst/>
              <a:rect l="l" t="t" r="r" b="b"/>
              <a:pathLst>
                <a:path w="1213484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9" y="80263"/>
                  </a:lnTo>
                  <a:lnTo>
                    <a:pt x="89280" y="72262"/>
                  </a:lnTo>
                  <a:lnTo>
                    <a:pt x="69773" y="60071"/>
                  </a:lnTo>
                  <a:lnTo>
                    <a:pt x="24511" y="60071"/>
                  </a:lnTo>
                  <a:lnTo>
                    <a:pt x="24511" y="34162"/>
                  </a:lnTo>
                  <a:lnTo>
                    <a:pt x="69570" y="34162"/>
                  </a:lnTo>
                  <a:lnTo>
                    <a:pt x="83185" y="25654"/>
                  </a:lnTo>
                  <a:lnTo>
                    <a:pt x="89280" y="21971"/>
                  </a:lnTo>
                  <a:lnTo>
                    <a:pt x="91059" y="13970"/>
                  </a:lnTo>
                  <a:lnTo>
                    <a:pt x="83438" y="1777"/>
                  </a:lnTo>
                  <a:lnTo>
                    <a:pt x="75437" y="0"/>
                  </a:lnTo>
                  <a:close/>
                </a:path>
                <a:path w="1213484" h="94614">
                  <a:moveTo>
                    <a:pt x="1164513" y="47117"/>
                  </a:moveTo>
                  <a:lnTo>
                    <a:pt x="1130172" y="68580"/>
                  </a:lnTo>
                  <a:lnTo>
                    <a:pt x="1124076" y="72262"/>
                  </a:lnTo>
                  <a:lnTo>
                    <a:pt x="1122298" y="80263"/>
                  </a:lnTo>
                  <a:lnTo>
                    <a:pt x="1125982" y="86360"/>
                  </a:lnTo>
                  <a:lnTo>
                    <a:pt x="1129791" y="92456"/>
                  </a:lnTo>
                  <a:lnTo>
                    <a:pt x="1137792" y="94234"/>
                  </a:lnTo>
                  <a:lnTo>
                    <a:pt x="1192490" y="60071"/>
                  </a:lnTo>
                  <a:lnTo>
                    <a:pt x="1188846" y="60071"/>
                  </a:lnTo>
                  <a:lnTo>
                    <a:pt x="1188846" y="58038"/>
                  </a:lnTo>
                  <a:lnTo>
                    <a:pt x="1181989" y="58038"/>
                  </a:lnTo>
                  <a:lnTo>
                    <a:pt x="1164513" y="47117"/>
                  </a:lnTo>
                  <a:close/>
                </a:path>
                <a:path w="1213484" h="94614">
                  <a:moveTo>
                    <a:pt x="69570" y="34162"/>
                  </a:moveTo>
                  <a:lnTo>
                    <a:pt x="24511" y="34162"/>
                  </a:lnTo>
                  <a:lnTo>
                    <a:pt x="24511" y="60071"/>
                  </a:lnTo>
                  <a:lnTo>
                    <a:pt x="69773" y="60071"/>
                  </a:lnTo>
                  <a:lnTo>
                    <a:pt x="66522" y="58038"/>
                  </a:lnTo>
                  <a:lnTo>
                    <a:pt x="31368" y="58038"/>
                  </a:lnTo>
                  <a:lnTo>
                    <a:pt x="31368" y="36068"/>
                  </a:lnTo>
                  <a:lnTo>
                    <a:pt x="66522" y="36068"/>
                  </a:lnTo>
                  <a:lnTo>
                    <a:pt x="69570" y="34162"/>
                  </a:lnTo>
                  <a:close/>
                </a:path>
                <a:path w="1213484" h="94614">
                  <a:moveTo>
                    <a:pt x="1143787" y="34162"/>
                  </a:moveTo>
                  <a:lnTo>
                    <a:pt x="69570" y="34162"/>
                  </a:lnTo>
                  <a:lnTo>
                    <a:pt x="48945" y="47053"/>
                  </a:lnTo>
                  <a:lnTo>
                    <a:pt x="69773" y="60071"/>
                  </a:lnTo>
                  <a:lnTo>
                    <a:pt x="1143787" y="60071"/>
                  </a:lnTo>
                  <a:lnTo>
                    <a:pt x="1164513" y="47117"/>
                  </a:lnTo>
                  <a:lnTo>
                    <a:pt x="1143787" y="34162"/>
                  </a:lnTo>
                  <a:close/>
                </a:path>
                <a:path w="1213484" h="94614">
                  <a:moveTo>
                    <a:pt x="1192489" y="34162"/>
                  </a:moveTo>
                  <a:lnTo>
                    <a:pt x="1188846" y="34162"/>
                  </a:lnTo>
                  <a:lnTo>
                    <a:pt x="1188846" y="60071"/>
                  </a:lnTo>
                  <a:lnTo>
                    <a:pt x="1192490" y="60071"/>
                  </a:lnTo>
                  <a:lnTo>
                    <a:pt x="1213231" y="47117"/>
                  </a:lnTo>
                  <a:lnTo>
                    <a:pt x="1192489" y="34162"/>
                  </a:lnTo>
                  <a:close/>
                </a:path>
                <a:path w="1213484" h="94614">
                  <a:moveTo>
                    <a:pt x="31368" y="36068"/>
                  </a:moveTo>
                  <a:lnTo>
                    <a:pt x="31368" y="58038"/>
                  </a:lnTo>
                  <a:lnTo>
                    <a:pt x="48945" y="47053"/>
                  </a:lnTo>
                  <a:lnTo>
                    <a:pt x="31368" y="36068"/>
                  </a:lnTo>
                  <a:close/>
                </a:path>
                <a:path w="1213484" h="94614">
                  <a:moveTo>
                    <a:pt x="48945" y="47053"/>
                  </a:moveTo>
                  <a:lnTo>
                    <a:pt x="31368" y="58038"/>
                  </a:lnTo>
                  <a:lnTo>
                    <a:pt x="66522" y="58038"/>
                  </a:lnTo>
                  <a:lnTo>
                    <a:pt x="48945" y="47053"/>
                  </a:lnTo>
                  <a:close/>
                </a:path>
                <a:path w="1213484" h="94614">
                  <a:moveTo>
                    <a:pt x="1181989" y="36195"/>
                  </a:moveTo>
                  <a:lnTo>
                    <a:pt x="1164513" y="47117"/>
                  </a:lnTo>
                  <a:lnTo>
                    <a:pt x="1181989" y="58038"/>
                  </a:lnTo>
                  <a:lnTo>
                    <a:pt x="1181989" y="36195"/>
                  </a:lnTo>
                  <a:close/>
                </a:path>
                <a:path w="1213484" h="94614">
                  <a:moveTo>
                    <a:pt x="1188846" y="36195"/>
                  </a:moveTo>
                  <a:lnTo>
                    <a:pt x="1181989" y="36195"/>
                  </a:lnTo>
                  <a:lnTo>
                    <a:pt x="1181989" y="58038"/>
                  </a:lnTo>
                  <a:lnTo>
                    <a:pt x="1188846" y="58038"/>
                  </a:lnTo>
                  <a:lnTo>
                    <a:pt x="1188846" y="36195"/>
                  </a:lnTo>
                  <a:close/>
                </a:path>
                <a:path w="1213484" h="94614">
                  <a:moveTo>
                    <a:pt x="1137792" y="0"/>
                  </a:moveTo>
                  <a:lnTo>
                    <a:pt x="1129791" y="1777"/>
                  </a:lnTo>
                  <a:lnTo>
                    <a:pt x="1125982" y="7874"/>
                  </a:lnTo>
                  <a:lnTo>
                    <a:pt x="1122298" y="13970"/>
                  </a:lnTo>
                  <a:lnTo>
                    <a:pt x="1124076" y="21971"/>
                  </a:lnTo>
                  <a:lnTo>
                    <a:pt x="1130172" y="25654"/>
                  </a:lnTo>
                  <a:lnTo>
                    <a:pt x="1164513" y="47117"/>
                  </a:lnTo>
                  <a:lnTo>
                    <a:pt x="1181989" y="36195"/>
                  </a:lnTo>
                  <a:lnTo>
                    <a:pt x="1188846" y="36195"/>
                  </a:lnTo>
                  <a:lnTo>
                    <a:pt x="1188846" y="34162"/>
                  </a:lnTo>
                  <a:lnTo>
                    <a:pt x="1192489" y="34162"/>
                  </a:lnTo>
                  <a:lnTo>
                    <a:pt x="1137792" y="0"/>
                  </a:lnTo>
                  <a:close/>
                </a:path>
                <a:path w="1213484" h="94614">
                  <a:moveTo>
                    <a:pt x="66522" y="36068"/>
                  </a:moveTo>
                  <a:lnTo>
                    <a:pt x="31368" y="36068"/>
                  </a:lnTo>
                  <a:lnTo>
                    <a:pt x="48945" y="47053"/>
                  </a:lnTo>
                  <a:lnTo>
                    <a:pt x="66522" y="36068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90972" y="1187196"/>
              <a:ext cx="1103630" cy="277495"/>
            </a:xfrm>
            <a:custGeom>
              <a:avLst/>
              <a:gdLst/>
              <a:ahLst/>
              <a:cxnLst/>
              <a:rect l="l" t="t" r="r" b="b"/>
              <a:pathLst>
                <a:path w="1103629" h="277494">
                  <a:moveTo>
                    <a:pt x="1103376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103376" y="277367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72454" y="1171702"/>
            <a:ext cx="741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MPLS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662039" y="1187196"/>
            <a:ext cx="1193800" cy="582930"/>
            <a:chOff x="6662039" y="1187196"/>
            <a:chExt cx="1193800" cy="582930"/>
          </a:xfrm>
        </p:grpSpPr>
        <p:sp>
          <p:nvSpPr>
            <p:cNvPr id="52" name="object 52"/>
            <p:cNvSpPr/>
            <p:nvPr/>
          </p:nvSpPr>
          <p:spPr>
            <a:xfrm>
              <a:off x="6662039" y="1675765"/>
              <a:ext cx="1193800" cy="94615"/>
            </a:xfrm>
            <a:custGeom>
              <a:avLst/>
              <a:gdLst/>
              <a:ahLst/>
              <a:cxnLst/>
              <a:rect l="l" t="t" r="r" b="b"/>
              <a:pathLst>
                <a:path w="1193800" h="94614">
                  <a:moveTo>
                    <a:pt x="75437" y="0"/>
                  </a:moveTo>
                  <a:lnTo>
                    <a:pt x="0" y="47117"/>
                  </a:lnTo>
                  <a:lnTo>
                    <a:pt x="69468" y="90424"/>
                  </a:lnTo>
                  <a:lnTo>
                    <a:pt x="75437" y="94234"/>
                  </a:lnTo>
                  <a:lnTo>
                    <a:pt x="83438" y="92456"/>
                  </a:lnTo>
                  <a:lnTo>
                    <a:pt x="91058" y="80263"/>
                  </a:lnTo>
                  <a:lnTo>
                    <a:pt x="89280" y="72262"/>
                  </a:lnTo>
                  <a:lnTo>
                    <a:pt x="69773" y="60071"/>
                  </a:lnTo>
                  <a:lnTo>
                    <a:pt x="24510" y="60071"/>
                  </a:lnTo>
                  <a:lnTo>
                    <a:pt x="24510" y="34162"/>
                  </a:lnTo>
                  <a:lnTo>
                    <a:pt x="69570" y="34162"/>
                  </a:lnTo>
                  <a:lnTo>
                    <a:pt x="83184" y="25654"/>
                  </a:lnTo>
                  <a:lnTo>
                    <a:pt x="89280" y="21971"/>
                  </a:lnTo>
                  <a:lnTo>
                    <a:pt x="91058" y="13970"/>
                  </a:lnTo>
                  <a:lnTo>
                    <a:pt x="83438" y="1777"/>
                  </a:lnTo>
                  <a:lnTo>
                    <a:pt x="75437" y="0"/>
                  </a:lnTo>
                  <a:close/>
                </a:path>
                <a:path w="1193800" h="94614">
                  <a:moveTo>
                    <a:pt x="1144828" y="47117"/>
                  </a:moveTo>
                  <a:lnTo>
                    <a:pt x="1110487" y="68580"/>
                  </a:lnTo>
                  <a:lnTo>
                    <a:pt x="1104391" y="72262"/>
                  </a:lnTo>
                  <a:lnTo>
                    <a:pt x="1102613" y="80263"/>
                  </a:lnTo>
                  <a:lnTo>
                    <a:pt x="1106296" y="86360"/>
                  </a:lnTo>
                  <a:lnTo>
                    <a:pt x="1110106" y="92456"/>
                  </a:lnTo>
                  <a:lnTo>
                    <a:pt x="1118107" y="94234"/>
                  </a:lnTo>
                  <a:lnTo>
                    <a:pt x="1172805" y="60071"/>
                  </a:lnTo>
                  <a:lnTo>
                    <a:pt x="1169161" y="60071"/>
                  </a:lnTo>
                  <a:lnTo>
                    <a:pt x="1169161" y="58038"/>
                  </a:lnTo>
                  <a:lnTo>
                    <a:pt x="1162303" y="58038"/>
                  </a:lnTo>
                  <a:lnTo>
                    <a:pt x="1144828" y="47117"/>
                  </a:lnTo>
                  <a:close/>
                </a:path>
                <a:path w="1193800" h="94614">
                  <a:moveTo>
                    <a:pt x="69570" y="34162"/>
                  </a:moveTo>
                  <a:lnTo>
                    <a:pt x="24510" y="34162"/>
                  </a:lnTo>
                  <a:lnTo>
                    <a:pt x="24510" y="60071"/>
                  </a:lnTo>
                  <a:lnTo>
                    <a:pt x="69773" y="60071"/>
                  </a:lnTo>
                  <a:lnTo>
                    <a:pt x="66522" y="58038"/>
                  </a:lnTo>
                  <a:lnTo>
                    <a:pt x="31368" y="58038"/>
                  </a:lnTo>
                  <a:lnTo>
                    <a:pt x="31368" y="36068"/>
                  </a:lnTo>
                  <a:lnTo>
                    <a:pt x="66522" y="36068"/>
                  </a:lnTo>
                  <a:lnTo>
                    <a:pt x="69570" y="34162"/>
                  </a:lnTo>
                  <a:close/>
                </a:path>
                <a:path w="1193800" h="94614">
                  <a:moveTo>
                    <a:pt x="1124102" y="34162"/>
                  </a:moveTo>
                  <a:lnTo>
                    <a:pt x="69570" y="34162"/>
                  </a:lnTo>
                  <a:lnTo>
                    <a:pt x="48945" y="47053"/>
                  </a:lnTo>
                  <a:lnTo>
                    <a:pt x="69773" y="60071"/>
                  </a:lnTo>
                  <a:lnTo>
                    <a:pt x="1124102" y="60071"/>
                  </a:lnTo>
                  <a:lnTo>
                    <a:pt x="1144828" y="47117"/>
                  </a:lnTo>
                  <a:lnTo>
                    <a:pt x="1124102" y="34162"/>
                  </a:lnTo>
                  <a:close/>
                </a:path>
                <a:path w="1193800" h="94614">
                  <a:moveTo>
                    <a:pt x="1172804" y="34162"/>
                  </a:moveTo>
                  <a:lnTo>
                    <a:pt x="1169161" y="34162"/>
                  </a:lnTo>
                  <a:lnTo>
                    <a:pt x="1169161" y="60071"/>
                  </a:lnTo>
                  <a:lnTo>
                    <a:pt x="1172805" y="60071"/>
                  </a:lnTo>
                  <a:lnTo>
                    <a:pt x="1193545" y="47117"/>
                  </a:lnTo>
                  <a:lnTo>
                    <a:pt x="1172804" y="34162"/>
                  </a:lnTo>
                  <a:close/>
                </a:path>
                <a:path w="1193800" h="94614">
                  <a:moveTo>
                    <a:pt x="31368" y="36068"/>
                  </a:moveTo>
                  <a:lnTo>
                    <a:pt x="31368" y="58038"/>
                  </a:lnTo>
                  <a:lnTo>
                    <a:pt x="48945" y="47053"/>
                  </a:lnTo>
                  <a:lnTo>
                    <a:pt x="31368" y="36068"/>
                  </a:lnTo>
                  <a:close/>
                </a:path>
                <a:path w="1193800" h="94614">
                  <a:moveTo>
                    <a:pt x="48945" y="47053"/>
                  </a:moveTo>
                  <a:lnTo>
                    <a:pt x="31368" y="58038"/>
                  </a:lnTo>
                  <a:lnTo>
                    <a:pt x="66522" y="58038"/>
                  </a:lnTo>
                  <a:lnTo>
                    <a:pt x="48945" y="47053"/>
                  </a:lnTo>
                  <a:close/>
                </a:path>
                <a:path w="1193800" h="94614">
                  <a:moveTo>
                    <a:pt x="1162303" y="36195"/>
                  </a:moveTo>
                  <a:lnTo>
                    <a:pt x="1144828" y="47117"/>
                  </a:lnTo>
                  <a:lnTo>
                    <a:pt x="1162303" y="58038"/>
                  </a:lnTo>
                  <a:lnTo>
                    <a:pt x="1162303" y="36195"/>
                  </a:lnTo>
                  <a:close/>
                </a:path>
                <a:path w="1193800" h="94614">
                  <a:moveTo>
                    <a:pt x="1169161" y="36195"/>
                  </a:moveTo>
                  <a:lnTo>
                    <a:pt x="1162303" y="36195"/>
                  </a:lnTo>
                  <a:lnTo>
                    <a:pt x="1162303" y="58038"/>
                  </a:lnTo>
                  <a:lnTo>
                    <a:pt x="1169161" y="58038"/>
                  </a:lnTo>
                  <a:lnTo>
                    <a:pt x="1169161" y="36195"/>
                  </a:lnTo>
                  <a:close/>
                </a:path>
                <a:path w="1193800" h="94614">
                  <a:moveTo>
                    <a:pt x="1118107" y="0"/>
                  </a:moveTo>
                  <a:lnTo>
                    <a:pt x="1110106" y="1777"/>
                  </a:lnTo>
                  <a:lnTo>
                    <a:pt x="1106296" y="7874"/>
                  </a:lnTo>
                  <a:lnTo>
                    <a:pt x="1102613" y="13970"/>
                  </a:lnTo>
                  <a:lnTo>
                    <a:pt x="1104391" y="21971"/>
                  </a:lnTo>
                  <a:lnTo>
                    <a:pt x="1110487" y="25654"/>
                  </a:lnTo>
                  <a:lnTo>
                    <a:pt x="1144828" y="47117"/>
                  </a:lnTo>
                  <a:lnTo>
                    <a:pt x="1162303" y="36195"/>
                  </a:lnTo>
                  <a:lnTo>
                    <a:pt x="1169161" y="36195"/>
                  </a:lnTo>
                  <a:lnTo>
                    <a:pt x="1169161" y="34162"/>
                  </a:lnTo>
                  <a:lnTo>
                    <a:pt x="1172804" y="34162"/>
                  </a:lnTo>
                  <a:lnTo>
                    <a:pt x="1118107" y="0"/>
                  </a:lnTo>
                  <a:close/>
                </a:path>
                <a:path w="1193800" h="94614">
                  <a:moveTo>
                    <a:pt x="66522" y="36068"/>
                  </a:moveTo>
                  <a:lnTo>
                    <a:pt x="31368" y="36068"/>
                  </a:lnTo>
                  <a:lnTo>
                    <a:pt x="48945" y="47053"/>
                  </a:lnTo>
                  <a:lnTo>
                    <a:pt x="66522" y="36068"/>
                  </a:lnTo>
                  <a:close/>
                </a:path>
              </a:pathLst>
            </a:custGeom>
            <a:solidFill>
              <a:srgbClr val="878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62928" y="1187196"/>
              <a:ext cx="1135380" cy="277495"/>
            </a:xfrm>
            <a:custGeom>
              <a:avLst/>
              <a:gdLst/>
              <a:ahLst/>
              <a:cxnLst/>
              <a:rect l="l" t="t" r="r" b="b"/>
              <a:pathLst>
                <a:path w="1135379" h="277494">
                  <a:moveTo>
                    <a:pt x="113537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135379" y="277367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898385" y="1171702"/>
            <a:ext cx="667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Circuit to</a:t>
            </a:r>
            <a:r>
              <a:rPr sz="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130295" y="1035558"/>
            <a:ext cx="5148580" cy="4110990"/>
            <a:chOff x="3130295" y="1035558"/>
            <a:chExt cx="5148580" cy="4110990"/>
          </a:xfrm>
        </p:grpSpPr>
        <p:sp>
          <p:nvSpPr>
            <p:cNvPr id="56" name="object 56"/>
            <p:cNvSpPr/>
            <p:nvPr/>
          </p:nvSpPr>
          <p:spPr>
            <a:xfrm>
              <a:off x="3143249" y="1035558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h="525144">
                  <a:moveTo>
                    <a:pt x="0" y="52463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21195" y="2520696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21195" y="2520696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44995" y="2327147"/>
              <a:ext cx="495300" cy="495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12535" y="2828543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12535" y="2828543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6335" y="2634996"/>
              <a:ext cx="495300" cy="495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85510" y="3131058"/>
              <a:ext cx="7620" cy="501015"/>
            </a:xfrm>
            <a:custGeom>
              <a:avLst/>
              <a:gdLst/>
              <a:ahLst/>
              <a:cxnLst/>
              <a:rect l="l" t="t" r="r" b="b"/>
              <a:pathLst>
                <a:path w="7620" h="501014">
                  <a:moveTo>
                    <a:pt x="0" y="0"/>
                  </a:moveTo>
                  <a:lnTo>
                    <a:pt x="7112" y="501015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56275" y="3992880"/>
              <a:ext cx="1460500" cy="1150620"/>
            </a:xfrm>
            <a:custGeom>
              <a:avLst/>
              <a:gdLst/>
              <a:ahLst/>
              <a:cxnLst/>
              <a:rect l="l" t="t" r="r" b="b"/>
              <a:pathLst>
                <a:path w="1460500" h="1150620">
                  <a:moveTo>
                    <a:pt x="0" y="143344"/>
                  </a:moveTo>
                  <a:lnTo>
                    <a:pt x="7304" y="98035"/>
                  </a:lnTo>
                  <a:lnTo>
                    <a:pt x="27647" y="58685"/>
                  </a:lnTo>
                  <a:lnTo>
                    <a:pt x="58677" y="27655"/>
                  </a:lnTo>
                  <a:lnTo>
                    <a:pt x="98039" y="7307"/>
                  </a:lnTo>
                  <a:lnTo>
                    <a:pt x="143383" y="0"/>
                  </a:lnTo>
                  <a:lnTo>
                    <a:pt x="1316608" y="0"/>
                  </a:lnTo>
                  <a:lnTo>
                    <a:pt x="1361952" y="7307"/>
                  </a:lnTo>
                  <a:lnTo>
                    <a:pt x="1401314" y="27655"/>
                  </a:lnTo>
                  <a:lnTo>
                    <a:pt x="1432344" y="58685"/>
                  </a:lnTo>
                  <a:lnTo>
                    <a:pt x="1452687" y="98035"/>
                  </a:lnTo>
                  <a:lnTo>
                    <a:pt x="1459992" y="143344"/>
                  </a:lnTo>
                  <a:lnTo>
                    <a:pt x="1459992" y="1150618"/>
                  </a:lnTo>
                </a:path>
                <a:path w="1460500" h="1150620">
                  <a:moveTo>
                    <a:pt x="0" y="1150618"/>
                  </a:moveTo>
                  <a:lnTo>
                    <a:pt x="0" y="14334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41363" y="4239768"/>
              <a:ext cx="731519" cy="731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84519" y="3899915"/>
              <a:ext cx="581025" cy="165100"/>
            </a:xfrm>
            <a:custGeom>
              <a:avLst/>
              <a:gdLst/>
              <a:ahLst/>
              <a:cxnLst/>
              <a:rect l="l" t="t" r="r" b="b"/>
              <a:pathLst>
                <a:path w="581025" h="165100">
                  <a:moveTo>
                    <a:pt x="580644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580644" y="164591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25083" y="3631691"/>
              <a:ext cx="731520" cy="7254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46848" y="2208275"/>
              <a:ext cx="731520" cy="7269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822448" y="838200"/>
            <a:ext cx="661670" cy="13906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1055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32647" y="2496311"/>
            <a:ext cx="713740" cy="13906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65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47944" y="4341876"/>
            <a:ext cx="713740" cy="139065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07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233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Layers </a:t>
            </a:r>
            <a:r>
              <a:rPr spc="-5" dirty="0"/>
              <a:t>of Direct</a:t>
            </a:r>
            <a:r>
              <a:rPr spc="2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663" y="4463796"/>
            <a:ext cx="3043555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Direct Connect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7091" y="3828288"/>
            <a:ext cx="3540760" cy="50165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858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Ethernet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802.1Q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7091" y="3224783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663" y="1996439"/>
            <a:ext cx="3043555" cy="2334895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702310" marR="695960" indent="209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Interface  (One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7091" y="1996439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711" y="1380744"/>
            <a:ext cx="303911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84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08" y="1382267"/>
            <a:ext cx="856615" cy="358140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A/C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7091" y="1380744"/>
            <a:ext cx="3540760" cy="50165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“Routing 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traffic”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7091" y="4465320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Single Mode Fiber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1G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085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and Private </a:t>
            </a:r>
            <a:r>
              <a:rPr spc="-10" dirty="0"/>
              <a:t>Virtual</a:t>
            </a:r>
            <a:r>
              <a:rPr spc="25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631430" cy="379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802.1Q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eBGP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Max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Prefixes 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Private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Interface 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Note: Not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VPC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Endpoints or transitive via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Interface 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non-VPC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4123" y="0"/>
            <a:ext cx="3579876" cy="24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386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Account ownership of Direct</a:t>
            </a:r>
            <a:r>
              <a:rPr spc="5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663" y="4463796"/>
            <a:ext cx="3043555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Direct Connect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7091" y="3828288"/>
            <a:ext cx="3540760" cy="50165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858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Ethernet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802.1Q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7091" y="3224783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663" y="1996439"/>
            <a:ext cx="3043555" cy="2334895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702310" marR="321945" indent="-3733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Hosted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Interface  (One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7091" y="1996439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711" y="1380744"/>
            <a:ext cx="303911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84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08" y="4462271"/>
            <a:ext cx="856615" cy="50165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A/C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008" y="1382267"/>
            <a:ext cx="855344" cy="2944495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A/C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7091" y="1380744"/>
            <a:ext cx="3540760" cy="50165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“Routing 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traffic”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7091" y="4465320"/>
            <a:ext cx="3540760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Single Mode Fiber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1G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74152" y="266700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2663" y="4463796"/>
            <a:ext cx="3043555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Direct Connect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Interconnect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7091" y="3828288"/>
            <a:ext cx="3540760" cy="50165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858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Ethernet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802.1Q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711" y="3224783"/>
            <a:ext cx="696214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Hosted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2663" y="1996439"/>
            <a:ext cx="3043555" cy="111760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Interface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(Single)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7091" y="1996439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711" y="1380744"/>
            <a:ext cx="303911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84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5008" y="3829811"/>
            <a:ext cx="856615" cy="1134110"/>
          </a:xfrm>
          <a:custGeom>
            <a:avLst/>
            <a:gdLst/>
            <a:ahLst/>
            <a:cxnLst/>
            <a:rect l="l" t="t" r="r" b="b"/>
            <a:pathLst>
              <a:path w="856615" h="1134110">
                <a:moveTo>
                  <a:pt x="856488" y="0"/>
                </a:moveTo>
                <a:lnTo>
                  <a:pt x="0" y="0"/>
                </a:lnTo>
                <a:lnTo>
                  <a:pt x="0" y="1133856"/>
                </a:lnTo>
                <a:lnTo>
                  <a:pt x="856488" y="1133856"/>
                </a:lnTo>
                <a:lnTo>
                  <a:pt x="856488" y="0"/>
                </a:lnTo>
                <a:close/>
              </a:path>
            </a:pathLst>
          </a:custGeom>
          <a:solidFill>
            <a:srgbClr val="7AC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9255" y="4011345"/>
            <a:ext cx="281305" cy="774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rtn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008" y="1382267"/>
            <a:ext cx="855344" cy="2345690"/>
          </a:xfrm>
          <a:custGeom>
            <a:avLst/>
            <a:gdLst/>
            <a:ahLst/>
            <a:cxnLst/>
            <a:rect l="l" t="t" r="r" b="b"/>
            <a:pathLst>
              <a:path w="855344" h="2345690">
                <a:moveTo>
                  <a:pt x="854963" y="0"/>
                </a:moveTo>
                <a:lnTo>
                  <a:pt x="0" y="0"/>
                </a:lnTo>
                <a:lnTo>
                  <a:pt x="0" y="2345436"/>
                </a:lnTo>
                <a:lnTo>
                  <a:pt x="854963" y="2345436"/>
                </a:lnTo>
                <a:lnTo>
                  <a:pt x="854963" y="0"/>
                </a:lnTo>
                <a:close/>
              </a:path>
            </a:pathLst>
          </a:custGeom>
          <a:solidFill>
            <a:srgbClr val="49A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7455" y="2049275"/>
            <a:ext cx="281305" cy="10147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1139" y="3834384"/>
            <a:ext cx="1386840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844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9251" y="3832859"/>
            <a:ext cx="1386840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795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7091" y="2609088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IP’s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7091" y="1380744"/>
            <a:ext cx="3540760" cy="50165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“Routing 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traffic”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7091" y="4465320"/>
            <a:ext cx="3540760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Single Mode Fiber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1G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5544" y="53882"/>
            <a:ext cx="6551930" cy="8661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pc="-5" dirty="0"/>
              <a:t>Sub-1G via Direct Connect</a:t>
            </a:r>
            <a:r>
              <a:rPr spc="65" dirty="0"/>
              <a:t> </a:t>
            </a:r>
            <a:r>
              <a:rPr spc="-5" dirty="0"/>
              <a:t>Partner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0" i="1" spc="-5" dirty="0">
                <a:latin typeface="Arial"/>
                <a:cs typeface="Arial"/>
              </a:rPr>
              <a:t>50Mbps, 100Mbps, 200Mbps, 300Mbps, 400Mbps and</a:t>
            </a:r>
            <a:r>
              <a:rPr sz="1800" b="0" i="1" spc="80" dirty="0">
                <a:latin typeface="Arial"/>
                <a:cs typeface="Arial"/>
              </a:rPr>
              <a:t> </a:t>
            </a:r>
            <a:r>
              <a:rPr sz="1800" b="0" i="1" spc="-5" dirty="0">
                <a:latin typeface="Arial"/>
                <a:cs typeface="Arial"/>
              </a:rPr>
              <a:t>500Mbps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74152" y="256031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23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Amazon</a:t>
            </a:r>
            <a:r>
              <a:rPr spc="-55" dirty="0"/>
              <a:t> </a:t>
            </a:r>
            <a:r>
              <a:rPr spc="-10" dirty="0"/>
              <a:t>VPC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619" y="850393"/>
            <a:ext cx="3183890" cy="3223260"/>
            <a:chOff x="769619" y="850393"/>
            <a:chExt cx="3183890" cy="3223260"/>
          </a:xfrm>
        </p:grpSpPr>
        <p:sp>
          <p:nvSpPr>
            <p:cNvPr id="4" name="object 4"/>
            <p:cNvSpPr/>
            <p:nvPr/>
          </p:nvSpPr>
          <p:spPr>
            <a:xfrm>
              <a:off x="798575" y="1101852"/>
              <a:ext cx="2849880" cy="2943225"/>
            </a:xfrm>
            <a:custGeom>
              <a:avLst/>
              <a:gdLst/>
              <a:ahLst/>
              <a:cxnLst/>
              <a:rect l="l" t="t" r="r" b="b"/>
              <a:pathLst>
                <a:path w="2849879" h="2943225">
                  <a:moveTo>
                    <a:pt x="0" y="279781"/>
                  </a:moveTo>
                  <a:lnTo>
                    <a:pt x="3662" y="234389"/>
                  </a:lnTo>
                  <a:lnTo>
                    <a:pt x="14264" y="191333"/>
                  </a:lnTo>
                  <a:lnTo>
                    <a:pt x="31231" y="151187"/>
                  </a:lnTo>
                  <a:lnTo>
                    <a:pt x="53986" y="114528"/>
                  </a:lnTo>
                  <a:lnTo>
                    <a:pt x="81953" y="81930"/>
                  </a:lnTo>
                  <a:lnTo>
                    <a:pt x="114556" y="53969"/>
                  </a:lnTo>
                  <a:lnTo>
                    <a:pt x="151218" y="31221"/>
                  </a:lnTo>
                  <a:lnTo>
                    <a:pt x="191365" y="14259"/>
                  </a:lnTo>
                  <a:lnTo>
                    <a:pt x="234420" y="3660"/>
                  </a:lnTo>
                  <a:lnTo>
                    <a:pt x="279806" y="0"/>
                  </a:lnTo>
                  <a:lnTo>
                    <a:pt x="2570099" y="0"/>
                  </a:lnTo>
                  <a:lnTo>
                    <a:pt x="2615490" y="3660"/>
                  </a:lnTo>
                  <a:lnTo>
                    <a:pt x="2658546" y="14259"/>
                  </a:lnTo>
                  <a:lnTo>
                    <a:pt x="2698692" y="31221"/>
                  </a:lnTo>
                  <a:lnTo>
                    <a:pt x="2735351" y="53969"/>
                  </a:lnTo>
                  <a:lnTo>
                    <a:pt x="2767949" y="81930"/>
                  </a:lnTo>
                  <a:lnTo>
                    <a:pt x="2795910" y="114528"/>
                  </a:lnTo>
                  <a:lnTo>
                    <a:pt x="2818658" y="151187"/>
                  </a:lnTo>
                  <a:lnTo>
                    <a:pt x="2835620" y="191333"/>
                  </a:lnTo>
                  <a:lnTo>
                    <a:pt x="2846219" y="234389"/>
                  </a:lnTo>
                  <a:lnTo>
                    <a:pt x="2849879" y="279781"/>
                  </a:lnTo>
                  <a:lnTo>
                    <a:pt x="2849879" y="2663063"/>
                  </a:lnTo>
                  <a:lnTo>
                    <a:pt x="2846219" y="2708442"/>
                  </a:lnTo>
                  <a:lnTo>
                    <a:pt x="2835620" y="2751491"/>
                  </a:lnTo>
                  <a:lnTo>
                    <a:pt x="2818658" y="2791633"/>
                  </a:lnTo>
                  <a:lnTo>
                    <a:pt x="2795910" y="2828293"/>
                  </a:lnTo>
                  <a:lnTo>
                    <a:pt x="2767949" y="2860894"/>
                  </a:lnTo>
                  <a:lnTo>
                    <a:pt x="2735351" y="2888859"/>
                  </a:lnTo>
                  <a:lnTo>
                    <a:pt x="2698692" y="2911613"/>
                  </a:lnTo>
                  <a:lnTo>
                    <a:pt x="2658546" y="2928579"/>
                  </a:lnTo>
                  <a:lnTo>
                    <a:pt x="2615490" y="2939181"/>
                  </a:lnTo>
                  <a:lnTo>
                    <a:pt x="2570099" y="2942844"/>
                  </a:lnTo>
                  <a:lnTo>
                    <a:pt x="279806" y="2942844"/>
                  </a:lnTo>
                  <a:lnTo>
                    <a:pt x="234420" y="2939181"/>
                  </a:lnTo>
                  <a:lnTo>
                    <a:pt x="191365" y="2928579"/>
                  </a:lnTo>
                  <a:lnTo>
                    <a:pt x="151218" y="2911613"/>
                  </a:lnTo>
                  <a:lnTo>
                    <a:pt x="114556" y="2888859"/>
                  </a:lnTo>
                  <a:lnTo>
                    <a:pt x="81953" y="2860894"/>
                  </a:lnTo>
                  <a:lnTo>
                    <a:pt x="53986" y="2828293"/>
                  </a:lnTo>
                  <a:lnTo>
                    <a:pt x="31231" y="2791633"/>
                  </a:lnTo>
                  <a:lnTo>
                    <a:pt x="14264" y="2751491"/>
                  </a:lnTo>
                  <a:lnTo>
                    <a:pt x="3662" y="2708442"/>
                  </a:lnTo>
                  <a:lnTo>
                    <a:pt x="0" y="2663063"/>
                  </a:lnTo>
                  <a:lnTo>
                    <a:pt x="0" y="27978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9021" y="1488186"/>
              <a:ext cx="1480185" cy="2205355"/>
            </a:xfrm>
            <a:custGeom>
              <a:avLst/>
              <a:gdLst/>
              <a:ahLst/>
              <a:cxnLst/>
              <a:rect l="l" t="t" r="r" b="b"/>
              <a:pathLst>
                <a:path w="1480185" h="2205354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03223" y="0"/>
                  </a:lnTo>
                  <a:lnTo>
                    <a:pt x="1433030" y="6018"/>
                  </a:lnTo>
                  <a:lnTo>
                    <a:pt x="1457372" y="22431"/>
                  </a:lnTo>
                  <a:lnTo>
                    <a:pt x="1473785" y="46773"/>
                  </a:lnTo>
                  <a:lnTo>
                    <a:pt x="1479804" y="76580"/>
                  </a:lnTo>
                  <a:lnTo>
                    <a:pt x="1479804" y="703707"/>
                  </a:lnTo>
                  <a:lnTo>
                    <a:pt x="1473785" y="733514"/>
                  </a:lnTo>
                  <a:lnTo>
                    <a:pt x="1457372" y="757856"/>
                  </a:lnTo>
                  <a:lnTo>
                    <a:pt x="1433030" y="774269"/>
                  </a:lnTo>
                  <a:lnTo>
                    <a:pt x="1403223" y="780288"/>
                  </a:lnTo>
                  <a:lnTo>
                    <a:pt x="76581" y="780288"/>
                  </a:lnTo>
                  <a:lnTo>
                    <a:pt x="46773" y="774269"/>
                  </a:lnTo>
                  <a:lnTo>
                    <a:pt x="22431" y="757856"/>
                  </a:lnTo>
                  <a:lnTo>
                    <a:pt x="6018" y="733514"/>
                  </a:lnTo>
                  <a:lnTo>
                    <a:pt x="0" y="703707"/>
                  </a:lnTo>
                  <a:lnTo>
                    <a:pt x="0" y="76580"/>
                  </a:lnTo>
                  <a:close/>
                </a:path>
                <a:path w="1480185" h="2205354">
                  <a:moveTo>
                    <a:pt x="0" y="1496059"/>
                  </a:moveTo>
                  <a:lnTo>
                    <a:pt x="6064" y="1465992"/>
                  </a:lnTo>
                  <a:lnTo>
                    <a:pt x="22606" y="1441450"/>
                  </a:lnTo>
                  <a:lnTo>
                    <a:pt x="47148" y="1424908"/>
                  </a:lnTo>
                  <a:lnTo>
                    <a:pt x="77215" y="1418844"/>
                  </a:lnTo>
                  <a:lnTo>
                    <a:pt x="1402588" y="1418844"/>
                  </a:lnTo>
                  <a:lnTo>
                    <a:pt x="1432655" y="1424908"/>
                  </a:lnTo>
                  <a:lnTo>
                    <a:pt x="1457198" y="1441450"/>
                  </a:lnTo>
                  <a:lnTo>
                    <a:pt x="1473739" y="1465992"/>
                  </a:lnTo>
                  <a:lnTo>
                    <a:pt x="1479804" y="1496059"/>
                  </a:lnTo>
                  <a:lnTo>
                    <a:pt x="1479804" y="2128012"/>
                  </a:lnTo>
                  <a:lnTo>
                    <a:pt x="1473739" y="2158079"/>
                  </a:lnTo>
                  <a:lnTo>
                    <a:pt x="1457198" y="2182622"/>
                  </a:lnTo>
                  <a:lnTo>
                    <a:pt x="1432655" y="2199163"/>
                  </a:lnTo>
                  <a:lnTo>
                    <a:pt x="1402588" y="2205228"/>
                  </a:lnTo>
                  <a:lnTo>
                    <a:pt x="77215" y="2205228"/>
                  </a:lnTo>
                  <a:lnTo>
                    <a:pt x="47148" y="2199163"/>
                  </a:lnTo>
                  <a:lnTo>
                    <a:pt x="22605" y="2182622"/>
                  </a:lnTo>
                  <a:lnTo>
                    <a:pt x="6064" y="2158079"/>
                  </a:lnTo>
                  <a:lnTo>
                    <a:pt x="0" y="2128012"/>
                  </a:lnTo>
                  <a:lnTo>
                    <a:pt x="0" y="14960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5420" y="1322835"/>
              <a:ext cx="214880" cy="24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5840" y="1142675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19">
                  <a:moveTo>
                    <a:pt x="0" y="0"/>
                  </a:moveTo>
                  <a:lnTo>
                    <a:pt x="10499" y="64459"/>
                  </a:lnTo>
                  <a:lnTo>
                    <a:pt x="39115" y="100163"/>
                  </a:lnTo>
                  <a:lnTo>
                    <a:pt x="81524" y="125416"/>
                  </a:lnTo>
                  <a:lnTo>
                    <a:pt x="130369" y="134436"/>
                  </a:lnTo>
                  <a:lnTo>
                    <a:pt x="532895" y="134436"/>
                  </a:lnTo>
                  <a:lnTo>
                    <a:pt x="581929" y="125416"/>
                  </a:lnTo>
                  <a:lnTo>
                    <a:pt x="607698" y="110226"/>
                  </a:lnTo>
                  <a:lnTo>
                    <a:pt x="128414" y="110226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19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6"/>
                  </a:lnTo>
                  <a:lnTo>
                    <a:pt x="536091" y="110226"/>
                  </a:lnTo>
                  <a:lnTo>
                    <a:pt x="536091" y="105271"/>
                  </a:lnTo>
                  <a:close/>
                </a:path>
                <a:path w="657225" h="134619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6"/>
                  </a:lnTo>
                  <a:lnTo>
                    <a:pt x="607698" y="110226"/>
                  </a:lnTo>
                  <a:lnTo>
                    <a:pt x="624769" y="100163"/>
                  </a:lnTo>
                  <a:lnTo>
                    <a:pt x="653816" y="64459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5840" y="850393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90">
                  <a:moveTo>
                    <a:pt x="290085" y="0"/>
                  </a:moveTo>
                  <a:lnTo>
                    <a:pt x="216894" y="0"/>
                  </a:lnTo>
                  <a:lnTo>
                    <a:pt x="210026" y="880"/>
                  </a:lnTo>
                  <a:lnTo>
                    <a:pt x="169185" y="17423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6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8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49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49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7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1"/>
                  </a:lnTo>
                  <a:lnTo>
                    <a:pt x="290085" y="0"/>
                  </a:lnTo>
                  <a:close/>
                </a:path>
                <a:path w="657225" h="402590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927" y="1036173"/>
              <a:ext cx="332879" cy="16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5420" y="2744724"/>
              <a:ext cx="214880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4912" y="2272283"/>
              <a:ext cx="633984" cy="6324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1495" y="1588008"/>
              <a:ext cx="1257300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9084" y="1097280"/>
              <a:ext cx="614172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1495" y="3034283"/>
              <a:ext cx="1257300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9084" y="2266188"/>
              <a:ext cx="614172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03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Sharing Hosted 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663" y="4463796"/>
            <a:ext cx="3043555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Direct Connect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Interconnect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7091" y="3828288"/>
            <a:ext cx="3540760" cy="50165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858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Ethernet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802.1Q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5711" y="3224783"/>
            <a:ext cx="6962140" cy="500380"/>
          </a:xfrm>
          <a:prstGeom prst="rect">
            <a:avLst/>
          </a:prstGeom>
          <a:solidFill>
            <a:srgbClr val="FBB64A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Hosted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663" y="1996439"/>
            <a:ext cx="3043555" cy="111760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Hosted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Interface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(Single)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7091" y="1996439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711" y="1380744"/>
            <a:ext cx="303911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84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008" y="3829811"/>
            <a:ext cx="856615" cy="1134110"/>
          </a:xfrm>
          <a:custGeom>
            <a:avLst/>
            <a:gdLst/>
            <a:ahLst/>
            <a:cxnLst/>
            <a:rect l="l" t="t" r="r" b="b"/>
            <a:pathLst>
              <a:path w="856615" h="1134110">
                <a:moveTo>
                  <a:pt x="856488" y="0"/>
                </a:moveTo>
                <a:lnTo>
                  <a:pt x="0" y="0"/>
                </a:lnTo>
                <a:lnTo>
                  <a:pt x="0" y="1133856"/>
                </a:lnTo>
                <a:lnTo>
                  <a:pt x="856488" y="1133856"/>
                </a:lnTo>
                <a:lnTo>
                  <a:pt x="856488" y="0"/>
                </a:lnTo>
                <a:close/>
              </a:path>
            </a:pathLst>
          </a:custGeom>
          <a:solidFill>
            <a:srgbClr val="7AC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9255" y="4011345"/>
            <a:ext cx="281305" cy="774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rtn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5008" y="1382267"/>
            <a:ext cx="855344" cy="1731645"/>
          </a:xfrm>
          <a:custGeom>
            <a:avLst/>
            <a:gdLst/>
            <a:ahLst/>
            <a:cxnLst/>
            <a:rect l="l" t="t" r="r" b="b"/>
            <a:pathLst>
              <a:path w="855344" h="1731645">
                <a:moveTo>
                  <a:pt x="854963" y="0"/>
                </a:moveTo>
                <a:lnTo>
                  <a:pt x="0" y="0"/>
                </a:lnTo>
                <a:lnTo>
                  <a:pt x="0" y="1731263"/>
                </a:lnTo>
                <a:lnTo>
                  <a:pt x="854963" y="1731263"/>
                </a:lnTo>
                <a:lnTo>
                  <a:pt x="854963" y="0"/>
                </a:lnTo>
                <a:close/>
              </a:path>
            </a:pathLst>
          </a:custGeom>
          <a:solidFill>
            <a:srgbClr val="49A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7455" y="1429370"/>
            <a:ext cx="281305" cy="16395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A/C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1139" y="3834384"/>
            <a:ext cx="1386840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844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9251" y="3832859"/>
            <a:ext cx="1386840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795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7091" y="2609088"/>
            <a:ext cx="3540760" cy="50038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IP’s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483" y="3226307"/>
            <a:ext cx="855344" cy="500380"/>
          </a:xfrm>
          <a:prstGeom prst="rect">
            <a:avLst/>
          </a:prstGeom>
          <a:solidFill>
            <a:srgbClr val="FBB64A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A/C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7091" y="1380744"/>
            <a:ext cx="3540760" cy="501650"/>
          </a:xfrm>
          <a:prstGeom prst="rect">
            <a:avLst/>
          </a:prstGeom>
          <a:solidFill>
            <a:srgbClr val="49A8F0"/>
          </a:solidFill>
        </p:spPr>
        <p:txBody>
          <a:bodyPr vert="horz" wrap="square" lIns="0" tIns="10795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“Routing 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traffic”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7091" y="4465320"/>
            <a:ext cx="3540760" cy="500380"/>
          </a:xfrm>
          <a:prstGeom prst="rect">
            <a:avLst/>
          </a:prstGeom>
          <a:solidFill>
            <a:srgbClr val="7AC133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Single Mode Fiber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1G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74152" y="217931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991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Private </a:t>
            </a:r>
            <a:r>
              <a:rPr spc="-10" dirty="0"/>
              <a:t>Virtual</a:t>
            </a:r>
            <a:r>
              <a:rPr spc="-2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836041"/>
            <a:ext cx="7910195" cy="402971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access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resources in a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Note: Not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VPC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Endpoints or transitive via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Peering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Attaches to 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Private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VIF’s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 attached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resilience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Addresses and ASN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BGP Peering</a:t>
            </a:r>
            <a:r>
              <a:rPr sz="24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acceptable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156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Single Private </a:t>
            </a:r>
            <a:r>
              <a:rPr spc="-10" dirty="0"/>
              <a:t>Virtual</a:t>
            </a:r>
            <a:r>
              <a:rPr spc="-5" dirty="0"/>
              <a:t> 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2995" y="2487167"/>
              <a:ext cx="5835396" cy="1752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5667" y="2538983"/>
              <a:ext cx="5720715" cy="32384"/>
            </a:xfrm>
            <a:custGeom>
              <a:avLst/>
              <a:gdLst/>
              <a:ahLst/>
              <a:cxnLst/>
              <a:rect l="l" t="t" r="r" b="b"/>
              <a:pathLst>
                <a:path w="5720715" h="32385">
                  <a:moveTo>
                    <a:pt x="0" y="0"/>
                  </a:moveTo>
                  <a:lnTo>
                    <a:pt x="5720460" y="32004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61943" y="3579874"/>
              <a:ext cx="3393948" cy="14508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9442" y="3606762"/>
              <a:ext cx="3285744" cy="13517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404679" y="3602037"/>
          <a:ext cx="3287395" cy="135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61"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8A8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Destination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F6C4A9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3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F6C4A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Propagated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F6C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10.0.0.0/16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Local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172.16.0.0/16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B5DCF9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VGW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B5DC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0" dirty="0">
                          <a:solidFill>
                            <a:srgbClr val="0E0E0E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3A4F0"/>
                      </a:solidFill>
                      <a:prstDash val="solid"/>
                    </a:lnL>
                    <a:lnR w="9525">
                      <a:solidFill>
                        <a:srgbClr val="43A4F0"/>
                      </a:solidFill>
                      <a:prstDash val="solid"/>
                    </a:lnR>
                    <a:lnT w="9525">
                      <a:solidFill>
                        <a:srgbClr val="43A4F0"/>
                      </a:solidFill>
                      <a:prstDash val="solid"/>
                    </a:lnT>
                    <a:lnB w="9525">
                      <a:solidFill>
                        <a:srgbClr val="43A4F0"/>
                      </a:solidFill>
                      <a:prstDash val="solid"/>
                    </a:lnB>
                    <a:solidFill>
                      <a:srgbClr val="B5D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658368" y="1908048"/>
            <a:ext cx="2786380" cy="2938780"/>
            <a:chOff x="658368" y="1908048"/>
            <a:chExt cx="2786380" cy="2938780"/>
          </a:xfrm>
        </p:grpSpPr>
        <p:sp>
          <p:nvSpPr>
            <p:cNvPr id="28" name="object 28"/>
            <p:cNvSpPr/>
            <p:nvPr/>
          </p:nvSpPr>
          <p:spPr>
            <a:xfrm>
              <a:off x="658368" y="3546348"/>
              <a:ext cx="475488" cy="4770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8804" y="3800855"/>
              <a:ext cx="2345436" cy="10454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2111" y="3823080"/>
              <a:ext cx="2145030" cy="864235"/>
            </a:xfrm>
            <a:custGeom>
              <a:avLst/>
              <a:gdLst/>
              <a:ahLst/>
              <a:cxnLst/>
              <a:rect l="l" t="t" r="r" b="b"/>
              <a:pathLst>
                <a:path w="2145029" h="864235">
                  <a:moveTo>
                    <a:pt x="2071408" y="830378"/>
                  </a:moveTo>
                  <a:lnTo>
                    <a:pt x="2022728" y="838073"/>
                  </a:lnTo>
                  <a:lnTo>
                    <a:pt x="2017902" y="844715"/>
                  </a:lnTo>
                  <a:lnTo>
                    <a:pt x="2020189" y="858837"/>
                  </a:lnTo>
                  <a:lnTo>
                    <a:pt x="2026793" y="863663"/>
                  </a:lnTo>
                  <a:lnTo>
                    <a:pt x="2127307" y="847763"/>
                  </a:lnTo>
                  <a:lnTo>
                    <a:pt x="2116074" y="847763"/>
                  </a:lnTo>
                  <a:lnTo>
                    <a:pt x="2071408" y="830378"/>
                  </a:lnTo>
                  <a:close/>
                </a:path>
                <a:path w="2145029" h="864235">
                  <a:moveTo>
                    <a:pt x="2096791" y="826365"/>
                  </a:moveTo>
                  <a:lnTo>
                    <a:pt x="2071408" y="830378"/>
                  </a:lnTo>
                  <a:lnTo>
                    <a:pt x="2116074" y="847763"/>
                  </a:lnTo>
                  <a:lnTo>
                    <a:pt x="2117636" y="843749"/>
                  </a:lnTo>
                  <a:lnTo>
                    <a:pt x="2110613" y="843749"/>
                  </a:lnTo>
                  <a:lnTo>
                    <a:pt x="2096791" y="826365"/>
                  </a:lnTo>
                  <a:close/>
                </a:path>
                <a:path w="2145029" h="864235">
                  <a:moveTo>
                    <a:pt x="2062352" y="750658"/>
                  </a:moveTo>
                  <a:lnTo>
                    <a:pt x="2056638" y="755103"/>
                  </a:lnTo>
                  <a:lnTo>
                    <a:pt x="2051050" y="759561"/>
                  </a:lnTo>
                  <a:lnTo>
                    <a:pt x="2050161" y="767715"/>
                  </a:lnTo>
                  <a:lnTo>
                    <a:pt x="2080778" y="806224"/>
                  </a:lnTo>
                  <a:lnTo>
                    <a:pt x="2125472" y="823620"/>
                  </a:lnTo>
                  <a:lnTo>
                    <a:pt x="2116074" y="847763"/>
                  </a:lnTo>
                  <a:lnTo>
                    <a:pt x="2127307" y="847763"/>
                  </a:lnTo>
                  <a:lnTo>
                    <a:pt x="2144649" y="845019"/>
                  </a:lnTo>
                  <a:lnTo>
                    <a:pt x="2070481" y="751586"/>
                  </a:lnTo>
                  <a:lnTo>
                    <a:pt x="2062352" y="750658"/>
                  </a:lnTo>
                  <a:close/>
                </a:path>
                <a:path w="2145029" h="864235">
                  <a:moveTo>
                    <a:pt x="2118741" y="822896"/>
                  </a:moveTo>
                  <a:lnTo>
                    <a:pt x="2096791" y="826365"/>
                  </a:lnTo>
                  <a:lnTo>
                    <a:pt x="2110613" y="843749"/>
                  </a:lnTo>
                  <a:lnTo>
                    <a:pt x="2118741" y="822896"/>
                  </a:lnTo>
                  <a:close/>
                </a:path>
                <a:path w="2145029" h="864235">
                  <a:moveTo>
                    <a:pt x="2123612" y="822896"/>
                  </a:moveTo>
                  <a:lnTo>
                    <a:pt x="2118741" y="822896"/>
                  </a:lnTo>
                  <a:lnTo>
                    <a:pt x="2110613" y="843749"/>
                  </a:lnTo>
                  <a:lnTo>
                    <a:pt x="2117636" y="843749"/>
                  </a:lnTo>
                  <a:lnTo>
                    <a:pt x="2125472" y="823620"/>
                  </a:lnTo>
                  <a:lnTo>
                    <a:pt x="2123612" y="822896"/>
                  </a:lnTo>
                  <a:close/>
                </a:path>
                <a:path w="2145029" h="864235">
                  <a:moveTo>
                    <a:pt x="9397" y="0"/>
                  </a:moveTo>
                  <a:lnTo>
                    <a:pt x="0" y="24130"/>
                  </a:lnTo>
                  <a:lnTo>
                    <a:pt x="2071408" y="830378"/>
                  </a:lnTo>
                  <a:lnTo>
                    <a:pt x="2096791" y="826365"/>
                  </a:lnTo>
                  <a:lnTo>
                    <a:pt x="2080778" y="806224"/>
                  </a:lnTo>
                  <a:lnTo>
                    <a:pt x="9397" y="0"/>
                  </a:lnTo>
                  <a:close/>
                </a:path>
                <a:path w="2145029" h="864235">
                  <a:moveTo>
                    <a:pt x="2080778" y="806224"/>
                  </a:moveTo>
                  <a:lnTo>
                    <a:pt x="2096791" y="826365"/>
                  </a:lnTo>
                  <a:lnTo>
                    <a:pt x="2118741" y="822896"/>
                  </a:lnTo>
                  <a:lnTo>
                    <a:pt x="2123612" y="822896"/>
                  </a:lnTo>
                  <a:lnTo>
                    <a:pt x="2080778" y="806224"/>
                  </a:lnTo>
                  <a:close/>
                </a:path>
              </a:pathLst>
            </a:custGeom>
            <a:solidFill>
              <a:srgbClr val="FBB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7156" y="1908048"/>
              <a:ext cx="1335024" cy="13243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3961" y="1155319"/>
            <a:ext cx="731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29193" y="1184528"/>
            <a:ext cx="8807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05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885188" y="932688"/>
          <a:ext cx="1522730" cy="1213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dxvif-wwxxyyzz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169.254.254.9</a:t>
                      </a:r>
                      <a:r>
                        <a:rPr sz="105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961888" y="918972"/>
          <a:ext cx="1844039" cy="121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7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gi0/0.100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169.254.254.10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65001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3509771" y="2817876"/>
            <a:ext cx="2784475" cy="591820"/>
          </a:xfrm>
          <a:custGeom>
            <a:avLst/>
            <a:gdLst/>
            <a:ahLst/>
            <a:cxnLst/>
            <a:rect l="l" t="t" r="r" b="b"/>
            <a:pathLst>
              <a:path w="2784475" h="591820">
                <a:moveTo>
                  <a:pt x="1392174" y="0"/>
                </a:moveTo>
                <a:lnTo>
                  <a:pt x="1318238" y="409"/>
                </a:lnTo>
                <a:lnTo>
                  <a:pt x="1245308" y="1625"/>
                </a:lnTo>
                <a:lnTo>
                  <a:pt x="1173479" y="3626"/>
                </a:lnTo>
                <a:lnTo>
                  <a:pt x="1102847" y="6392"/>
                </a:lnTo>
                <a:lnTo>
                  <a:pt x="1033509" y="9902"/>
                </a:lnTo>
                <a:lnTo>
                  <a:pt x="965560" y="14137"/>
                </a:lnTo>
                <a:lnTo>
                  <a:pt x="899098" y="19075"/>
                </a:lnTo>
                <a:lnTo>
                  <a:pt x="834218" y="24697"/>
                </a:lnTo>
                <a:lnTo>
                  <a:pt x="771016" y="30982"/>
                </a:lnTo>
                <a:lnTo>
                  <a:pt x="709589" y="37909"/>
                </a:lnTo>
                <a:lnTo>
                  <a:pt x="650034" y="45458"/>
                </a:lnTo>
                <a:lnTo>
                  <a:pt x="592445" y="53609"/>
                </a:lnTo>
                <a:lnTo>
                  <a:pt x="536919" y="62342"/>
                </a:lnTo>
                <a:lnTo>
                  <a:pt x="483554" y="71635"/>
                </a:lnTo>
                <a:lnTo>
                  <a:pt x="432444" y="81469"/>
                </a:lnTo>
                <a:lnTo>
                  <a:pt x="383686" y="91822"/>
                </a:lnTo>
                <a:lnTo>
                  <a:pt x="337376" y="102676"/>
                </a:lnTo>
                <a:lnTo>
                  <a:pt x="293611" y="114008"/>
                </a:lnTo>
                <a:lnTo>
                  <a:pt x="252487" y="125800"/>
                </a:lnTo>
                <a:lnTo>
                  <a:pt x="214100" y="138030"/>
                </a:lnTo>
                <a:lnTo>
                  <a:pt x="145921" y="163723"/>
                </a:lnTo>
                <a:lnTo>
                  <a:pt x="89845" y="190925"/>
                </a:lnTo>
                <a:lnTo>
                  <a:pt x="46641" y="219472"/>
                </a:lnTo>
                <a:lnTo>
                  <a:pt x="17079" y="249202"/>
                </a:lnTo>
                <a:lnTo>
                  <a:pt x="0" y="295656"/>
                </a:lnTo>
                <a:lnTo>
                  <a:pt x="1929" y="311361"/>
                </a:lnTo>
                <a:lnTo>
                  <a:pt x="30106" y="357111"/>
                </a:lnTo>
                <a:lnTo>
                  <a:pt x="66585" y="386270"/>
                </a:lnTo>
                <a:lnTo>
                  <a:pt x="116322" y="414165"/>
                </a:lnTo>
                <a:lnTo>
                  <a:pt x="178546" y="440633"/>
                </a:lnTo>
                <a:lnTo>
                  <a:pt x="252487" y="465511"/>
                </a:lnTo>
                <a:lnTo>
                  <a:pt x="293611" y="477303"/>
                </a:lnTo>
                <a:lnTo>
                  <a:pt x="337376" y="488635"/>
                </a:lnTo>
                <a:lnTo>
                  <a:pt x="383686" y="499489"/>
                </a:lnTo>
                <a:lnTo>
                  <a:pt x="432444" y="509842"/>
                </a:lnTo>
                <a:lnTo>
                  <a:pt x="483554" y="519676"/>
                </a:lnTo>
                <a:lnTo>
                  <a:pt x="536919" y="528969"/>
                </a:lnTo>
                <a:lnTo>
                  <a:pt x="592445" y="537702"/>
                </a:lnTo>
                <a:lnTo>
                  <a:pt x="650034" y="545853"/>
                </a:lnTo>
                <a:lnTo>
                  <a:pt x="709589" y="553402"/>
                </a:lnTo>
                <a:lnTo>
                  <a:pt x="771016" y="560329"/>
                </a:lnTo>
                <a:lnTo>
                  <a:pt x="834218" y="566614"/>
                </a:lnTo>
                <a:lnTo>
                  <a:pt x="899098" y="572236"/>
                </a:lnTo>
                <a:lnTo>
                  <a:pt x="965560" y="577174"/>
                </a:lnTo>
                <a:lnTo>
                  <a:pt x="1033509" y="581409"/>
                </a:lnTo>
                <a:lnTo>
                  <a:pt x="1102847" y="584919"/>
                </a:lnTo>
                <a:lnTo>
                  <a:pt x="1173479" y="587685"/>
                </a:lnTo>
                <a:lnTo>
                  <a:pt x="1245308" y="589686"/>
                </a:lnTo>
                <a:lnTo>
                  <a:pt x="1318238" y="590902"/>
                </a:lnTo>
                <a:lnTo>
                  <a:pt x="1392174" y="591312"/>
                </a:lnTo>
                <a:lnTo>
                  <a:pt x="1466109" y="590902"/>
                </a:lnTo>
                <a:lnTo>
                  <a:pt x="1539039" y="589686"/>
                </a:lnTo>
                <a:lnTo>
                  <a:pt x="1610868" y="587685"/>
                </a:lnTo>
                <a:lnTo>
                  <a:pt x="1681500" y="584919"/>
                </a:lnTo>
                <a:lnTo>
                  <a:pt x="1750838" y="581409"/>
                </a:lnTo>
                <a:lnTo>
                  <a:pt x="1818787" y="577174"/>
                </a:lnTo>
                <a:lnTo>
                  <a:pt x="1885249" y="572236"/>
                </a:lnTo>
                <a:lnTo>
                  <a:pt x="1950129" y="566614"/>
                </a:lnTo>
                <a:lnTo>
                  <a:pt x="2013331" y="560329"/>
                </a:lnTo>
                <a:lnTo>
                  <a:pt x="2074758" y="553402"/>
                </a:lnTo>
                <a:lnTo>
                  <a:pt x="2134313" y="545853"/>
                </a:lnTo>
                <a:lnTo>
                  <a:pt x="2191902" y="537702"/>
                </a:lnTo>
                <a:lnTo>
                  <a:pt x="2247428" y="528969"/>
                </a:lnTo>
                <a:lnTo>
                  <a:pt x="2300793" y="519676"/>
                </a:lnTo>
                <a:lnTo>
                  <a:pt x="2351903" y="509842"/>
                </a:lnTo>
                <a:lnTo>
                  <a:pt x="2400661" y="499489"/>
                </a:lnTo>
                <a:lnTo>
                  <a:pt x="2446971" y="488635"/>
                </a:lnTo>
                <a:lnTo>
                  <a:pt x="2490736" y="477303"/>
                </a:lnTo>
                <a:lnTo>
                  <a:pt x="2531860" y="465511"/>
                </a:lnTo>
                <a:lnTo>
                  <a:pt x="2570247" y="453281"/>
                </a:lnTo>
                <a:lnTo>
                  <a:pt x="2638426" y="427588"/>
                </a:lnTo>
                <a:lnTo>
                  <a:pt x="2694502" y="400386"/>
                </a:lnTo>
                <a:lnTo>
                  <a:pt x="2737706" y="371839"/>
                </a:lnTo>
                <a:lnTo>
                  <a:pt x="2767268" y="342109"/>
                </a:lnTo>
                <a:lnTo>
                  <a:pt x="2784348" y="295656"/>
                </a:lnTo>
                <a:lnTo>
                  <a:pt x="2782418" y="279950"/>
                </a:lnTo>
                <a:lnTo>
                  <a:pt x="2754241" y="234200"/>
                </a:lnTo>
                <a:lnTo>
                  <a:pt x="2717762" y="205041"/>
                </a:lnTo>
                <a:lnTo>
                  <a:pt x="2668025" y="177146"/>
                </a:lnTo>
                <a:lnTo>
                  <a:pt x="2605801" y="150678"/>
                </a:lnTo>
                <a:lnTo>
                  <a:pt x="2531860" y="125800"/>
                </a:lnTo>
                <a:lnTo>
                  <a:pt x="2490736" y="114008"/>
                </a:lnTo>
                <a:lnTo>
                  <a:pt x="2446971" y="102676"/>
                </a:lnTo>
                <a:lnTo>
                  <a:pt x="2400661" y="91822"/>
                </a:lnTo>
                <a:lnTo>
                  <a:pt x="2351903" y="81469"/>
                </a:lnTo>
                <a:lnTo>
                  <a:pt x="2300793" y="71635"/>
                </a:lnTo>
                <a:lnTo>
                  <a:pt x="2247428" y="62342"/>
                </a:lnTo>
                <a:lnTo>
                  <a:pt x="2191902" y="53609"/>
                </a:lnTo>
                <a:lnTo>
                  <a:pt x="2134313" y="45458"/>
                </a:lnTo>
                <a:lnTo>
                  <a:pt x="2074758" y="37909"/>
                </a:lnTo>
                <a:lnTo>
                  <a:pt x="2013331" y="30982"/>
                </a:lnTo>
                <a:lnTo>
                  <a:pt x="1950129" y="24697"/>
                </a:lnTo>
                <a:lnTo>
                  <a:pt x="1885249" y="19075"/>
                </a:lnTo>
                <a:lnTo>
                  <a:pt x="1818787" y="14137"/>
                </a:lnTo>
                <a:lnTo>
                  <a:pt x="1750838" y="9902"/>
                </a:lnTo>
                <a:lnTo>
                  <a:pt x="1681500" y="6392"/>
                </a:lnTo>
                <a:lnTo>
                  <a:pt x="1610868" y="3626"/>
                </a:lnTo>
                <a:lnTo>
                  <a:pt x="1539039" y="1625"/>
                </a:lnTo>
                <a:lnTo>
                  <a:pt x="1466109" y="409"/>
                </a:lnTo>
                <a:lnTo>
                  <a:pt x="1392174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85461" y="2958464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78296" y="2930651"/>
            <a:ext cx="1666239" cy="35687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76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AS65001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Announcing</a:t>
            </a:r>
            <a:endParaRPr sz="1100">
              <a:latin typeface="Arial"/>
              <a:cs typeface="Arial"/>
            </a:endParaRPr>
          </a:p>
          <a:p>
            <a:pPr marL="38862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172.16.0.0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49195" y="2935223"/>
            <a:ext cx="1666239" cy="35560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635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5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AS7224 Announcing</a:t>
            </a:r>
            <a:endParaRPr sz="110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10.0.0.0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/16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3" name="object 3"/>
            <p:cNvSpPr/>
            <p:nvPr/>
          </p:nvSpPr>
          <p:spPr>
            <a:xfrm>
              <a:off x="1417320" y="2660904"/>
              <a:ext cx="1289304" cy="899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753" y="2696717"/>
              <a:ext cx="1203960" cy="787400"/>
            </a:xfrm>
            <a:custGeom>
              <a:avLst/>
              <a:gdLst/>
              <a:ahLst/>
              <a:cxnLst/>
              <a:rect l="l" t="t" r="r" b="b"/>
              <a:pathLst>
                <a:path w="1203960" h="787400">
                  <a:moveTo>
                    <a:pt x="1203960" y="787273"/>
                  </a:moveTo>
                  <a:lnTo>
                    <a:pt x="601979" y="787273"/>
                  </a:lnTo>
                  <a:lnTo>
                    <a:pt x="601979" y="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566" y="1949957"/>
              <a:ext cx="2667000" cy="2851785"/>
            </a:xfrm>
            <a:custGeom>
              <a:avLst/>
              <a:gdLst/>
              <a:ahLst/>
              <a:cxnLst/>
              <a:rect l="l" t="t" r="r" b="b"/>
              <a:pathLst>
                <a:path w="2667000" h="2851785">
                  <a:moveTo>
                    <a:pt x="0" y="2851404"/>
                  </a:moveTo>
                  <a:lnTo>
                    <a:pt x="2667000" y="2851404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851404"/>
                  </a:lnTo>
                  <a:close/>
                </a:path>
                <a:path w="2667000" h="2851785">
                  <a:moveTo>
                    <a:pt x="152400" y="2718816"/>
                  </a:moveTo>
                  <a:lnTo>
                    <a:pt x="1178052" y="2718816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2718816"/>
                  </a:lnTo>
                  <a:close/>
                </a:path>
                <a:path w="2667000" h="2851785">
                  <a:moveTo>
                    <a:pt x="1301495" y="2706624"/>
                  </a:moveTo>
                  <a:lnTo>
                    <a:pt x="2476499" y="2706624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2706624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29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DX – Single</a:t>
            </a:r>
            <a:r>
              <a:rPr spc="-25" dirty="0"/>
              <a:t> </a:t>
            </a:r>
            <a:r>
              <a:rPr spc="-5" dirty="0"/>
              <a:t>Location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4872" y="3912514"/>
            <a:ext cx="10058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215265" indent="-8255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3688" y="2816478"/>
            <a:ext cx="576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er  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9704" y="1934082"/>
            <a:ext cx="1489710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81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58988" y="2034078"/>
            <a:ext cx="6092190" cy="836930"/>
            <a:chOff x="1558988" y="2034078"/>
            <a:chExt cx="6092190" cy="836930"/>
          </a:xfrm>
        </p:grpSpPr>
        <p:sp>
          <p:nvSpPr>
            <p:cNvPr id="29" name="object 29"/>
            <p:cNvSpPr/>
            <p:nvPr/>
          </p:nvSpPr>
          <p:spPr>
            <a:xfrm>
              <a:off x="1572005" y="2573274"/>
              <a:ext cx="6066155" cy="0"/>
            </a:xfrm>
            <a:custGeom>
              <a:avLst/>
              <a:gdLst/>
              <a:ahLst/>
              <a:cxnLst/>
              <a:rect l="l" t="t" r="r" b="b"/>
              <a:pathLst>
                <a:path w="6066155">
                  <a:moveTo>
                    <a:pt x="0" y="0"/>
                  </a:moveTo>
                  <a:lnTo>
                    <a:pt x="2398014" y="0"/>
                  </a:lnTo>
                </a:path>
                <a:path w="6066155">
                  <a:moveTo>
                    <a:pt x="2740914" y="0"/>
                  </a:moveTo>
                  <a:lnTo>
                    <a:pt x="3911346" y="0"/>
                  </a:lnTo>
                </a:path>
                <a:path w="6066155">
                  <a:moveTo>
                    <a:pt x="4888230" y="0"/>
                  </a:moveTo>
                  <a:lnTo>
                    <a:pt x="6065774" y="0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4022" y="2047413"/>
              <a:ext cx="1347470" cy="807085"/>
            </a:xfrm>
            <a:custGeom>
              <a:avLst/>
              <a:gdLst/>
              <a:ahLst/>
              <a:cxnLst/>
              <a:rect l="l" t="t" r="r" b="b"/>
              <a:pathLst>
                <a:path w="1347470" h="807085">
                  <a:moveTo>
                    <a:pt x="518180" y="0"/>
                  </a:moveTo>
                  <a:lnTo>
                    <a:pt x="471477" y="3018"/>
                  </a:lnTo>
                  <a:lnTo>
                    <a:pt x="426689" y="11811"/>
                  </a:lnTo>
                  <a:lnTo>
                    <a:pt x="384223" y="25983"/>
                  </a:lnTo>
                  <a:lnTo>
                    <a:pt x="344489" y="45139"/>
                  </a:lnTo>
                  <a:lnTo>
                    <a:pt x="307897" y="68886"/>
                  </a:lnTo>
                  <a:lnTo>
                    <a:pt x="274856" y="96827"/>
                  </a:lnTo>
                  <a:lnTo>
                    <a:pt x="245775" y="128569"/>
                  </a:lnTo>
                  <a:lnTo>
                    <a:pt x="221064" y="163716"/>
                  </a:lnTo>
                  <a:lnTo>
                    <a:pt x="201132" y="201874"/>
                  </a:lnTo>
                  <a:lnTo>
                    <a:pt x="186387" y="242649"/>
                  </a:lnTo>
                  <a:lnTo>
                    <a:pt x="177241" y="285644"/>
                  </a:lnTo>
                  <a:lnTo>
                    <a:pt x="174101" y="330466"/>
                  </a:lnTo>
                  <a:lnTo>
                    <a:pt x="174101" y="334133"/>
                  </a:lnTo>
                  <a:lnTo>
                    <a:pt x="174558" y="336882"/>
                  </a:lnTo>
                  <a:lnTo>
                    <a:pt x="174558" y="340096"/>
                  </a:lnTo>
                  <a:lnTo>
                    <a:pt x="126244" y="360977"/>
                  </a:lnTo>
                  <a:lnTo>
                    <a:pt x="84011" y="393012"/>
                  </a:lnTo>
                  <a:lnTo>
                    <a:pt x="49065" y="432915"/>
                  </a:lnTo>
                  <a:lnTo>
                    <a:pt x="22610" y="477403"/>
                  </a:lnTo>
                  <a:lnTo>
                    <a:pt x="5853" y="523188"/>
                  </a:lnTo>
                  <a:lnTo>
                    <a:pt x="0" y="566988"/>
                  </a:lnTo>
                  <a:lnTo>
                    <a:pt x="0" y="588527"/>
                  </a:lnTo>
                  <a:lnTo>
                    <a:pt x="5536" y="629092"/>
                  </a:lnTo>
                  <a:lnTo>
                    <a:pt x="21412" y="668448"/>
                  </a:lnTo>
                  <a:lnTo>
                    <a:pt x="46531" y="705301"/>
                  </a:lnTo>
                  <a:lnTo>
                    <a:pt x="79794" y="738357"/>
                  </a:lnTo>
                  <a:lnTo>
                    <a:pt x="120105" y="766320"/>
                  </a:lnTo>
                  <a:lnTo>
                    <a:pt x="166365" y="787897"/>
                  </a:lnTo>
                  <a:lnTo>
                    <a:pt x="217477" y="801792"/>
                  </a:lnTo>
                  <a:lnTo>
                    <a:pt x="272344" y="806711"/>
                  </a:lnTo>
                  <a:lnTo>
                    <a:pt x="1074734" y="806711"/>
                  </a:lnTo>
                  <a:lnTo>
                    <a:pt x="1129596" y="801792"/>
                  </a:lnTo>
                  <a:lnTo>
                    <a:pt x="1180705" y="787897"/>
                  </a:lnTo>
                  <a:lnTo>
                    <a:pt x="1226963" y="766320"/>
                  </a:lnTo>
                  <a:lnTo>
                    <a:pt x="1267273" y="738357"/>
                  </a:lnTo>
                  <a:lnTo>
                    <a:pt x="1300536" y="705301"/>
                  </a:lnTo>
                  <a:lnTo>
                    <a:pt x="1325654" y="668448"/>
                  </a:lnTo>
                  <a:lnTo>
                    <a:pt x="1341530" y="629092"/>
                  </a:lnTo>
                  <a:lnTo>
                    <a:pt x="1347066" y="588527"/>
                  </a:lnTo>
                  <a:lnTo>
                    <a:pt x="1347066" y="566988"/>
                  </a:lnTo>
                  <a:lnTo>
                    <a:pt x="1342265" y="528244"/>
                  </a:lnTo>
                  <a:lnTo>
                    <a:pt x="1328452" y="488742"/>
                  </a:lnTo>
                  <a:lnTo>
                    <a:pt x="1306510" y="450133"/>
                  </a:lnTo>
                  <a:lnTo>
                    <a:pt x="1277323" y="414064"/>
                  </a:lnTo>
                  <a:lnTo>
                    <a:pt x="1241775" y="382185"/>
                  </a:lnTo>
                  <a:lnTo>
                    <a:pt x="1200749" y="356144"/>
                  </a:lnTo>
                  <a:lnTo>
                    <a:pt x="1155129" y="337591"/>
                  </a:lnTo>
                  <a:lnTo>
                    <a:pt x="1105798" y="328175"/>
                  </a:lnTo>
                  <a:lnTo>
                    <a:pt x="1098341" y="284960"/>
                  </a:lnTo>
                  <a:lnTo>
                    <a:pt x="1080168" y="246173"/>
                  </a:lnTo>
                  <a:lnTo>
                    <a:pt x="1052829" y="213344"/>
                  </a:lnTo>
                  <a:lnTo>
                    <a:pt x="1028504" y="195711"/>
                  </a:lnTo>
                  <a:lnTo>
                    <a:pt x="832552" y="195711"/>
                  </a:lnTo>
                  <a:lnTo>
                    <a:pt x="809321" y="154145"/>
                  </a:lnTo>
                  <a:lnTo>
                    <a:pt x="780418" y="116411"/>
                  </a:lnTo>
                  <a:lnTo>
                    <a:pt x="746384" y="83037"/>
                  </a:lnTo>
                  <a:lnTo>
                    <a:pt x="707760" y="54549"/>
                  </a:lnTo>
                  <a:lnTo>
                    <a:pt x="665086" y="31474"/>
                  </a:lnTo>
                  <a:lnTo>
                    <a:pt x="618905" y="14339"/>
                  </a:lnTo>
                  <a:lnTo>
                    <a:pt x="569755" y="3672"/>
                  </a:lnTo>
                  <a:lnTo>
                    <a:pt x="518180" y="0"/>
                  </a:lnTo>
                  <a:close/>
                </a:path>
                <a:path w="1347470" h="807085">
                  <a:moveTo>
                    <a:pt x="931289" y="165893"/>
                  </a:moveTo>
                  <a:lnTo>
                    <a:pt x="904341" y="167905"/>
                  </a:lnTo>
                  <a:lnTo>
                    <a:pt x="878654" y="173745"/>
                  </a:lnTo>
                  <a:lnTo>
                    <a:pt x="854601" y="183112"/>
                  </a:lnTo>
                  <a:lnTo>
                    <a:pt x="832552" y="195711"/>
                  </a:lnTo>
                  <a:lnTo>
                    <a:pt x="1028504" y="195711"/>
                  </a:lnTo>
                  <a:lnTo>
                    <a:pt x="1017870" y="188002"/>
                  </a:lnTo>
                  <a:lnTo>
                    <a:pt x="976841" y="171675"/>
                  </a:lnTo>
                  <a:lnTo>
                    <a:pt x="931289" y="165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16764" y="2047413"/>
              <a:ext cx="1346835" cy="810260"/>
            </a:xfrm>
            <a:custGeom>
              <a:avLst/>
              <a:gdLst/>
              <a:ahLst/>
              <a:cxnLst/>
              <a:rect l="l" t="t" r="r" b="b"/>
              <a:pathLst>
                <a:path w="1346834" h="810260">
                  <a:moveTo>
                    <a:pt x="170902" y="339180"/>
                  </a:moveTo>
                  <a:lnTo>
                    <a:pt x="171815" y="336882"/>
                  </a:lnTo>
                  <a:lnTo>
                    <a:pt x="171359" y="334133"/>
                  </a:lnTo>
                  <a:lnTo>
                    <a:pt x="171359" y="330466"/>
                  </a:lnTo>
                  <a:lnTo>
                    <a:pt x="174498" y="285644"/>
                  </a:lnTo>
                  <a:lnTo>
                    <a:pt x="183645" y="242649"/>
                  </a:lnTo>
                  <a:lnTo>
                    <a:pt x="198389" y="201874"/>
                  </a:lnTo>
                  <a:lnTo>
                    <a:pt x="218322" y="163716"/>
                  </a:lnTo>
                  <a:lnTo>
                    <a:pt x="243033" y="128569"/>
                  </a:lnTo>
                  <a:lnTo>
                    <a:pt x="272114" y="96827"/>
                  </a:lnTo>
                  <a:lnTo>
                    <a:pt x="305155" y="68886"/>
                  </a:lnTo>
                  <a:lnTo>
                    <a:pt x="341747" y="45139"/>
                  </a:lnTo>
                  <a:lnTo>
                    <a:pt x="381481" y="25983"/>
                  </a:lnTo>
                  <a:lnTo>
                    <a:pt x="423947" y="11811"/>
                  </a:lnTo>
                  <a:lnTo>
                    <a:pt x="468735" y="3018"/>
                  </a:lnTo>
                  <a:lnTo>
                    <a:pt x="515438" y="0"/>
                  </a:lnTo>
                  <a:lnTo>
                    <a:pt x="567013" y="3672"/>
                  </a:lnTo>
                  <a:lnTo>
                    <a:pt x="616162" y="14340"/>
                  </a:lnTo>
                  <a:lnTo>
                    <a:pt x="662344" y="31474"/>
                  </a:lnTo>
                  <a:lnTo>
                    <a:pt x="705018" y="54549"/>
                  </a:lnTo>
                  <a:lnTo>
                    <a:pt x="743642" y="83037"/>
                  </a:lnTo>
                  <a:lnTo>
                    <a:pt x="777676" y="116411"/>
                  </a:lnTo>
                  <a:lnTo>
                    <a:pt x="806579" y="154145"/>
                  </a:lnTo>
                  <a:lnTo>
                    <a:pt x="829810" y="195711"/>
                  </a:lnTo>
                  <a:lnTo>
                    <a:pt x="851859" y="183112"/>
                  </a:lnTo>
                  <a:lnTo>
                    <a:pt x="875912" y="173745"/>
                  </a:lnTo>
                  <a:lnTo>
                    <a:pt x="901598" y="167905"/>
                  </a:lnTo>
                  <a:lnTo>
                    <a:pt x="928547" y="165893"/>
                  </a:lnTo>
                  <a:lnTo>
                    <a:pt x="974099" y="171675"/>
                  </a:lnTo>
                  <a:lnTo>
                    <a:pt x="1015128" y="188002"/>
                  </a:lnTo>
                  <a:lnTo>
                    <a:pt x="1050087" y="213344"/>
                  </a:lnTo>
                  <a:lnTo>
                    <a:pt x="1077426" y="246173"/>
                  </a:lnTo>
                  <a:lnTo>
                    <a:pt x="1095599" y="284960"/>
                  </a:lnTo>
                  <a:lnTo>
                    <a:pt x="1103056" y="328175"/>
                  </a:lnTo>
                  <a:lnTo>
                    <a:pt x="1152391" y="337592"/>
                  </a:lnTo>
                  <a:lnTo>
                    <a:pt x="1198043" y="356144"/>
                  </a:lnTo>
                  <a:lnTo>
                    <a:pt x="1239155" y="382185"/>
                  </a:lnTo>
                  <a:lnTo>
                    <a:pt x="1274870" y="414064"/>
                  </a:lnTo>
                  <a:lnTo>
                    <a:pt x="1304333" y="450133"/>
                  </a:lnTo>
                  <a:lnTo>
                    <a:pt x="1326686" y="488742"/>
                  </a:lnTo>
                  <a:lnTo>
                    <a:pt x="1341074" y="528244"/>
                  </a:lnTo>
                  <a:lnTo>
                    <a:pt x="1346638" y="566988"/>
                  </a:lnTo>
                  <a:lnTo>
                    <a:pt x="1346638" y="588527"/>
                  </a:lnTo>
                  <a:lnTo>
                    <a:pt x="1340338" y="629098"/>
                  </a:lnTo>
                  <a:lnTo>
                    <a:pt x="1323888" y="668498"/>
                  </a:lnTo>
                  <a:lnTo>
                    <a:pt x="1298358" y="705471"/>
                  </a:lnTo>
                  <a:lnTo>
                    <a:pt x="1264820" y="738758"/>
                  </a:lnTo>
                  <a:lnTo>
                    <a:pt x="1224343" y="767103"/>
                  </a:lnTo>
                  <a:lnTo>
                    <a:pt x="1177999" y="789250"/>
                  </a:lnTo>
                  <a:lnTo>
                    <a:pt x="1126858" y="803941"/>
                  </a:lnTo>
                  <a:lnTo>
                    <a:pt x="1071992" y="809920"/>
                  </a:lnTo>
                  <a:lnTo>
                    <a:pt x="269602" y="809920"/>
                  </a:lnTo>
                  <a:lnTo>
                    <a:pt x="214741" y="803941"/>
                  </a:lnTo>
                  <a:lnTo>
                    <a:pt x="163666" y="789250"/>
                  </a:lnTo>
                  <a:lnTo>
                    <a:pt x="117507" y="767103"/>
                  </a:lnTo>
                  <a:lnTo>
                    <a:pt x="77395" y="738758"/>
                  </a:lnTo>
                  <a:lnTo>
                    <a:pt x="44458" y="705471"/>
                  </a:lnTo>
                  <a:lnTo>
                    <a:pt x="19826" y="668498"/>
                  </a:lnTo>
                  <a:lnTo>
                    <a:pt x="4630" y="629098"/>
                  </a:lnTo>
                  <a:lnTo>
                    <a:pt x="0" y="588527"/>
                  </a:lnTo>
                  <a:lnTo>
                    <a:pt x="0" y="566988"/>
                  </a:lnTo>
                  <a:lnTo>
                    <a:pt x="4694" y="523184"/>
                  </a:lnTo>
                  <a:lnTo>
                    <a:pt x="20646" y="477369"/>
                  </a:lnTo>
                  <a:lnTo>
                    <a:pt x="46551" y="432801"/>
                  </a:lnTo>
                  <a:lnTo>
                    <a:pt x="81100" y="392741"/>
                  </a:lnTo>
                  <a:lnTo>
                    <a:pt x="122986" y="360447"/>
                  </a:lnTo>
                  <a:lnTo>
                    <a:pt x="170902" y="339180"/>
                  </a:lnTo>
                  <a:close/>
                </a:path>
                <a:path w="1346834" h="810260">
                  <a:moveTo>
                    <a:pt x="170902" y="339180"/>
                  </a:moveTo>
                  <a:lnTo>
                    <a:pt x="170902" y="339180"/>
                  </a:lnTo>
                </a:path>
              </a:pathLst>
            </a:custGeom>
            <a:ln w="2608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96559" y="2391536"/>
            <a:ext cx="951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Service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Provider  </a:t>
            </a:r>
            <a:r>
              <a:rPr sz="1000" spc="-5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63951" y="2330195"/>
            <a:ext cx="1885314" cy="2246630"/>
            <a:chOff x="2663951" y="2330195"/>
            <a:chExt cx="1885314" cy="2246630"/>
          </a:xfrm>
        </p:grpSpPr>
        <p:sp>
          <p:nvSpPr>
            <p:cNvPr id="34" name="object 34"/>
            <p:cNvSpPr/>
            <p:nvPr/>
          </p:nvSpPr>
          <p:spPr>
            <a:xfrm>
              <a:off x="2666999" y="2330195"/>
              <a:ext cx="507492" cy="507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93819" y="2330195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03319" y="3169919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17619" y="3307079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4383" y="3988307"/>
              <a:ext cx="588263" cy="5882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3951" y="3229355"/>
              <a:ext cx="507492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30295" y="2650235"/>
              <a:ext cx="923544" cy="9098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72205" y="2686049"/>
              <a:ext cx="839469" cy="798830"/>
            </a:xfrm>
            <a:custGeom>
              <a:avLst/>
              <a:gdLst/>
              <a:ahLst/>
              <a:cxnLst/>
              <a:rect l="l" t="t" r="r" b="b"/>
              <a:pathLst>
                <a:path w="839470" h="798829">
                  <a:moveTo>
                    <a:pt x="839343" y="0"/>
                  </a:moveTo>
                  <a:lnTo>
                    <a:pt x="508761" y="0"/>
                  </a:lnTo>
                  <a:lnTo>
                    <a:pt x="508761" y="798449"/>
                  </a:lnTo>
                  <a:lnTo>
                    <a:pt x="0" y="798449"/>
                  </a:lnTo>
                </a:path>
              </a:pathLst>
            </a:custGeom>
            <a:ln w="25907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51560" y="2266188"/>
            <a:ext cx="3266440" cy="611505"/>
            <a:chOff x="1051560" y="2266188"/>
            <a:chExt cx="3266440" cy="611505"/>
          </a:xfrm>
        </p:grpSpPr>
        <p:sp>
          <p:nvSpPr>
            <p:cNvPr id="43" name="object 43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1560" y="2266188"/>
              <a:ext cx="615696" cy="6111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7267" y="1481327"/>
            <a:ext cx="2784475" cy="591820"/>
          </a:xfrm>
          <a:custGeom>
            <a:avLst/>
            <a:gdLst/>
            <a:ahLst/>
            <a:cxnLst/>
            <a:rect l="l" t="t" r="r" b="b"/>
            <a:pathLst>
              <a:path w="2784475" h="591819">
                <a:moveTo>
                  <a:pt x="1392174" y="0"/>
                </a:moveTo>
                <a:lnTo>
                  <a:pt x="1318238" y="409"/>
                </a:lnTo>
                <a:lnTo>
                  <a:pt x="1245308" y="1625"/>
                </a:lnTo>
                <a:lnTo>
                  <a:pt x="1173479" y="3626"/>
                </a:lnTo>
                <a:lnTo>
                  <a:pt x="1102847" y="6392"/>
                </a:lnTo>
                <a:lnTo>
                  <a:pt x="1033509" y="9902"/>
                </a:lnTo>
                <a:lnTo>
                  <a:pt x="965560" y="14137"/>
                </a:lnTo>
                <a:lnTo>
                  <a:pt x="899098" y="19075"/>
                </a:lnTo>
                <a:lnTo>
                  <a:pt x="834218" y="24697"/>
                </a:lnTo>
                <a:lnTo>
                  <a:pt x="771016" y="30982"/>
                </a:lnTo>
                <a:lnTo>
                  <a:pt x="709589" y="37909"/>
                </a:lnTo>
                <a:lnTo>
                  <a:pt x="650034" y="45458"/>
                </a:lnTo>
                <a:lnTo>
                  <a:pt x="592445" y="53609"/>
                </a:lnTo>
                <a:lnTo>
                  <a:pt x="536919" y="62342"/>
                </a:lnTo>
                <a:lnTo>
                  <a:pt x="483554" y="71635"/>
                </a:lnTo>
                <a:lnTo>
                  <a:pt x="432444" y="81469"/>
                </a:lnTo>
                <a:lnTo>
                  <a:pt x="383686" y="91822"/>
                </a:lnTo>
                <a:lnTo>
                  <a:pt x="337376" y="102676"/>
                </a:lnTo>
                <a:lnTo>
                  <a:pt x="293611" y="114008"/>
                </a:lnTo>
                <a:lnTo>
                  <a:pt x="252487" y="125800"/>
                </a:lnTo>
                <a:lnTo>
                  <a:pt x="214100" y="138030"/>
                </a:lnTo>
                <a:lnTo>
                  <a:pt x="145921" y="163723"/>
                </a:lnTo>
                <a:lnTo>
                  <a:pt x="89845" y="190925"/>
                </a:lnTo>
                <a:lnTo>
                  <a:pt x="46641" y="219472"/>
                </a:lnTo>
                <a:lnTo>
                  <a:pt x="17079" y="249202"/>
                </a:lnTo>
                <a:lnTo>
                  <a:pt x="0" y="295656"/>
                </a:lnTo>
                <a:lnTo>
                  <a:pt x="1929" y="311361"/>
                </a:lnTo>
                <a:lnTo>
                  <a:pt x="30106" y="357111"/>
                </a:lnTo>
                <a:lnTo>
                  <a:pt x="66585" y="386270"/>
                </a:lnTo>
                <a:lnTo>
                  <a:pt x="116322" y="414165"/>
                </a:lnTo>
                <a:lnTo>
                  <a:pt x="178546" y="440633"/>
                </a:lnTo>
                <a:lnTo>
                  <a:pt x="252487" y="465511"/>
                </a:lnTo>
                <a:lnTo>
                  <a:pt x="293611" y="477303"/>
                </a:lnTo>
                <a:lnTo>
                  <a:pt x="337376" y="488635"/>
                </a:lnTo>
                <a:lnTo>
                  <a:pt x="383686" y="499489"/>
                </a:lnTo>
                <a:lnTo>
                  <a:pt x="432444" y="509842"/>
                </a:lnTo>
                <a:lnTo>
                  <a:pt x="483554" y="519676"/>
                </a:lnTo>
                <a:lnTo>
                  <a:pt x="536919" y="528969"/>
                </a:lnTo>
                <a:lnTo>
                  <a:pt x="592445" y="537702"/>
                </a:lnTo>
                <a:lnTo>
                  <a:pt x="650034" y="545853"/>
                </a:lnTo>
                <a:lnTo>
                  <a:pt x="709589" y="553402"/>
                </a:lnTo>
                <a:lnTo>
                  <a:pt x="771016" y="560329"/>
                </a:lnTo>
                <a:lnTo>
                  <a:pt x="834218" y="566614"/>
                </a:lnTo>
                <a:lnTo>
                  <a:pt x="899098" y="572236"/>
                </a:lnTo>
                <a:lnTo>
                  <a:pt x="965560" y="577174"/>
                </a:lnTo>
                <a:lnTo>
                  <a:pt x="1033509" y="581409"/>
                </a:lnTo>
                <a:lnTo>
                  <a:pt x="1102847" y="584919"/>
                </a:lnTo>
                <a:lnTo>
                  <a:pt x="1173479" y="587685"/>
                </a:lnTo>
                <a:lnTo>
                  <a:pt x="1245308" y="589686"/>
                </a:lnTo>
                <a:lnTo>
                  <a:pt x="1318238" y="590902"/>
                </a:lnTo>
                <a:lnTo>
                  <a:pt x="1392174" y="591312"/>
                </a:lnTo>
                <a:lnTo>
                  <a:pt x="1466109" y="590902"/>
                </a:lnTo>
                <a:lnTo>
                  <a:pt x="1539039" y="589686"/>
                </a:lnTo>
                <a:lnTo>
                  <a:pt x="1610868" y="587685"/>
                </a:lnTo>
                <a:lnTo>
                  <a:pt x="1681500" y="584919"/>
                </a:lnTo>
                <a:lnTo>
                  <a:pt x="1750838" y="581409"/>
                </a:lnTo>
                <a:lnTo>
                  <a:pt x="1818787" y="577174"/>
                </a:lnTo>
                <a:lnTo>
                  <a:pt x="1885249" y="572236"/>
                </a:lnTo>
                <a:lnTo>
                  <a:pt x="1950129" y="566614"/>
                </a:lnTo>
                <a:lnTo>
                  <a:pt x="2013331" y="560329"/>
                </a:lnTo>
                <a:lnTo>
                  <a:pt x="2074758" y="553402"/>
                </a:lnTo>
                <a:lnTo>
                  <a:pt x="2134313" y="545853"/>
                </a:lnTo>
                <a:lnTo>
                  <a:pt x="2191902" y="537702"/>
                </a:lnTo>
                <a:lnTo>
                  <a:pt x="2247428" y="528969"/>
                </a:lnTo>
                <a:lnTo>
                  <a:pt x="2300793" y="519676"/>
                </a:lnTo>
                <a:lnTo>
                  <a:pt x="2351903" y="509842"/>
                </a:lnTo>
                <a:lnTo>
                  <a:pt x="2400661" y="499489"/>
                </a:lnTo>
                <a:lnTo>
                  <a:pt x="2446971" y="488635"/>
                </a:lnTo>
                <a:lnTo>
                  <a:pt x="2490736" y="477303"/>
                </a:lnTo>
                <a:lnTo>
                  <a:pt x="2531860" y="465511"/>
                </a:lnTo>
                <a:lnTo>
                  <a:pt x="2570247" y="453281"/>
                </a:lnTo>
                <a:lnTo>
                  <a:pt x="2638426" y="427588"/>
                </a:lnTo>
                <a:lnTo>
                  <a:pt x="2694502" y="400386"/>
                </a:lnTo>
                <a:lnTo>
                  <a:pt x="2737706" y="371839"/>
                </a:lnTo>
                <a:lnTo>
                  <a:pt x="2767268" y="342109"/>
                </a:lnTo>
                <a:lnTo>
                  <a:pt x="2784348" y="295656"/>
                </a:lnTo>
                <a:lnTo>
                  <a:pt x="2782418" y="279950"/>
                </a:lnTo>
                <a:lnTo>
                  <a:pt x="2754241" y="234200"/>
                </a:lnTo>
                <a:lnTo>
                  <a:pt x="2717762" y="205041"/>
                </a:lnTo>
                <a:lnTo>
                  <a:pt x="2668025" y="177146"/>
                </a:lnTo>
                <a:lnTo>
                  <a:pt x="2605801" y="150678"/>
                </a:lnTo>
                <a:lnTo>
                  <a:pt x="2531860" y="125800"/>
                </a:lnTo>
                <a:lnTo>
                  <a:pt x="2490736" y="114008"/>
                </a:lnTo>
                <a:lnTo>
                  <a:pt x="2446971" y="102676"/>
                </a:lnTo>
                <a:lnTo>
                  <a:pt x="2400661" y="91822"/>
                </a:lnTo>
                <a:lnTo>
                  <a:pt x="2351903" y="81469"/>
                </a:lnTo>
                <a:lnTo>
                  <a:pt x="2300793" y="71635"/>
                </a:lnTo>
                <a:lnTo>
                  <a:pt x="2247428" y="62342"/>
                </a:lnTo>
                <a:lnTo>
                  <a:pt x="2191902" y="53609"/>
                </a:lnTo>
                <a:lnTo>
                  <a:pt x="2134313" y="45458"/>
                </a:lnTo>
                <a:lnTo>
                  <a:pt x="2074758" y="37909"/>
                </a:lnTo>
                <a:lnTo>
                  <a:pt x="2013331" y="30982"/>
                </a:lnTo>
                <a:lnTo>
                  <a:pt x="1950129" y="24697"/>
                </a:lnTo>
                <a:lnTo>
                  <a:pt x="1885249" y="19075"/>
                </a:lnTo>
                <a:lnTo>
                  <a:pt x="1818787" y="14137"/>
                </a:lnTo>
                <a:lnTo>
                  <a:pt x="1750838" y="9902"/>
                </a:lnTo>
                <a:lnTo>
                  <a:pt x="1681500" y="6392"/>
                </a:lnTo>
                <a:lnTo>
                  <a:pt x="1610868" y="3626"/>
                </a:lnTo>
                <a:lnTo>
                  <a:pt x="1539039" y="1625"/>
                </a:lnTo>
                <a:lnTo>
                  <a:pt x="1466109" y="409"/>
                </a:lnTo>
                <a:lnTo>
                  <a:pt x="1392174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2450" y="1621282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888" y="3706367"/>
            <a:ext cx="2784475" cy="589915"/>
          </a:xfrm>
          <a:custGeom>
            <a:avLst/>
            <a:gdLst/>
            <a:ahLst/>
            <a:cxnLst/>
            <a:rect l="l" t="t" r="r" b="b"/>
            <a:pathLst>
              <a:path w="2784475" h="589914">
                <a:moveTo>
                  <a:pt x="1392174" y="0"/>
                </a:moveTo>
                <a:lnTo>
                  <a:pt x="1318238" y="408"/>
                </a:lnTo>
                <a:lnTo>
                  <a:pt x="1245308" y="1622"/>
                </a:lnTo>
                <a:lnTo>
                  <a:pt x="1173479" y="3619"/>
                </a:lnTo>
                <a:lnTo>
                  <a:pt x="1102847" y="6379"/>
                </a:lnTo>
                <a:lnTo>
                  <a:pt x="1033509" y="9882"/>
                </a:lnTo>
                <a:lnTo>
                  <a:pt x="965560" y="14108"/>
                </a:lnTo>
                <a:lnTo>
                  <a:pt x="899098" y="19036"/>
                </a:lnTo>
                <a:lnTo>
                  <a:pt x="834218" y="24646"/>
                </a:lnTo>
                <a:lnTo>
                  <a:pt x="771016" y="30917"/>
                </a:lnTo>
                <a:lnTo>
                  <a:pt x="709589" y="37830"/>
                </a:lnTo>
                <a:lnTo>
                  <a:pt x="650034" y="45362"/>
                </a:lnTo>
                <a:lnTo>
                  <a:pt x="592445" y="53495"/>
                </a:lnTo>
                <a:lnTo>
                  <a:pt x="536919" y="62208"/>
                </a:lnTo>
                <a:lnTo>
                  <a:pt x="483554" y="71480"/>
                </a:lnTo>
                <a:lnTo>
                  <a:pt x="432444" y="81290"/>
                </a:lnTo>
                <a:lnTo>
                  <a:pt x="383686" y="91619"/>
                </a:lnTo>
                <a:lnTo>
                  <a:pt x="337376" y="102447"/>
                </a:lnTo>
                <a:lnTo>
                  <a:pt x="293611" y="113751"/>
                </a:lnTo>
                <a:lnTo>
                  <a:pt x="252487" y="125514"/>
                </a:lnTo>
                <a:lnTo>
                  <a:pt x="214100" y="137713"/>
                </a:lnTo>
                <a:lnTo>
                  <a:pt x="145921" y="163339"/>
                </a:lnTo>
                <a:lnTo>
                  <a:pt x="89845" y="190468"/>
                </a:lnTo>
                <a:lnTo>
                  <a:pt x="46641" y="218936"/>
                </a:lnTo>
                <a:lnTo>
                  <a:pt x="17079" y="248580"/>
                </a:lnTo>
                <a:lnTo>
                  <a:pt x="0" y="294893"/>
                </a:lnTo>
                <a:lnTo>
                  <a:pt x="1929" y="310555"/>
                </a:lnTo>
                <a:lnTo>
                  <a:pt x="30106" y="356180"/>
                </a:lnTo>
                <a:lnTo>
                  <a:pt x="66585" y="385261"/>
                </a:lnTo>
                <a:lnTo>
                  <a:pt x="116322" y="413083"/>
                </a:lnTo>
                <a:lnTo>
                  <a:pt x="178546" y="439482"/>
                </a:lnTo>
                <a:lnTo>
                  <a:pt x="252487" y="464296"/>
                </a:lnTo>
                <a:lnTo>
                  <a:pt x="293611" y="476057"/>
                </a:lnTo>
                <a:lnTo>
                  <a:pt x="337376" y="487361"/>
                </a:lnTo>
                <a:lnTo>
                  <a:pt x="383686" y="498187"/>
                </a:lnTo>
                <a:lnTo>
                  <a:pt x="432444" y="508515"/>
                </a:lnTo>
                <a:lnTo>
                  <a:pt x="483554" y="518325"/>
                </a:lnTo>
                <a:lnTo>
                  <a:pt x="536919" y="527595"/>
                </a:lnTo>
                <a:lnTo>
                  <a:pt x="592445" y="536306"/>
                </a:lnTo>
                <a:lnTo>
                  <a:pt x="650034" y="544437"/>
                </a:lnTo>
                <a:lnTo>
                  <a:pt x="709589" y="551968"/>
                </a:lnTo>
                <a:lnTo>
                  <a:pt x="771016" y="558879"/>
                </a:lnTo>
                <a:lnTo>
                  <a:pt x="834218" y="565148"/>
                </a:lnTo>
                <a:lnTo>
                  <a:pt x="899098" y="570757"/>
                </a:lnTo>
                <a:lnTo>
                  <a:pt x="965560" y="575683"/>
                </a:lnTo>
                <a:lnTo>
                  <a:pt x="1033509" y="579908"/>
                </a:lnTo>
                <a:lnTo>
                  <a:pt x="1102847" y="583410"/>
                </a:lnTo>
                <a:lnTo>
                  <a:pt x="1173479" y="586170"/>
                </a:lnTo>
                <a:lnTo>
                  <a:pt x="1245308" y="588166"/>
                </a:lnTo>
                <a:lnTo>
                  <a:pt x="1318238" y="589379"/>
                </a:lnTo>
                <a:lnTo>
                  <a:pt x="1392174" y="589787"/>
                </a:lnTo>
                <a:lnTo>
                  <a:pt x="1466109" y="589379"/>
                </a:lnTo>
                <a:lnTo>
                  <a:pt x="1539039" y="588166"/>
                </a:lnTo>
                <a:lnTo>
                  <a:pt x="1610868" y="586170"/>
                </a:lnTo>
                <a:lnTo>
                  <a:pt x="1681500" y="583410"/>
                </a:lnTo>
                <a:lnTo>
                  <a:pt x="1750838" y="579908"/>
                </a:lnTo>
                <a:lnTo>
                  <a:pt x="1818787" y="575683"/>
                </a:lnTo>
                <a:lnTo>
                  <a:pt x="1885249" y="570757"/>
                </a:lnTo>
                <a:lnTo>
                  <a:pt x="1950129" y="565148"/>
                </a:lnTo>
                <a:lnTo>
                  <a:pt x="2013331" y="558879"/>
                </a:lnTo>
                <a:lnTo>
                  <a:pt x="2074758" y="551968"/>
                </a:lnTo>
                <a:lnTo>
                  <a:pt x="2134313" y="544437"/>
                </a:lnTo>
                <a:lnTo>
                  <a:pt x="2191902" y="536306"/>
                </a:lnTo>
                <a:lnTo>
                  <a:pt x="2247428" y="527595"/>
                </a:lnTo>
                <a:lnTo>
                  <a:pt x="2300793" y="518325"/>
                </a:lnTo>
                <a:lnTo>
                  <a:pt x="2351903" y="508515"/>
                </a:lnTo>
                <a:lnTo>
                  <a:pt x="2400661" y="498187"/>
                </a:lnTo>
                <a:lnTo>
                  <a:pt x="2446971" y="487361"/>
                </a:lnTo>
                <a:lnTo>
                  <a:pt x="2490736" y="476057"/>
                </a:lnTo>
                <a:lnTo>
                  <a:pt x="2531860" y="464296"/>
                </a:lnTo>
                <a:lnTo>
                  <a:pt x="2570247" y="452097"/>
                </a:lnTo>
                <a:lnTo>
                  <a:pt x="2638426" y="426470"/>
                </a:lnTo>
                <a:lnTo>
                  <a:pt x="2694502" y="399339"/>
                </a:lnTo>
                <a:lnTo>
                  <a:pt x="2737706" y="370868"/>
                </a:lnTo>
                <a:lnTo>
                  <a:pt x="2767268" y="341219"/>
                </a:lnTo>
                <a:lnTo>
                  <a:pt x="2784348" y="294893"/>
                </a:lnTo>
                <a:lnTo>
                  <a:pt x="2782418" y="279237"/>
                </a:lnTo>
                <a:lnTo>
                  <a:pt x="2754241" y="233622"/>
                </a:lnTo>
                <a:lnTo>
                  <a:pt x="2717762" y="204545"/>
                </a:lnTo>
                <a:lnTo>
                  <a:pt x="2668025" y="176726"/>
                </a:lnTo>
                <a:lnTo>
                  <a:pt x="2605801" y="150328"/>
                </a:lnTo>
                <a:lnTo>
                  <a:pt x="2531860" y="125514"/>
                </a:lnTo>
                <a:lnTo>
                  <a:pt x="2490736" y="113751"/>
                </a:lnTo>
                <a:lnTo>
                  <a:pt x="2446971" y="102447"/>
                </a:lnTo>
                <a:lnTo>
                  <a:pt x="2400661" y="91619"/>
                </a:lnTo>
                <a:lnTo>
                  <a:pt x="2351903" y="81290"/>
                </a:lnTo>
                <a:lnTo>
                  <a:pt x="2300793" y="71480"/>
                </a:lnTo>
                <a:lnTo>
                  <a:pt x="2247428" y="62208"/>
                </a:lnTo>
                <a:lnTo>
                  <a:pt x="2191902" y="53495"/>
                </a:lnTo>
                <a:lnTo>
                  <a:pt x="2134313" y="45362"/>
                </a:lnTo>
                <a:lnTo>
                  <a:pt x="2074758" y="37830"/>
                </a:lnTo>
                <a:lnTo>
                  <a:pt x="2013331" y="30917"/>
                </a:lnTo>
                <a:lnTo>
                  <a:pt x="1950129" y="24646"/>
                </a:lnTo>
                <a:lnTo>
                  <a:pt x="1885249" y="19036"/>
                </a:lnTo>
                <a:lnTo>
                  <a:pt x="1818787" y="14108"/>
                </a:lnTo>
                <a:lnTo>
                  <a:pt x="1750838" y="9882"/>
                </a:lnTo>
                <a:lnTo>
                  <a:pt x="1681500" y="6379"/>
                </a:lnTo>
                <a:lnTo>
                  <a:pt x="1610868" y="3619"/>
                </a:lnTo>
                <a:lnTo>
                  <a:pt x="1539039" y="1622"/>
                </a:lnTo>
                <a:lnTo>
                  <a:pt x="1466109" y="408"/>
                </a:lnTo>
                <a:lnTo>
                  <a:pt x="1392174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0070" y="3845763"/>
            <a:ext cx="635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86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Private </a:t>
            </a:r>
            <a:r>
              <a:rPr spc="-10" dirty="0"/>
              <a:t>Virtual</a:t>
            </a:r>
            <a:r>
              <a:rPr dirty="0"/>
              <a:t> </a:t>
            </a:r>
            <a:r>
              <a:rPr spc="-5" dirty="0"/>
              <a:t>Interface</a:t>
            </a:r>
          </a:p>
        </p:txBody>
      </p:sp>
      <p:sp>
        <p:nvSpPr>
          <p:cNvPr id="7" name="object 7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9" name="object 9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0051" y="2310383"/>
              <a:ext cx="5835396" cy="1752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2723" y="2362200"/>
              <a:ext cx="5720715" cy="32384"/>
            </a:xfrm>
            <a:custGeom>
              <a:avLst/>
              <a:gdLst/>
              <a:ahLst/>
              <a:cxnLst/>
              <a:rect l="l" t="t" r="r" b="b"/>
              <a:pathLst>
                <a:path w="5720715" h="32385">
                  <a:moveTo>
                    <a:pt x="0" y="0"/>
                  </a:moveTo>
                  <a:lnTo>
                    <a:pt x="5720715" y="32004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3961" y="1155319"/>
            <a:ext cx="731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29193" y="1184528"/>
            <a:ext cx="8807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05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5188" y="922019"/>
            <a:ext cx="1522730" cy="21336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4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dxvif-wwxxyyzz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5188" y="1171955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100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84997" y="1421701"/>
            <a:ext cx="1523365" cy="213995"/>
            <a:chOff x="1884997" y="1421701"/>
            <a:chExt cx="1523365" cy="213995"/>
          </a:xfrm>
        </p:grpSpPr>
        <p:sp>
          <p:nvSpPr>
            <p:cNvPr id="32" name="object 32"/>
            <p:cNvSpPr/>
            <p:nvPr/>
          </p:nvSpPr>
          <p:spPr>
            <a:xfrm>
              <a:off x="1889760" y="1426463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1513332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3332" y="204215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9760" y="1426463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0" y="204215"/>
                  </a:moveTo>
                  <a:lnTo>
                    <a:pt x="1513332" y="204215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85188" y="1431416"/>
            <a:ext cx="15227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169.254.254.9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84997" y="1671637"/>
            <a:ext cx="1523365" cy="213995"/>
            <a:chOff x="1884997" y="1671637"/>
            <a:chExt cx="1523365" cy="213995"/>
          </a:xfrm>
        </p:grpSpPr>
        <p:sp>
          <p:nvSpPr>
            <p:cNvPr id="36" name="object 36"/>
            <p:cNvSpPr/>
            <p:nvPr/>
          </p:nvSpPr>
          <p:spPr>
            <a:xfrm>
              <a:off x="1889760" y="1676400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1513332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3332" y="204215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9760" y="1676400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0" y="204215"/>
                  </a:moveTo>
                  <a:lnTo>
                    <a:pt x="1513332" y="204215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85188" y="1681353"/>
            <a:ext cx="15227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7224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84997" y="1921573"/>
            <a:ext cx="1523365" cy="212725"/>
            <a:chOff x="1884997" y="1921573"/>
            <a:chExt cx="1523365" cy="212725"/>
          </a:xfrm>
        </p:grpSpPr>
        <p:sp>
          <p:nvSpPr>
            <p:cNvPr id="40" name="object 40"/>
            <p:cNvSpPr/>
            <p:nvPr/>
          </p:nvSpPr>
          <p:spPr>
            <a:xfrm>
              <a:off x="1889760" y="1926335"/>
              <a:ext cx="1513840" cy="203200"/>
            </a:xfrm>
            <a:custGeom>
              <a:avLst/>
              <a:gdLst/>
              <a:ahLst/>
              <a:cxnLst/>
              <a:rect l="l" t="t" r="r" b="b"/>
              <a:pathLst>
                <a:path w="1513839" h="203200">
                  <a:moveTo>
                    <a:pt x="151333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1513332" y="202692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9760" y="1926335"/>
              <a:ext cx="1513840" cy="203200"/>
            </a:xfrm>
            <a:custGeom>
              <a:avLst/>
              <a:gdLst/>
              <a:ahLst/>
              <a:cxnLst/>
              <a:rect l="l" t="t" r="r" b="b"/>
              <a:pathLst>
                <a:path w="1513839" h="203200">
                  <a:moveTo>
                    <a:pt x="0" y="202692"/>
                  </a:moveTo>
                  <a:lnTo>
                    <a:pt x="1513332" y="202692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85188" y="1931289"/>
            <a:ext cx="15227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MD5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961888" y="918972"/>
          <a:ext cx="1844039" cy="121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7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gi0/0.100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169.254.254.10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65001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867155" y="1908048"/>
            <a:ext cx="7411720" cy="1324610"/>
            <a:chOff x="867155" y="1908048"/>
            <a:chExt cx="7411720" cy="1324610"/>
          </a:xfrm>
        </p:grpSpPr>
        <p:sp>
          <p:nvSpPr>
            <p:cNvPr id="45" name="object 45"/>
            <p:cNvSpPr/>
            <p:nvPr/>
          </p:nvSpPr>
          <p:spPr>
            <a:xfrm>
              <a:off x="1937003" y="2639568"/>
              <a:ext cx="5835396" cy="1752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9675" y="2691384"/>
              <a:ext cx="5720715" cy="32384"/>
            </a:xfrm>
            <a:custGeom>
              <a:avLst/>
              <a:gdLst/>
              <a:ahLst/>
              <a:cxnLst/>
              <a:rect l="l" t="t" r="r" b="b"/>
              <a:pathLst>
                <a:path w="5720715" h="32385">
                  <a:moveTo>
                    <a:pt x="0" y="0"/>
                  </a:moveTo>
                  <a:lnTo>
                    <a:pt x="5720715" y="32004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46848" y="2208276"/>
              <a:ext cx="731520" cy="7269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7155" y="1908048"/>
              <a:ext cx="1335024" cy="1324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882139" y="3157727"/>
          <a:ext cx="1520825" cy="121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dxvif-aabbccdd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169.254.254.13</a:t>
                      </a:r>
                      <a:r>
                        <a:rPr sz="105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8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958840" y="3142488"/>
          <a:ext cx="1844039" cy="1213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gi0/0.100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169.254.254.14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65001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7267" y="1481327"/>
            <a:ext cx="2784475" cy="591820"/>
          </a:xfrm>
          <a:custGeom>
            <a:avLst/>
            <a:gdLst/>
            <a:ahLst/>
            <a:cxnLst/>
            <a:rect l="l" t="t" r="r" b="b"/>
            <a:pathLst>
              <a:path w="2784475" h="591819">
                <a:moveTo>
                  <a:pt x="1392174" y="0"/>
                </a:moveTo>
                <a:lnTo>
                  <a:pt x="1318238" y="409"/>
                </a:lnTo>
                <a:lnTo>
                  <a:pt x="1245308" y="1625"/>
                </a:lnTo>
                <a:lnTo>
                  <a:pt x="1173479" y="3626"/>
                </a:lnTo>
                <a:lnTo>
                  <a:pt x="1102847" y="6392"/>
                </a:lnTo>
                <a:lnTo>
                  <a:pt x="1033509" y="9902"/>
                </a:lnTo>
                <a:lnTo>
                  <a:pt x="965560" y="14137"/>
                </a:lnTo>
                <a:lnTo>
                  <a:pt x="899098" y="19075"/>
                </a:lnTo>
                <a:lnTo>
                  <a:pt x="834218" y="24697"/>
                </a:lnTo>
                <a:lnTo>
                  <a:pt x="771016" y="30982"/>
                </a:lnTo>
                <a:lnTo>
                  <a:pt x="709589" y="37909"/>
                </a:lnTo>
                <a:lnTo>
                  <a:pt x="650034" y="45458"/>
                </a:lnTo>
                <a:lnTo>
                  <a:pt x="592445" y="53609"/>
                </a:lnTo>
                <a:lnTo>
                  <a:pt x="536919" y="62342"/>
                </a:lnTo>
                <a:lnTo>
                  <a:pt x="483554" y="71635"/>
                </a:lnTo>
                <a:lnTo>
                  <a:pt x="432444" y="81469"/>
                </a:lnTo>
                <a:lnTo>
                  <a:pt x="383686" y="91822"/>
                </a:lnTo>
                <a:lnTo>
                  <a:pt x="337376" y="102676"/>
                </a:lnTo>
                <a:lnTo>
                  <a:pt x="293611" y="114008"/>
                </a:lnTo>
                <a:lnTo>
                  <a:pt x="252487" y="125800"/>
                </a:lnTo>
                <a:lnTo>
                  <a:pt x="214100" y="138030"/>
                </a:lnTo>
                <a:lnTo>
                  <a:pt x="145921" y="163723"/>
                </a:lnTo>
                <a:lnTo>
                  <a:pt x="89845" y="190925"/>
                </a:lnTo>
                <a:lnTo>
                  <a:pt x="46641" y="219472"/>
                </a:lnTo>
                <a:lnTo>
                  <a:pt x="17079" y="249202"/>
                </a:lnTo>
                <a:lnTo>
                  <a:pt x="0" y="295656"/>
                </a:lnTo>
                <a:lnTo>
                  <a:pt x="1929" y="311361"/>
                </a:lnTo>
                <a:lnTo>
                  <a:pt x="30106" y="357111"/>
                </a:lnTo>
                <a:lnTo>
                  <a:pt x="66585" y="386270"/>
                </a:lnTo>
                <a:lnTo>
                  <a:pt x="116322" y="414165"/>
                </a:lnTo>
                <a:lnTo>
                  <a:pt x="178546" y="440633"/>
                </a:lnTo>
                <a:lnTo>
                  <a:pt x="252487" y="465511"/>
                </a:lnTo>
                <a:lnTo>
                  <a:pt x="293611" y="477303"/>
                </a:lnTo>
                <a:lnTo>
                  <a:pt x="337376" y="488635"/>
                </a:lnTo>
                <a:lnTo>
                  <a:pt x="383686" y="499489"/>
                </a:lnTo>
                <a:lnTo>
                  <a:pt x="432444" y="509842"/>
                </a:lnTo>
                <a:lnTo>
                  <a:pt x="483554" y="519676"/>
                </a:lnTo>
                <a:lnTo>
                  <a:pt x="536919" y="528969"/>
                </a:lnTo>
                <a:lnTo>
                  <a:pt x="592445" y="537702"/>
                </a:lnTo>
                <a:lnTo>
                  <a:pt x="650034" y="545853"/>
                </a:lnTo>
                <a:lnTo>
                  <a:pt x="709589" y="553402"/>
                </a:lnTo>
                <a:lnTo>
                  <a:pt x="771016" y="560329"/>
                </a:lnTo>
                <a:lnTo>
                  <a:pt x="834218" y="566614"/>
                </a:lnTo>
                <a:lnTo>
                  <a:pt x="899098" y="572236"/>
                </a:lnTo>
                <a:lnTo>
                  <a:pt x="965560" y="577174"/>
                </a:lnTo>
                <a:lnTo>
                  <a:pt x="1033509" y="581409"/>
                </a:lnTo>
                <a:lnTo>
                  <a:pt x="1102847" y="584919"/>
                </a:lnTo>
                <a:lnTo>
                  <a:pt x="1173479" y="587685"/>
                </a:lnTo>
                <a:lnTo>
                  <a:pt x="1245308" y="589686"/>
                </a:lnTo>
                <a:lnTo>
                  <a:pt x="1318238" y="590902"/>
                </a:lnTo>
                <a:lnTo>
                  <a:pt x="1392174" y="591312"/>
                </a:lnTo>
                <a:lnTo>
                  <a:pt x="1466109" y="590902"/>
                </a:lnTo>
                <a:lnTo>
                  <a:pt x="1539039" y="589686"/>
                </a:lnTo>
                <a:lnTo>
                  <a:pt x="1610868" y="587685"/>
                </a:lnTo>
                <a:lnTo>
                  <a:pt x="1681500" y="584919"/>
                </a:lnTo>
                <a:lnTo>
                  <a:pt x="1750838" y="581409"/>
                </a:lnTo>
                <a:lnTo>
                  <a:pt x="1818787" y="577174"/>
                </a:lnTo>
                <a:lnTo>
                  <a:pt x="1885249" y="572236"/>
                </a:lnTo>
                <a:lnTo>
                  <a:pt x="1950129" y="566614"/>
                </a:lnTo>
                <a:lnTo>
                  <a:pt x="2013331" y="560329"/>
                </a:lnTo>
                <a:lnTo>
                  <a:pt x="2074758" y="553402"/>
                </a:lnTo>
                <a:lnTo>
                  <a:pt x="2134313" y="545853"/>
                </a:lnTo>
                <a:lnTo>
                  <a:pt x="2191902" y="537702"/>
                </a:lnTo>
                <a:lnTo>
                  <a:pt x="2247428" y="528969"/>
                </a:lnTo>
                <a:lnTo>
                  <a:pt x="2300793" y="519676"/>
                </a:lnTo>
                <a:lnTo>
                  <a:pt x="2351903" y="509842"/>
                </a:lnTo>
                <a:lnTo>
                  <a:pt x="2400661" y="499489"/>
                </a:lnTo>
                <a:lnTo>
                  <a:pt x="2446971" y="488635"/>
                </a:lnTo>
                <a:lnTo>
                  <a:pt x="2490736" y="477303"/>
                </a:lnTo>
                <a:lnTo>
                  <a:pt x="2531860" y="465511"/>
                </a:lnTo>
                <a:lnTo>
                  <a:pt x="2570247" y="453281"/>
                </a:lnTo>
                <a:lnTo>
                  <a:pt x="2638426" y="427588"/>
                </a:lnTo>
                <a:lnTo>
                  <a:pt x="2694502" y="400386"/>
                </a:lnTo>
                <a:lnTo>
                  <a:pt x="2737706" y="371839"/>
                </a:lnTo>
                <a:lnTo>
                  <a:pt x="2767268" y="342109"/>
                </a:lnTo>
                <a:lnTo>
                  <a:pt x="2784348" y="295656"/>
                </a:lnTo>
                <a:lnTo>
                  <a:pt x="2782418" y="279950"/>
                </a:lnTo>
                <a:lnTo>
                  <a:pt x="2754241" y="234200"/>
                </a:lnTo>
                <a:lnTo>
                  <a:pt x="2717762" y="205041"/>
                </a:lnTo>
                <a:lnTo>
                  <a:pt x="2668025" y="177146"/>
                </a:lnTo>
                <a:lnTo>
                  <a:pt x="2605801" y="150678"/>
                </a:lnTo>
                <a:lnTo>
                  <a:pt x="2531860" y="125800"/>
                </a:lnTo>
                <a:lnTo>
                  <a:pt x="2490736" y="114008"/>
                </a:lnTo>
                <a:lnTo>
                  <a:pt x="2446971" y="102676"/>
                </a:lnTo>
                <a:lnTo>
                  <a:pt x="2400661" y="91822"/>
                </a:lnTo>
                <a:lnTo>
                  <a:pt x="2351903" y="81469"/>
                </a:lnTo>
                <a:lnTo>
                  <a:pt x="2300793" y="71635"/>
                </a:lnTo>
                <a:lnTo>
                  <a:pt x="2247428" y="62342"/>
                </a:lnTo>
                <a:lnTo>
                  <a:pt x="2191902" y="53609"/>
                </a:lnTo>
                <a:lnTo>
                  <a:pt x="2134313" y="45458"/>
                </a:lnTo>
                <a:lnTo>
                  <a:pt x="2074758" y="37909"/>
                </a:lnTo>
                <a:lnTo>
                  <a:pt x="2013331" y="30982"/>
                </a:lnTo>
                <a:lnTo>
                  <a:pt x="1950129" y="24697"/>
                </a:lnTo>
                <a:lnTo>
                  <a:pt x="1885249" y="19075"/>
                </a:lnTo>
                <a:lnTo>
                  <a:pt x="1818787" y="14137"/>
                </a:lnTo>
                <a:lnTo>
                  <a:pt x="1750838" y="9902"/>
                </a:lnTo>
                <a:lnTo>
                  <a:pt x="1681500" y="6392"/>
                </a:lnTo>
                <a:lnTo>
                  <a:pt x="1610868" y="3626"/>
                </a:lnTo>
                <a:lnTo>
                  <a:pt x="1539039" y="1625"/>
                </a:lnTo>
                <a:lnTo>
                  <a:pt x="1466109" y="409"/>
                </a:lnTo>
                <a:lnTo>
                  <a:pt x="1392174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2450" y="1621282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888" y="3706367"/>
            <a:ext cx="2784475" cy="589915"/>
          </a:xfrm>
          <a:custGeom>
            <a:avLst/>
            <a:gdLst/>
            <a:ahLst/>
            <a:cxnLst/>
            <a:rect l="l" t="t" r="r" b="b"/>
            <a:pathLst>
              <a:path w="2784475" h="589914">
                <a:moveTo>
                  <a:pt x="1392174" y="0"/>
                </a:moveTo>
                <a:lnTo>
                  <a:pt x="1318238" y="408"/>
                </a:lnTo>
                <a:lnTo>
                  <a:pt x="1245308" y="1622"/>
                </a:lnTo>
                <a:lnTo>
                  <a:pt x="1173479" y="3619"/>
                </a:lnTo>
                <a:lnTo>
                  <a:pt x="1102847" y="6379"/>
                </a:lnTo>
                <a:lnTo>
                  <a:pt x="1033509" y="9882"/>
                </a:lnTo>
                <a:lnTo>
                  <a:pt x="965560" y="14108"/>
                </a:lnTo>
                <a:lnTo>
                  <a:pt x="899098" y="19036"/>
                </a:lnTo>
                <a:lnTo>
                  <a:pt x="834218" y="24646"/>
                </a:lnTo>
                <a:lnTo>
                  <a:pt x="771016" y="30917"/>
                </a:lnTo>
                <a:lnTo>
                  <a:pt x="709589" y="37830"/>
                </a:lnTo>
                <a:lnTo>
                  <a:pt x="650034" y="45362"/>
                </a:lnTo>
                <a:lnTo>
                  <a:pt x="592445" y="53495"/>
                </a:lnTo>
                <a:lnTo>
                  <a:pt x="536919" y="62208"/>
                </a:lnTo>
                <a:lnTo>
                  <a:pt x="483554" y="71480"/>
                </a:lnTo>
                <a:lnTo>
                  <a:pt x="432444" y="81290"/>
                </a:lnTo>
                <a:lnTo>
                  <a:pt x="383686" y="91619"/>
                </a:lnTo>
                <a:lnTo>
                  <a:pt x="337376" y="102447"/>
                </a:lnTo>
                <a:lnTo>
                  <a:pt x="293611" y="113751"/>
                </a:lnTo>
                <a:lnTo>
                  <a:pt x="252487" y="125514"/>
                </a:lnTo>
                <a:lnTo>
                  <a:pt x="214100" y="137713"/>
                </a:lnTo>
                <a:lnTo>
                  <a:pt x="145921" y="163339"/>
                </a:lnTo>
                <a:lnTo>
                  <a:pt x="89845" y="190468"/>
                </a:lnTo>
                <a:lnTo>
                  <a:pt x="46641" y="218936"/>
                </a:lnTo>
                <a:lnTo>
                  <a:pt x="17079" y="248580"/>
                </a:lnTo>
                <a:lnTo>
                  <a:pt x="0" y="294893"/>
                </a:lnTo>
                <a:lnTo>
                  <a:pt x="1929" y="310555"/>
                </a:lnTo>
                <a:lnTo>
                  <a:pt x="30106" y="356180"/>
                </a:lnTo>
                <a:lnTo>
                  <a:pt x="66585" y="385261"/>
                </a:lnTo>
                <a:lnTo>
                  <a:pt x="116322" y="413083"/>
                </a:lnTo>
                <a:lnTo>
                  <a:pt x="178546" y="439482"/>
                </a:lnTo>
                <a:lnTo>
                  <a:pt x="252487" y="464296"/>
                </a:lnTo>
                <a:lnTo>
                  <a:pt x="293611" y="476057"/>
                </a:lnTo>
                <a:lnTo>
                  <a:pt x="337376" y="487361"/>
                </a:lnTo>
                <a:lnTo>
                  <a:pt x="383686" y="498187"/>
                </a:lnTo>
                <a:lnTo>
                  <a:pt x="432444" y="508515"/>
                </a:lnTo>
                <a:lnTo>
                  <a:pt x="483554" y="518325"/>
                </a:lnTo>
                <a:lnTo>
                  <a:pt x="536919" y="527595"/>
                </a:lnTo>
                <a:lnTo>
                  <a:pt x="592445" y="536306"/>
                </a:lnTo>
                <a:lnTo>
                  <a:pt x="650034" y="544437"/>
                </a:lnTo>
                <a:lnTo>
                  <a:pt x="709589" y="551968"/>
                </a:lnTo>
                <a:lnTo>
                  <a:pt x="771016" y="558879"/>
                </a:lnTo>
                <a:lnTo>
                  <a:pt x="834218" y="565148"/>
                </a:lnTo>
                <a:lnTo>
                  <a:pt x="899098" y="570757"/>
                </a:lnTo>
                <a:lnTo>
                  <a:pt x="965560" y="575683"/>
                </a:lnTo>
                <a:lnTo>
                  <a:pt x="1033509" y="579908"/>
                </a:lnTo>
                <a:lnTo>
                  <a:pt x="1102847" y="583410"/>
                </a:lnTo>
                <a:lnTo>
                  <a:pt x="1173479" y="586170"/>
                </a:lnTo>
                <a:lnTo>
                  <a:pt x="1245308" y="588166"/>
                </a:lnTo>
                <a:lnTo>
                  <a:pt x="1318238" y="589379"/>
                </a:lnTo>
                <a:lnTo>
                  <a:pt x="1392174" y="589787"/>
                </a:lnTo>
                <a:lnTo>
                  <a:pt x="1466109" y="589379"/>
                </a:lnTo>
                <a:lnTo>
                  <a:pt x="1539039" y="588166"/>
                </a:lnTo>
                <a:lnTo>
                  <a:pt x="1610868" y="586170"/>
                </a:lnTo>
                <a:lnTo>
                  <a:pt x="1681500" y="583410"/>
                </a:lnTo>
                <a:lnTo>
                  <a:pt x="1750838" y="579908"/>
                </a:lnTo>
                <a:lnTo>
                  <a:pt x="1818787" y="575683"/>
                </a:lnTo>
                <a:lnTo>
                  <a:pt x="1885249" y="570757"/>
                </a:lnTo>
                <a:lnTo>
                  <a:pt x="1950129" y="565148"/>
                </a:lnTo>
                <a:lnTo>
                  <a:pt x="2013331" y="558879"/>
                </a:lnTo>
                <a:lnTo>
                  <a:pt x="2074758" y="551968"/>
                </a:lnTo>
                <a:lnTo>
                  <a:pt x="2134313" y="544437"/>
                </a:lnTo>
                <a:lnTo>
                  <a:pt x="2191902" y="536306"/>
                </a:lnTo>
                <a:lnTo>
                  <a:pt x="2247428" y="527595"/>
                </a:lnTo>
                <a:lnTo>
                  <a:pt x="2300793" y="518325"/>
                </a:lnTo>
                <a:lnTo>
                  <a:pt x="2351903" y="508515"/>
                </a:lnTo>
                <a:lnTo>
                  <a:pt x="2400661" y="498187"/>
                </a:lnTo>
                <a:lnTo>
                  <a:pt x="2446971" y="487361"/>
                </a:lnTo>
                <a:lnTo>
                  <a:pt x="2490736" y="476057"/>
                </a:lnTo>
                <a:lnTo>
                  <a:pt x="2531860" y="464296"/>
                </a:lnTo>
                <a:lnTo>
                  <a:pt x="2570247" y="452097"/>
                </a:lnTo>
                <a:lnTo>
                  <a:pt x="2638426" y="426470"/>
                </a:lnTo>
                <a:lnTo>
                  <a:pt x="2694502" y="399339"/>
                </a:lnTo>
                <a:lnTo>
                  <a:pt x="2737706" y="370868"/>
                </a:lnTo>
                <a:lnTo>
                  <a:pt x="2767268" y="341219"/>
                </a:lnTo>
                <a:lnTo>
                  <a:pt x="2784348" y="294893"/>
                </a:lnTo>
                <a:lnTo>
                  <a:pt x="2782418" y="279237"/>
                </a:lnTo>
                <a:lnTo>
                  <a:pt x="2754241" y="233622"/>
                </a:lnTo>
                <a:lnTo>
                  <a:pt x="2717762" y="204545"/>
                </a:lnTo>
                <a:lnTo>
                  <a:pt x="2668025" y="176726"/>
                </a:lnTo>
                <a:lnTo>
                  <a:pt x="2605801" y="150328"/>
                </a:lnTo>
                <a:lnTo>
                  <a:pt x="2531860" y="125514"/>
                </a:lnTo>
                <a:lnTo>
                  <a:pt x="2490736" y="113751"/>
                </a:lnTo>
                <a:lnTo>
                  <a:pt x="2446971" y="102447"/>
                </a:lnTo>
                <a:lnTo>
                  <a:pt x="2400661" y="91619"/>
                </a:lnTo>
                <a:lnTo>
                  <a:pt x="2351903" y="81290"/>
                </a:lnTo>
                <a:lnTo>
                  <a:pt x="2300793" y="71480"/>
                </a:lnTo>
                <a:lnTo>
                  <a:pt x="2247428" y="62208"/>
                </a:lnTo>
                <a:lnTo>
                  <a:pt x="2191902" y="53495"/>
                </a:lnTo>
                <a:lnTo>
                  <a:pt x="2134313" y="45362"/>
                </a:lnTo>
                <a:lnTo>
                  <a:pt x="2074758" y="37830"/>
                </a:lnTo>
                <a:lnTo>
                  <a:pt x="2013331" y="30917"/>
                </a:lnTo>
                <a:lnTo>
                  <a:pt x="1950129" y="24646"/>
                </a:lnTo>
                <a:lnTo>
                  <a:pt x="1885249" y="19036"/>
                </a:lnTo>
                <a:lnTo>
                  <a:pt x="1818787" y="14108"/>
                </a:lnTo>
                <a:lnTo>
                  <a:pt x="1750838" y="9882"/>
                </a:lnTo>
                <a:lnTo>
                  <a:pt x="1681500" y="6379"/>
                </a:lnTo>
                <a:lnTo>
                  <a:pt x="1610868" y="3619"/>
                </a:lnTo>
                <a:lnTo>
                  <a:pt x="1539039" y="1622"/>
                </a:lnTo>
                <a:lnTo>
                  <a:pt x="1466109" y="408"/>
                </a:lnTo>
                <a:lnTo>
                  <a:pt x="1392174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0070" y="3845763"/>
            <a:ext cx="635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86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Private </a:t>
            </a:r>
            <a:r>
              <a:rPr spc="-10" dirty="0"/>
              <a:t>Virtual</a:t>
            </a:r>
            <a:r>
              <a:rPr dirty="0"/>
              <a:t> </a:t>
            </a:r>
            <a:r>
              <a:rPr spc="-5" dirty="0"/>
              <a:t>Interface</a:t>
            </a:r>
          </a:p>
        </p:txBody>
      </p:sp>
      <p:sp>
        <p:nvSpPr>
          <p:cNvPr id="7" name="object 7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9" name="object 9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0051" y="2310383"/>
              <a:ext cx="5835396" cy="1752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2723" y="2362200"/>
              <a:ext cx="5720715" cy="32384"/>
            </a:xfrm>
            <a:custGeom>
              <a:avLst/>
              <a:gdLst/>
              <a:ahLst/>
              <a:cxnLst/>
              <a:rect l="l" t="t" r="r" b="b"/>
              <a:pathLst>
                <a:path w="5720715" h="32385">
                  <a:moveTo>
                    <a:pt x="0" y="0"/>
                  </a:moveTo>
                  <a:lnTo>
                    <a:pt x="5720715" y="32004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3961" y="1155319"/>
            <a:ext cx="731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10.0.0.0</a:t>
            </a:r>
            <a:r>
              <a:rPr sz="105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29193" y="1184528"/>
            <a:ext cx="8807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05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5188" y="922019"/>
            <a:ext cx="1527175" cy="21336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4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dxvif-wwxxyyzz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74447" y="1171955"/>
            <a:ext cx="1537970" cy="183515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8415" rIns="0" bIns="0" rtlCol="0">
            <a:spAutoFit/>
          </a:bodyPr>
          <a:lstStyle/>
          <a:p>
            <a:pPr marL="452120">
              <a:lnSpc>
                <a:spcPts val="1295"/>
              </a:lnSpc>
              <a:spcBef>
                <a:spcPts val="14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100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84997" y="1421701"/>
            <a:ext cx="1523365" cy="213995"/>
            <a:chOff x="1884997" y="1421701"/>
            <a:chExt cx="1523365" cy="213995"/>
          </a:xfrm>
        </p:grpSpPr>
        <p:sp>
          <p:nvSpPr>
            <p:cNvPr id="32" name="object 32"/>
            <p:cNvSpPr/>
            <p:nvPr/>
          </p:nvSpPr>
          <p:spPr>
            <a:xfrm>
              <a:off x="1889760" y="1426463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1513332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3332" y="204215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9760" y="1426463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0" y="204215"/>
                  </a:moveTo>
                  <a:lnTo>
                    <a:pt x="1513332" y="204215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08957" y="1431416"/>
            <a:ext cx="146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169.254.254.9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84997" y="1671637"/>
            <a:ext cx="1523365" cy="213995"/>
            <a:chOff x="1884997" y="1671637"/>
            <a:chExt cx="1523365" cy="213995"/>
          </a:xfrm>
        </p:grpSpPr>
        <p:sp>
          <p:nvSpPr>
            <p:cNvPr id="36" name="object 36"/>
            <p:cNvSpPr/>
            <p:nvPr/>
          </p:nvSpPr>
          <p:spPr>
            <a:xfrm>
              <a:off x="1889760" y="1676400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1513332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3332" y="204215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9760" y="1676400"/>
              <a:ext cx="1513840" cy="204470"/>
            </a:xfrm>
            <a:custGeom>
              <a:avLst/>
              <a:gdLst/>
              <a:ahLst/>
              <a:cxnLst/>
              <a:rect l="l" t="t" r="r" b="b"/>
              <a:pathLst>
                <a:path w="1513839" h="204469">
                  <a:moveTo>
                    <a:pt x="0" y="204215"/>
                  </a:moveTo>
                  <a:lnTo>
                    <a:pt x="1513332" y="204215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74447" y="1671827"/>
            <a:ext cx="1537970" cy="213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8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7224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84997" y="1921573"/>
            <a:ext cx="1523365" cy="212725"/>
            <a:chOff x="1884997" y="1921573"/>
            <a:chExt cx="1523365" cy="212725"/>
          </a:xfrm>
        </p:grpSpPr>
        <p:sp>
          <p:nvSpPr>
            <p:cNvPr id="40" name="object 40"/>
            <p:cNvSpPr/>
            <p:nvPr/>
          </p:nvSpPr>
          <p:spPr>
            <a:xfrm>
              <a:off x="1889760" y="1926335"/>
              <a:ext cx="1513840" cy="203200"/>
            </a:xfrm>
            <a:custGeom>
              <a:avLst/>
              <a:gdLst/>
              <a:ahLst/>
              <a:cxnLst/>
              <a:rect l="l" t="t" r="r" b="b"/>
              <a:pathLst>
                <a:path w="1513839" h="203200">
                  <a:moveTo>
                    <a:pt x="1513332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1513332" y="202692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9760" y="1926335"/>
              <a:ext cx="1513840" cy="203200"/>
            </a:xfrm>
            <a:custGeom>
              <a:avLst/>
              <a:gdLst/>
              <a:ahLst/>
              <a:cxnLst/>
              <a:rect l="l" t="t" r="r" b="b"/>
              <a:pathLst>
                <a:path w="1513839" h="203200">
                  <a:moveTo>
                    <a:pt x="0" y="202692"/>
                  </a:moveTo>
                  <a:lnTo>
                    <a:pt x="1513332" y="202692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85188" y="1931289"/>
            <a:ext cx="15227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MD5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961697" y="918781"/>
            <a:ext cx="1851025" cy="213995"/>
            <a:chOff x="5961697" y="918781"/>
            <a:chExt cx="1851025" cy="213995"/>
          </a:xfrm>
        </p:grpSpPr>
        <p:sp>
          <p:nvSpPr>
            <p:cNvPr id="44" name="object 44"/>
            <p:cNvSpPr/>
            <p:nvPr/>
          </p:nvSpPr>
          <p:spPr>
            <a:xfrm>
              <a:off x="5966459" y="923544"/>
              <a:ext cx="1841500" cy="204470"/>
            </a:xfrm>
            <a:custGeom>
              <a:avLst/>
              <a:gdLst/>
              <a:ahLst/>
              <a:cxnLst/>
              <a:rect l="l" t="t" r="r" b="b"/>
              <a:pathLst>
                <a:path w="1841500" h="204469">
                  <a:moveTo>
                    <a:pt x="1840991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840991" y="204215"/>
                  </a:lnTo>
                  <a:lnTo>
                    <a:pt x="1840991" y="0"/>
                  </a:lnTo>
                  <a:close/>
                </a:path>
              </a:pathLst>
            </a:custGeom>
            <a:solidFill>
              <a:srgbClr val="E9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66459" y="923544"/>
              <a:ext cx="1841500" cy="204470"/>
            </a:xfrm>
            <a:custGeom>
              <a:avLst/>
              <a:gdLst/>
              <a:ahLst/>
              <a:cxnLst/>
              <a:rect l="l" t="t" r="r" b="b"/>
              <a:pathLst>
                <a:path w="1841500" h="204469">
                  <a:moveTo>
                    <a:pt x="0" y="204215"/>
                  </a:moveTo>
                  <a:lnTo>
                    <a:pt x="1840991" y="204215"/>
                  </a:lnTo>
                  <a:lnTo>
                    <a:pt x="1840991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3">
              <a:solidFill>
                <a:srgbClr val="E97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961888" y="924559"/>
            <a:ext cx="185038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gi0/0.100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61888" y="1168908"/>
            <a:ext cx="1844039" cy="17145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8415" rIns="0" bIns="0" rtlCol="0">
            <a:spAutoFit/>
          </a:bodyPr>
          <a:lstStyle/>
          <a:p>
            <a:pPr marL="603250">
              <a:lnSpc>
                <a:spcPts val="1200"/>
              </a:lnSpc>
              <a:spcBef>
                <a:spcPts val="14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100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961697" y="1418653"/>
            <a:ext cx="1844675" cy="213995"/>
            <a:chOff x="5961697" y="1418653"/>
            <a:chExt cx="1844675" cy="213995"/>
          </a:xfrm>
        </p:grpSpPr>
        <p:sp>
          <p:nvSpPr>
            <p:cNvPr id="49" name="object 49"/>
            <p:cNvSpPr/>
            <p:nvPr/>
          </p:nvSpPr>
          <p:spPr>
            <a:xfrm>
              <a:off x="5966459" y="1423416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69">
                  <a:moveTo>
                    <a:pt x="1834895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834895" y="204215"/>
                  </a:lnTo>
                  <a:lnTo>
                    <a:pt x="1834895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6459" y="1423416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69">
                  <a:moveTo>
                    <a:pt x="0" y="204215"/>
                  </a:moveTo>
                  <a:lnTo>
                    <a:pt x="1834895" y="204215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61888" y="1428115"/>
            <a:ext cx="184403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169.254.254.10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961697" y="1668589"/>
            <a:ext cx="1844675" cy="212725"/>
            <a:chOff x="5961697" y="1668589"/>
            <a:chExt cx="1844675" cy="212725"/>
          </a:xfrm>
        </p:grpSpPr>
        <p:sp>
          <p:nvSpPr>
            <p:cNvPr id="53" name="object 53"/>
            <p:cNvSpPr/>
            <p:nvPr/>
          </p:nvSpPr>
          <p:spPr>
            <a:xfrm>
              <a:off x="5966459" y="1673351"/>
              <a:ext cx="1835150" cy="203200"/>
            </a:xfrm>
            <a:custGeom>
              <a:avLst/>
              <a:gdLst/>
              <a:ahLst/>
              <a:cxnLst/>
              <a:rect l="l" t="t" r="r" b="b"/>
              <a:pathLst>
                <a:path w="1835150" h="203200">
                  <a:moveTo>
                    <a:pt x="1834895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1834895" y="202691"/>
                  </a:lnTo>
                  <a:lnTo>
                    <a:pt x="1834895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66459" y="1673351"/>
              <a:ext cx="1835150" cy="203200"/>
            </a:xfrm>
            <a:custGeom>
              <a:avLst/>
              <a:gdLst/>
              <a:ahLst/>
              <a:cxnLst/>
              <a:rect l="l" t="t" r="r" b="b"/>
              <a:pathLst>
                <a:path w="1835150" h="203200">
                  <a:moveTo>
                    <a:pt x="0" y="202691"/>
                  </a:moveTo>
                  <a:lnTo>
                    <a:pt x="1834895" y="202691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9143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961888" y="1678051"/>
            <a:ext cx="184403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961697" y="1918525"/>
            <a:ext cx="1844675" cy="212725"/>
            <a:chOff x="5961697" y="1918525"/>
            <a:chExt cx="1844675" cy="212725"/>
          </a:xfrm>
        </p:grpSpPr>
        <p:sp>
          <p:nvSpPr>
            <p:cNvPr id="57" name="object 57"/>
            <p:cNvSpPr/>
            <p:nvPr/>
          </p:nvSpPr>
          <p:spPr>
            <a:xfrm>
              <a:off x="5966459" y="1923288"/>
              <a:ext cx="1835150" cy="203200"/>
            </a:xfrm>
            <a:custGeom>
              <a:avLst/>
              <a:gdLst/>
              <a:ahLst/>
              <a:cxnLst/>
              <a:rect l="l" t="t" r="r" b="b"/>
              <a:pathLst>
                <a:path w="1835150" h="203200">
                  <a:moveTo>
                    <a:pt x="1834895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1834895" y="202692"/>
                  </a:lnTo>
                  <a:lnTo>
                    <a:pt x="1834895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66459" y="1923288"/>
              <a:ext cx="1835150" cy="203200"/>
            </a:xfrm>
            <a:custGeom>
              <a:avLst/>
              <a:gdLst/>
              <a:ahLst/>
              <a:cxnLst/>
              <a:rect l="l" t="t" r="r" b="b"/>
              <a:pathLst>
                <a:path w="1835150" h="203200">
                  <a:moveTo>
                    <a:pt x="0" y="202692"/>
                  </a:moveTo>
                  <a:lnTo>
                    <a:pt x="1834895" y="202692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961888" y="1927986"/>
            <a:ext cx="184403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MD5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67155" y="1908048"/>
            <a:ext cx="7411720" cy="1324610"/>
            <a:chOff x="867155" y="1908048"/>
            <a:chExt cx="7411720" cy="1324610"/>
          </a:xfrm>
        </p:grpSpPr>
        <p:sp>
          <p:nvSpPr>
            <p:cNvPr id="61" name="object 61"/>
            <p:cNvSpPr/>
            <p:nvPr/>
          </p:nvSpPr>
          <p:spPr>
            <a:xfrm>
              <a:off x="1937003" y="2639568"/>
              <a:ext cx="5835396" cy="1752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79675" y="2691384"/>
              <a:ext cx="5720715" cy="32384"/>
            </a:xfrm>
            <a:custGeom>
              <a:avLst/>
              <a:gdLst/>
              <a:ahLst/>
              <a:cxnLst/>
              <a:rect l="l" t="t" r="r" b="b"/>
              <a:pathLst>
                <a:path w="5720715" h="32385">
                  <a:moveTo>
                    <a:pt x="0" y="0"/>
                  </a:moveTo>
                  <a:lnTo>
                    <a:pt x="5720715" y="32004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46848" y="2208276"/>
              <a:ext cx="731520" cy="7269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7155" y="1908048"/>
              <a:ext cx="1335024" cy="1324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882139" y="3157727"/>
            <a:ext cx="1527175" cy="213360"/>
          </a:xfrm>
          <a:prstGeom prst="rect">
            <a:avLst/>
          </a:prstGeom>
          <a:solidFill>
            <a:srgbClr val="E97000"/>
          </a:solidFill>
        </p:spPr>
        <p:txBody>
          <a:bodyPr vert="horz" wrap="square" lIns="0" tIns="1905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5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dxvif-aabbccdd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881949" y="3407473"/>
            <a:ext cx="1521460" cy="212725"/>
            <a:chOff x="1881949" y="3407473"/>
            <a:chExt cx="1521460" cy="212725"/>
          </a:xfrm>
        </p:grpSpPr>
        <p:sp>
          <p:nvSpPr>
            <p:cNvPr id="67" name="object 67"/>
            <p:cNvSpPr/>
            <p:nvPr/>
          </p:nvSpPr>
          <p:spPr>
            <a:xfrm>
              <a:off x="1886711" y="3412235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151180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1511808" y="202691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86711" y="3412235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0" y="202691"/>
                  </a:moveTo>
                  <a:lnTo>
                    <a:pt x="1511808" y="202691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310764" y="3413201"/>
            <a:ext cx="6648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881949" y="3657409"/>
            <a:ext cx="1521460" cy="212725"/>
            <a:chOff x="1881949" y="3657409"/>
            <a:chExt cx="1521460" cy="212725"/>
          </a:xfrm>
        </p:grpSpPr>
        <p:sp>
          <p:nvSpPr>
            <p:cNvPr id="71" name="object 71"/>
            <p:cNvSpPr/>
            <p:nvPr/>
          </p:nvSpPr>
          <p:spPr>
            <a:xfrm>
              <a:off x="1886711" y="3662171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151180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1511808" y="202691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6711" y="3662171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0" y="202691"/>
                  </a:moveTo>
                  <a:lnTo>
                    <a:pt x="1511808" y="202691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9143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912005" y="3667505"/>
            <a:ext cx="1469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169.254.254.13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881949" y="3907345"/>
            <a:ext cx="1521460" cy="212725"/>
            <a:chOff x="1881949" y="3907345"/>
            <a:chExt cx="1521460" cy="212725"/>
          </a:xfrm>
        </p:grpSpPr>
        <p:sp>
          <p:nvSpPr>
            <p:cNvPr id="75" name="object 75"/>
            <p:cNvSpPr/>
            <p:nvPr/>
          </p:nvSpPr>
          <p:spPr>
            <a:xfrm>
              <a:off x="1886711" y="3912108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151180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1511808" y="202692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86711" y="3912108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0" y="202692"/>
                  </a:moveTo>
                  <a:lnTo>
                    <a:pt x="1511808" y="20269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3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214752" y="3917391"/>
            <a:ext cx="855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7224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881949" y="4157281"/>
            <a:ext cx="1521460" cy="212725"/>
            <a:chOff x="1881949" y="4157281"/>
            <a:chExt cx="1521460" cy="212725"/>
          </a:xfrm>
        </p:grpSpPr>
        <p:sp>
          <p:nvSpPr>
            <p:cNvPr id="79" name="object 79"/>
            <p:cNvSpPr/>
            <p:nvPr/>
          </p:nvSpPr>
          <p:spPr>
            <a:xfrm>
              <a:off x="1886711" y="4162044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1511808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1511808" y="202691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886711" y="4162044"/>
              <a:ext cx="1511935" cy="203200"/>
            </a:xfrm>
            <a:custGeom>
              <a:avLst/>
              <a:gdLst/>
              <a:ahLst/>
              <a:cxnLst/>
              <a:rect l="l" t="t" r="r" b="b"/>
              <a:pathLst>
                <a:path w="1511935" h="203200">
                  <a:moveTo>
                    <a:pt x="0" y="202691"/>
                  </a:moveTo>
                  <a:lnTo>
                    <a:pt x="1511808" y="202691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9143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882139" y="4167327"/>
            <a:ext cx="15214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MD5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958649" y="3142297"/>
            <a:ext cx="1849120" cy="213995"/>
            <a:chOff x="5958649" y="3142297"/>
            <a:chExt cx="1849120" cy="213995"/>
          </a:xfrm>
        </p:grpSpPr>
        <p:sp>
          <p:nvSpPr>
            <p:cNvPr id="83" name="object 83"/>
            <p:cNvSpPr/>
            <p:nvPr/>
          </p:nvSpPr>
          <p:spPr>
            <a:xfrm>
              <a:off x="5963411" y="3147060"/>
              <a:ext cx="1839595" cy="204470"/>
            </a:xfrm>
            <a:custGeom>
              <a:avLst/>
              <a:gdLst/>
              <a:ahLst/>
              <a:cxnLst/>
              <a:rect l="l" t="t" r="r" b="b"/>
              <a:pathLst>
                <a:path w="1839595" h="204470">
                  <a:moveTo>
                    <a:pt x="1839467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839467" y="204215"/>
                  </a:lnTo>
                  <a:lnTo>
                    <a:pt x="1839467" y="0"/>
                  </a:lnTo>
                  <a:close/>
                </a:path>
              </a:pathLst>
            </a:custGeom>
            <a:solidFill>
              <a:srgbClr val="E9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63411" y="3147060"/>
              <a:ext cx="1839595" cy="204470"/>
            </a:xfrm>
            <a:custGeom>
              <a:avLst/>
              <a:gdLst/>
              <a:ahLst/>
              <a:cxnLst/>
              <a:rect l="l" t="t" r="r" b="b"/>
              <a:pathLst>
                <a:path w="1839595" h="204470">
                  <a:moveTo>
                    <a:pt x="0" y="204215"/>
                  </a:moveTo>
                  <a:lnTo>
                    <a:pt x="1839467" y="204215"/>
                  </a:lnTo>
                  <a:lnTo>
                    <a:pt x="1839467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E97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958840" y="3149041"/>
            <a:ext cx="18491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gi0/0.100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58840" y="3392423"/>
            <a:ext cx="1844039" cy="19431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9685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5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100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958649" y="3642169"/>
            <a:ext cx="1844675" cy="213995"/>
            <a:chOff x="5958649" y="3642169"/>
            <a:chExt cx="1844675" cy="213995"/>
          </a:xfrm>
        </p:grpSpPr>
        <p:sp>
          <p:nvSpPr>
            <p:cNvPr id="88" name="object 88"/>
            <p:cNvSpPr/>
            <p:nvPr/>
          </p:nvSpPr>
          <p:spPr>
            <a:xfrm>
              <a:off x="5963411" y="3646932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70">
                  <a:moveTo>
                    <a:pt x="1834895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1834895" y="204216"/>
                  </a:lnTo>
                  <a:lnTo>
                    <a:pt x="1834895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63411" y="3646932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70">
                  <a:moveTo>
                    <a:pt x="0" y="204216"/>
                  </a:moveTo>
                  <a:lnTo>
                    <a:pt x="1834895" y="204216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958840" y="3653154"/>
            <a:ext cx="184403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169.254.254.14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958649" y="3892105"/>
            <a:ext cx="1844675" cy="213995"/>
            <a:chOff x="5958649" y="3892105"/>
            <a:chExt cx="1844675" cy="213995"/>
          </a:xfrm>
        </p:grpSpPr>
        <p:sp>
          <p:nvSpPr>
            <p:cNvPr id="92" name="object 92"/>
            <p:cNvSpPr/>
            <p:nvPr/>
          </p:nvSpPr>
          <p:spPr>
            <a:xfrm>
              <a:off x="5963411" y="3896867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70">
                  <a:moveTo>
                    <a:pt x="1834895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834895" y="204215"/>
                  </a:lnTo>
                  <a:lnTo>
                    <a:pt x="1834895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63411" y="3896867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70">
                  <a:moveTo>
                    <a:pt x="0" y="204215"/>
                  </a:moveTo>
                  <a:lnTo>
                    <a:pt x="1834895" y="204215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958840" y="3903065"/>
            <a:ext cx="184403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958649" y="4142041"/>
            <a:ext cx="1844675" cy="213995"/>
            <a:chOff x="5958649" y="4142041"/>
            <a:chExt cx="1844675" cy="213995"/>
          </a:xfrm>
        </p:grpSpPr>
        <p:sp>
          <p:nvSpPr>
            <p:cNvPr id="96" name="object 96"/>
            <p:cNvSpPr/>
            <p:nvPr/>
          </p:nvSpPr>
          <p:spPr>
            <a:xfrm>
              <a:off x="5963411" y="4146803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70">
                  <a:moveTo>
                    <a:pt x="1834895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1834895" y="204216"/>
                  </a:lnTo>
                  <a:lnTo>
                    <a:pt x="1834895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63411" y="4146803"/>
              <a:ext cx="1835150" cy="204470"/>
            </a:xfrm>
            <a:custGeom>
              <a:avLst/>
              <a:gdLst/>
              <a:ahLst/>
              <a:cxnLst/>
              <a:rect l="l" t="t" r="r" b="b"/>
              <a:pathLst>
                <a:path w="1835150" h="204470">
                  <a:moveTo>
                    <a:pt x="0" y="204216"/>
                  </a:moveTo>
                  <a:lnTo>
                    <a:pt x="1834895" y="204216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958840" y="4153001"/>
            <a:ext cx="184403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MD5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0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869185" y="1111758"/>
            <a:ext cx="5771515" cy="2810510"/>
          </a:xfrm>
          <a:custGeom>
            <a:avLst/>
            <a:gdLst/>
            <a:ahLst/>
            <a:cxnLst/>
            <a:rect l="l" t="t" r="r" b="b"/>
            <a:pathLst>
              <a:path w="5771515" h="2810510">
                <a:moveTo>
                  <a:pt x="3047" y="2654045"/>
                </a:moveTo>
                <a:lnTo>
                  <a:pt x="33968" y="2610207"/>
                </a:lnTo>
                <a:lnTo>
                  <a:pt x="86235" y="2583543"/>
                </a:lnTo>
                <a:lnTo>
                  <a:pt x="160797" y="2559542"/>
                </a:lnTo>
                <a:lnTo>
                  <a:pt x="205629" y="2548703"/>
                </a:lnTo>
                <a:lnTo>
                  <a:pt x="255061" y="2538727"/>
                </a:lnTo>
                <a:lnTo>
                  <a:pt x="308770" y="2529679"/>
                </a:lnTo>
                <a:lnTo>
                  <a:pt x="366432" y="2521624"/>
                </a:lnTo>
                <a:lnTo>
                  <a:pt x="427721" y="2514629"/>
                </a:lnTo>
                <a:lnTo>
                  <a:pt x="492315" y="2508758"/>
                </a:lnTo>
                <a:lnTo>
                  <a:pt x="559888" y="2504078"/>
                </a:lnTo>
                <a:lnTo>
                  <a:pt x="630115" y="2500654"/>
                </a:lnTo>
                <a:lnTo>
                  <a:pt x="702674" y="2498551"/>
                </a:lnTo>
                <a:lnTo>
                  <a:pt x="777239" y="2497835"/>
                </a:lnTo>
                <a:lnTo>
                  <a:pt x="851805" y="2498551"/>
                </a:lnTo>
                <a:lnTo>
                  <a:pt x="924364" y="2500654"/>
                </a:lnTo>
                <a:lnTo>
                  <a:pt x="994591" y="2504078"/>
                </a:lnTo>
                <a:lnTo>
                  <a:pt x="1062164" y="2508758"/>
                </a:lnTo>
                <a:lnTo>
                  <a:pt x="1126758" y="2514629"/>
                </a:lnTo>
                <a:lnTo>
                  <a:pt x="1188047" y="2521624"/>
                </a:lnTo>
                <a:lnTo>
                  <a:pt x="1245709" y="2529679"/>
                </a:lnTo>
                <a:lnTo>
                  <a:pt x="1299418" y="2538727"/>
                </a:lnTo>
                <a:lnTo>
                  <a:pt x="1348850" y="2548703"/>
                </a:lnTo>
                <a:lnTo>
                  <a:pt x="1393682" y="2559542"/>
                </a:lnTo>
                <a:lnTo>
                  <a:pt x="1433588" y="2571177"/>
                </a:lnTo>
                <a:lnTo>
                  <a:pt x="1497327" y="2596575"/>
                </a:lnTo>
                <a:lnTo>
                  <a:pt x="1537473" y="2624373"/>
                </a:lnTo>
                <a:lnTo>
                  <a:pt x="1551431" y="2654045"/>
                </a:lnTo>
                <a:lnTo>
                  <a:pt x="1547888" y="2669083"/>
                </a:lnTo>
                <a:lnTo>
                  <a:pt x="1520511" y="2697884"/>
                </a:lnTo>
                <a:lnTo>
                  <a:pt x="1468244" y="2724548"/>
                </a:lnTo>
                <a:lnTo>
                  <a:pt x="1393682" y="2748549"/>
                </a:lnTo>
                <a:lnTo>
                  <a:pt x="1348850" y="2759388"/>
                </a:lnTo>
                <a:lnTo>
                  <a:pt x="1299418" y="2769364"/>
                </a:lnTo>
                <a:lnTo>
                  <a:pt x="1245709" y="2778412"/>
                </a:lnTo>
                <a:lnTo>
                  <a:pt x="1188047" y="2786467"/>
                </a:lnTo>
                <a:lnTo>
                  <a:pt x="1126758" y="2793462"/>
                </a:lnTo>
                <a:lnTo>
                  <a:pt x="1062164" y="2799333"/>
                </a:lnTo>
                <a:lnTo>
                  <a:pt x="994591" y="2804013"/>
                </a:lnTo>
                <a:lnTo>
                  <a:pt x="924364" y="2807437"/>
                </a:lnTo>
                <a:lnTo>
                  <a:pt x="851805" y="2809540"/>
                </a:lnTo>
                <a:lnTo>
                  <a:pt x="777239" y="2810255"/>
                </a:lnTo>
                <a:lnTo>
                  <a:pt x="702674" y="2809540"/>
                </a:lnTo>
                <a:lnTo>
                  <a:pt x="630115" y="2807437"/>
                </a:lnTo>
                <a:lnTo>
                  <a:pt x="559888" y="2804013"/>
                </a:lnTo>
                <a:lnTo>
                  <a:pt x="492315" y="2799333"/>
                </a:lnTo>
                <a:lnTo>
                  <a:pt x="427721" y="2793462"/>
                </a:lnTo>
                <a:lnTo>
                  <a:pt x="366432" y="2786467"/>
                </a:lnTo>
                <a:lnTo>
                  <a:pt x="308770" y="2778412"/>
                </a:lnTo>
                <a:lnTo>
                  <a:pt x="255061" y="2769364"/>
                </a:lnTo>
                <a:lnTo>
                  <a:pt x="205629" y="2759388"/>
                </a:lnTo>
                <a:lnTo>
                  <a:pt x="160797" y="2748549"/>
                </a:lnTo>
                <a:lnTo>
                  <a:pt x="120891" y="2736914"/>
                </a:lnTo>
                <a:lnTo>
                  <a:pt x="57152" y="2711516"/>
                </a:lnTo>
                <a:lnTo>
                  <a:pt x="17006" y="2683718"/>
                </a:lnTo>
                <a:lnTo>
                  <a:pt x="3047" y="2654045"/>
                </a:lnTo>
                <a:close/>
              </a:path>
              <a:path w="5771515" h="2810510">
                <a:moveTo>
                  <a:pt x="0" y="411479"/>
                </a:moveTo>
                <a:lnTo>
                  <a:pt x="30920" y="367840"/>
                </a:lnTo>
                <a:lnTo>
                  <a:pt x="83187" y="341304"/>
                </a:lnTo>
                <a:lnTo>
                  <a:pt x="157749" y="317420"/>
                </a:lnTo>
                <a:lnTo>
                  <a:pt x="202581" y="306635"/>
                </a:lnTo>
                <a:lnTo>
                  <a:pt x="252013" y="296710"/>
                </a:lnTo>
                <a:lnTo>
                  <a:pt x="305722" y="287708"/>
                </a:lnTo>
                <a:lnTo>
                  <a:pt x="363384" y="279695"/>
                </a:lnTo>
                <a:lnTo>
                  <a:pt x="424673" y="272736"/>
                </a:lnTo>
                <a:lnTo>
                  <a:pt x="489267" y="266896"/>
                </a:lnTo>
                <a:lnTo>
                  <a:pt x="556840" y="262240"/>
                </a:lnTo>
                <a:lnTo>
                  <a:pt x="627067" y="258834"/>
                </a:lnTo>
                <a:lnTo>
                  <a:pt x="699626" y="256743"/>
                </a:lnTo>
                <a:lnTo>
                  <a:pt x="774191" y="256031"/>
                </a:lnTo>
                <a:lnTo>
                  <a:pt x="848757" y="256743"/>
                </a:lnTo>
                <a:lnTo>
                  <a:pt x="921316" y="258834"/>
                </a:lnTo>
                <a:lnTo>
                  <a:pt x="991543" y="262240"/>
                </a:lnTo>
                <a:lnTo>
                  <a:pt x="1059116" y="266896"/>
                </a:lnTo>
                <a:lnTo>
                  <a:pt x="1123710" y="272736"/>
                </a:lnTo>
                <a:lnTo>
                  <a:pt x="1184999" y="279695"/>
                </a:lnTo>
                <a:lnTo>
                  <a:pt x="1242661" y="287708"/>
                </a:lnTo>
                <a:lnTo>
                  <a:pt x="1296370" y="296710"/>
                </a:lnTo>
                <a:lnTo>
                  <a:pt x="1345802" y="306635"/>
                </a:lnTo>
                <a:lnTo>
                  <a:pt x="1390634" y="317420"/>
                </a:lnTo>
                <a:lnTo>
                  <a:pt x="1430540" y="328997"/>
                </a:lnTo>
                <a:lnTo>
                  <a:pt x="1494279" y="354273"/>
                </a:lnTo>
                <a:lnTo>
                  <a:pt x="1534425" y="381941"/>
                </a:lnTo>
                <a:lnTo>
                  <a:pt x="1548384" y="411479"/>
                </a:lnTo>
                <a:lnTo>
                  <a:pt x="1544840" y="426450"/>
                </a:lnTo>
                <a:lnTo>
                  <a:pt x="1517463" y="455119"/>
                </a:lnTo>
                <a:lnTo>
                  <a:pt x="1465196" y="481655"/>
                </a:lnTo>
                <a:lnTo>
                  <a:pt x="1390634" y="505539"/>
                </a:lnTo>
                <a:lnTo>
                  <a:pt x="1345802" y="516324"/>
                </a:lnTo>
                <a:lnTo>
                  <a:pt x="1296370" y="526249"/>
                </a:lnTo>
                <a:lnTo>
                  <a:pt x="1242661" y="535251"/>
                </a:lnTo>
                <a:lnTo>
                  <a:pt x="1184999" y="543264"/>
                </a:lnTo>
                <a:lnTo>
                  <a:pt x="1123710" y="550223"/>
                </a:lnTo>
                <a:lnTo>
                  <a:pt x="1059116" y="556063"/>
                </a:lnTo>
                <a:lnTo>
                  <a:pt x="991543" y="560719"/>
                </a:lnTo>
                <a:lnTo>
                  <a:pt x="921316" y="564125"/>
                </a:lnTo>
                <a:lnTo>
                  <a:pt x="848757" y="566216"/>
                </a:lnTo>
                <a:lnTo>
                  <a:pt x="774191" y="566927"/>
                </a:lnTo>
                <a:lnTo>
                  <a:pt x="699626" y="566216"/>
                </a:lnTo>
                <a:lnTo>
                  <a:pt x="627067" y="564125"/>
                </a:lnTo>
                <a:lnTo>
                  <a:pt x="556840" y="560719"/>
                </a:lnTo>
                <a:lnTo>
                  <a:pt x="489267" y="556063"/>
                </a:lnTo>
                <a:lnTo>
                  <a:pt x="424673" y="550223"/>
                </a:lnTo>
                <a:lnTo>
                  <a:pt x="363384" y="543264"/>
                </a:lnTo>
                <a:lnTo>
                  <a:pt x="305722" y="535251"/>
                </a:lnTo>
                <a:lnTo>
                  <a:pt x="252013" y="526249"/>
                </a:lnTo>
                <a:lnTo>
                  <a:pt x="202581" y="516324"/>
                </a:lnTo>
                <a:lnTo>
                  <a:pt x="157749" y="505539"/>
                </a:lnTo>
                <a:lnTo>
                  <a:pt x="117843" y="493962"/>
                </a:lnTo>
                <a:lnTo>
                  <a:pt x="54104" y="468686"/>
                </a:lnTo>
                <a:lnTo>
                  <a:pt x="13958" y="441018"/>
                </a:lnTo>
                <a:lnTo>
                  <a:pt x="0" y="411479"/>
                </a:lnTo>
                <a:close/>
              </a:path>
              <a:path w="5771515" h="2810510">
                <a:moveTo>
                  <a:pt x="4200144" y="155447"/>
                </a:moveTo>
                <a:lnTo>
                  <a:pt x="4231064" y="111808"/>
                </a:lnTo>
                <a:lnTo>
                  <a:pt x="4283331" y="85272"/>
                </a:lnTo>
                <a:lnTo>
                  <a:pt x="4357893" y="61388"/>
                </a:lnTo>
                <a:lnTo>
                  <a:pt x="4402725" y="50603"/>
                </a:lnTo>
                <a:lnTo>
                  <a:pt x="4452157" y="40678"/>
                </a:lnTo>
                <a:lnTo>
                  <a:pt x="4505866" y="31676"/>
                </a:lnTo>
                <a:lnTo>
                  <a:pt x="4563528" y="23663"/>
                </a:lnTo>
                <a:lnTo>
                  <a:pt x="4624817" y="16704"/>
                </a:lnTo>
                <a:lnTo>
                  <a:pt x="4689411" y="10864"/>
                </a:lnTo>
                <a:lnTo>
                  <a:pt x="4756984" y="6208"/>
                </a:lnTo>
                <a:lnTo>
                  <a:pt x="4827211" y="2802"/>
                </a:lnTo>
                <a:lnTo>
                  <a:pt x="4899770" y="711"/>
                </a:lnTo>
                <a:lnTo>
                  <a:pt x="4974336" y="0"/>
                </a:lnTo>
                <a:lnTo>
                  <a:pt x="5048901" y="711"/>
                </a:lnTo>
                <a:lnTo>
                  <a:pt x="5121460" y="2802"/>
                </a:lnTo>
                <a:lnTo>
                  <a:pt x="5191687" y="6208"/>
                </a:lnTo>
                <a:lnTo>
                  <a:pt x="5259260" y="10864"/>
                </a:lnTo>
                <a:lnTo>
                  <a:pt x="5323854" y="16704"/>
                </a:lnTo>
                <a:lnTo>
                  <a:pt x="5385143" y="23663"/>
                </a:lnTo>
                <a:lnTo>
                  <a:pt x="5442805" y="31676"/>
                </a:lnTo>
                <a:lnTo>
                  <a:pt x="5496514" y="40678"/>
                </a:lnTo>
                <a:lnTo>
                  <a:pt x="5545946" y="50603"/>
                </a:lnTo>
                <a:lnTo>
                  <a:pt x="5590778" y="61388"/>
                </a:lnTo>
                <a:lnTo>
                  <a:pt x="5630684" y="72965"/>
                </a:lnTo>
                <a:lnTo>
                  <a:pt x="5694423" y="98241"/>
                </a:lnTo>
                <a:lnTo>
                  <a:pt x="5734569" y="125909"/>
                </a:lnTo>
                <a:lnTo>
                  <a:pt x="5748528" y="155447"/>
                </a:lnTo>
                <a:lnTo>
                  <a:pt x="5744984" y="170418"/>
                </a:lnTo>
                <a:lnTo>
                  <a:pt x="5717607" y="199087"/>
                </a:lnTo>
                <a:lnTo>
                  <a:pt x="5665340" y="225623"/>
                </a:lnTo>
                <a:lnTo>
                  <a:pt x="5590778" y="249507"/>
                </a:lnTo>
                <a:lnTo>
                  <a:pt x="5545946" y="260292"/>
                </a:lnTo>
                <a:lnTo>
                  <a:pt x="5496514" y="270217"/>
                </a:lnTo>
                <a:lnTo>
                  <a:pt x="5442805" y="279219"/>
                </a:lnTo>
                <a:lnTo>
                  <a:pt x="5385143" y="287232"/>
                </a:lnTo>
                <a:lnTo>
                  <a:pt x="5323854" y="294191"/>
                </a:lnTo>
                <a:lnTo>
                  <a:pt x="5259260" y="300031"/>
                </a:lnTo>
                <a:lnTo>
                  <a:pt x="5191687" y="304687"/>
                </a:lnTo>
                <a:lnTo>
                  <a:pt x="5121460" y="308093"/>
                </a:lnTo>
                <a:lnTo>
                  <a:pt x="5048901" y="310184"/>
                </a:lnTo>
                <a:lnTo>
                  <a:pt x="4974336" y="310895"/>
                </a:lnTo>
                <a:lnTo>
                  <a:pt x="4899770" y="310184"/>
                </a:lnTo>
                <a:lnTo>
                  <a:pt x="4827211" y="308093"/>
                </a:lnTo>
                <a:lnTo>
                  <a:pt x="4756984" y="304687"/>
                </a:lnTo>
                <a:lnTo>
                  <a:pt x="4689411" y="300031"/>
                </a:lnTo>
                <a:lnTo>
                  <a:pt x="4624817" y="294191"/>
                </a:lnTo>
                <a:lnTo>
                  <a:pt x="4563528" y="287232"/>
                </a:lnTo>
                <a:lnTo>
                  <a:pt x="4505866" y="279219"/>
                </a:lnTo>
                <a:lnTo>
                  <a:pt x="4452157" y="270217"/>
                </a:lnTo>
                <a:lnTo>
                  <a:pt x="4402725" y="260292"/>
                </a:lnTo>
                <a:lnTo>
                  <a:pt x="4357893" y="249507"/>
                </a:lnTo>
                <a:lnTo>
                  <a:pt x="4317987" y="237930"/>
                </a:lnTo>
                <a:lnTo>
                  <a:pt x="4254248" y="212654"/>
                </a:lnTo>
                <a:lnTo>
                  <a:pt x="4214102" y="184986"/>
                </a:lnTo>
                <a:lnTo>
                  <a:pt x="4200144" y="155447"/>
                </a:lnTo>
                <a:close/>
              </a:path>
              <a:path w="5771515" h="2810510">
                <a:moveTo>
                  <a:pt x="4221480" y="2382773"/>
                </a:moveTo>
                <a:lnTo>
                  <a:pt x="4252433" y="2338935"/>
                </a:lnTo>
                <a:lnTo>
                  <a:pt x="4304756" y="2312271"/>
                </a:lnTo>
                <a:lnTo>
                  <a:pt x="4379397" y="2288270"/>
                </a:lnTo>
                <a:lnTo>
                  <a:pt x="4424274" y="2277431"/>
                </a:lnTo>
                <a:lnTo>
                  <a:pt x="4473757" y="2267455"/>
                </a:lnTo>
                <a:lnTo>
                  <a:pt x="4527520" y="2258407"/>
                </a:lnTo>
                <a:lnTo>
                  <a:pt x="4585239" y="2250352"/>
                </a:lnTo>
                <a:lnTo>
                  <a:pt x="4646589" y="2243357"/>
                </a:lnTo>
                <a:lnTo>
                  <a:pt x="4711245" y="2237486"/>
                </a:lnTo>
                <a:lnTo>
                  <a:pt x="4778882" y="2232806"/>
                </a:lnTo>
                <a:lnTo>
                  <a:pt x="4849176" y="2229382"/>
                </a:lnTo>
                <a:lnTo>
                  <a:pt x="4921801" y="2227279"/>
                </a:lnTo>
                <a:lnTo>
                  <a:pt x="4996434" y="2226564"/>
                </a:lnTo>
                <a:lnTo>
                  <a:pt x="5071066" y="2227279"/>
                </a:lnTo>
                <a:lnTo>
                  <a:pt x="5143691" y="2229382"/>
                </a:lnTo>
                <a:lnTo>
                  <a:pt x="5213985" y="2232806"/>
                </a:lnTo>
                <a:lnTo>
                  <a:pt x="5281622" y="2237486"/>
                </a:lnTo>
                <a:lnTo>
                  <a:pt x="5346278" y="2243357"/>
                </a:lnTo>
                <a:lnTo>
                  <a:pt x="5407628" y="2250352"/>
                </a:lnTo>
                <a:lnTo>
                  <a:pt x="5465347" y="2258407"/>
                </a:lnTo>
                <a:lnTo>
                  <a:pt x="5519110" y="2267455"/>
                </a:lnTo>
                <a:lnTo>
                  <a:pt x="5568593" y="2277431"/>
                </a:lnTo>
                <a:lnTo>
                  <a:pt x="5613470" y="2288270"/>
                </a:lnTo>
                <a:lnTo>
                  <a:pt x="5653418" y="2299905"/>
                </a:lnTo>
                <a:lnTo>
                  <a:pt x="5717225" y="2325303"/>
                </a:lnTo>
                <a:lnTo>
                  <a:pt x="5757414" y="2353101"/>
                </a:lnTo>
                <a:lnTo>
                  <a:pt x="5771388" y="2382773"/>
                </a:lnTo>
                <a:lnTo>
                  <a:pt x="5767840" y="2397811"/>
                </a:lnTo>
                <a:lnTo>
                  <a:pt x="5740434" y="2426612"/>
                </a:lnTo>
                <a:lnTo>
                  <a:pt x="5688111" y="2453276"/>
                </a:lnTo>
                <a:lnTo>
                  <a:pt x="5613470" y="2477277"/>
                </a:lnTo>
                <a:lnTo>
                  <a:pt x="5568593" y="2488116"/>
                </a:lnTo>
                <a:lnTo>
                  <a:pt x="5519110" y="2498092"/>
                </a:lnTo>
                <a:lnTo>
                  <a:pt x="5465347" y="2507140"/>
                </a:lnTo>
                <a:lnTo>
                  <a:pt x="5407628" y="2515195"/>
                </a:lnTo>
                <a:lnTo>
                  <a:pt x="5346278" y="2522190"/>
                </a:lnTo>
                <a:lnTo>
                  <a:pt x="5281622" y="2528061"/>
                </a:lnTo>
                <a:lnTo>
                  <a:pt x="5213985" y="2532741"/>
                </a:lnTo>
                <a:lnTo>
                  <a:pt x="5143691" y="2536165"/>
                </a:lnTo>
                <a:lnTo>
                  <a:pt x="5071066" y="2538268"/>
                </a:lnTo>
                <a:lnTo>
                  <a:pt x="4996434" y="2538983"/>
                </a:lnTo>
                <a:lnTo>
                  <a:pt x="4921801" y="2538268"/>
                </a:lnTo>
                <a:lnTo>
                  <a:pt x="4849176" y="2536165"/>
                </a:lnTo>
                <a:lnTo>
                  <a:pt x="4778882" y="2532741"/>
                </a:lnTo>
                <a:lnTo>
                  <a:pt x="4711245" y="2528061"/>
                </a:lnTo>
                <a:lnTo>
                  <a:pt x="4646589" y="2522190"/>
                </a:lnTo>
                <a:lnTo>
                  <a:pt x="4585239" y="2515195"/>
                </a:lnTo>
                <a:lnTo>
                  <a:pt x="4527520" y="2507140"/>
                </a:lnTo>
                <a:lnTo>
                  <a:pt x="4473757" y="2498092"/>
                </a:lnTo>
                <a:lnTo>
                  <a:pt x="4424274" y="2488116"/>
                </a:lnTo>
                <a:lnTo>
                  <a:pt x="4379397" y="2477277"/>
                </a:lnTo>
                <a:lnTo>
                  <a:pt x="4339449" y="2465642"/>
                </a:lnTo>
                <a:lnTo>
                  <a:pt x="4275642" y="2440244"/>
                </a:lnTo>
                <a:lnTo>
                  <a:pt x="4235453" y="2412446"/>
                </a:lnTo>
                <a:lnTo>
                  <a:pt x="4221480" y="238277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3" name="object 3"/>
            <p:cNvSpPr/>
            <p:nvPr/>
          </p:nvSpPr>
          <p:spPr>
            <a:xfrm>
              <a:off x="1417320" y="2660904"/>
              <a:ext cx="1289304" cy="899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753" y="2696717"/>
              <a:ext cx="1203960" cy="787400"/>
            </a:xfrm>
            <a:custGeom>
              <a:avLst/>
              <a:gdLst/>
              <a:ahLst/>
              <a:cxnLst/>
              <a:rect l="l" t="t" r="r" b="b"/>
              <a:pathLst>
                <a:path w="1203960" h="787400">
                  <a:moveTo>
                    <a:pt x="1203960" y="787273"/>
                  </a:moveTo>
                  <a:lnTo>
                    <a:pt x="601979" y="787273"/>
                  </a:lnTo>
                  <a:lnTo>
                    <a:pt x="601979" y="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566" y="1949957"/>
              <a:ext cx="2667000" cy="2851785"/>
            </a:xfrm>
            <a:custGeom>
              <a:avLst/>
              <a:gdLst/>
              <a:ahLst/>
              <a:cxnLst/>
              <a:rect l="l" t="t" r="r" b="b"/>
              <a:pathLst>
                <a:path w="2667000" h="2851785">
                  <a:moveTo>
                    <a:pt x="0" y="2851404"/>
                  </a:moveTo>
                  <a:lnTo>
                    <a:pt x="2667000" y="2851404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851404"/>
                  </a:lnTo>
                  <a:close/>
                </a:path>
                <a:path w="2667000" h="2851785">
                  <a:moveTo>
                    <a:pt x="152400" y="2718816"/>
                  </a:moveTo>
                  <a:lnTo>
                    <a:pt x="1178052" y="2718816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2718816"/>
                  </a:lnTo>
                  <a:close/>
                </a:path>
                <a:path w="2667000" h="2851785">
                  <a:moveTo>
                    <a:pt x="1301495" y="2706624"/>
                  </a:moveTo>
                  <a:lnTo>
                    <a:pt x="2476499" y="2706624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2706624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5447" y="2293620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DX – Single Location</a:t>
            </a:r>
            <a:r>
              <a:rPr spc="10" dirty="0"/>
              <a:t> </a:t>
            </a:r>
            <a:r>
              <a:rPr dirty="0"/>
              <a:t>revisited</a:t>
            </a:r>
          </a:p>
        </p:txBody>
      </p:sp>
      <p:sp>
        <p:nvSpPr>
          <p:cNvPr id="24" name="object 24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4872" y="3912514"/>
            <a:ext cx="10058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215265" indent="-8255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3688" y="2816478"/>
            <a:ext cx="576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er  Router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9704" y="1934082"/>
            <a:ext cx="1489710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81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58988" y="2034078"/>
            <a:ext cx="6092190" cy="836930"/>
            <a:chOff x="1558988" y="2034078"/>
            <a:chExt cx="6092190" cy="836930"/>
          </a:xfrm>
        </p:grpSpPr>
        <p:sp>
          <p:nvSpPr>
            <p:cNvPr id="29" name="object 29"/>
            <p:cNvSpPr/>
            <p:nvPr/>
          </p:nvSpPr>
          <p:spPr>
            <a:xfrm>
              <a:off x="1572005" y="2573274"/>
              <a:ext cx="6066155" cy="0"/>
            </a:xfrm>
            <a:custGeom>
              <a:avLst/>
              <a:gdLst/>
              <a:ahLst/>
              <a:cxnLst/>
              <a:rect l="l" t="t" r="r" b="b"/>
              <a:pathLst>
                <a:path w="6066155">
                  <a:moveTo>
                    <a:pt x="0" y="0"/>
                  </a:moveTo>
                  <a:lnTo>
                    <a:pt x="2398014" y="0"/>
                  </a:lnTo>
                </a:path>
                <a:path w="6066155">
                  <a:moveTo>
                    <a:pt x="2740914" y="0"/>
                  </a:moveTo>
                  <a:lnTo>
                    <a:pt x="3911346" y="0"/>
                  </a:lnTo>
                </a:path>
                <a:path w="6066155">
                  <a:moveTo>
                    <a:pt x="4888230" y="0"/>
                  </a:moveTo>
                  <a:lnTo>
                    <a:pt x="6065774" y="0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4022" y="2047413"/>
              <a:ext cx="1347470" cy="807085"/>
            </a:xfrm>
            <a:custGeom>
              <a:avLst/>
              <a:gdLst/>
              <a:ahLst/>
              <a:cxnLst/>
              <a:rect l="l" t="t" r="r" b="b"/>
              <a:pathLst>
                <a:path w="1347470" h="807085">
                  <a:moveTo>
                    <a:pt x="518180" y="0"/>
                  </a:moveTo>
                  <a:lnTo>
                    <a:pt x="471477" y="3018"/>
                  </a:lnTo>
                  <a:lnTo>
                    <a:pt x="426689" y="11811"/>
                  </a:lnTo>
                  <a:lnTo>
                    <a:pt x="384223" y="25983"/>
                  </a:lnTo>
                  <a:lnTo>
                    <a:pt x="344489" y="45139"/>
                  </a:lnTo>
                  <a:lnTo>
                    <a:pt x="307897" y="68886"/>
                  </a:lnTo>
                  <a:lnTo>
                    <a:pt x="274856" y="96827"/>
                  </a:lnTo>
                  <a:lnTo>
                    <a:pt x="245775" y="128569"/>
                  </a:lnTo>
                  <a:lnTo>
                    <a:pt x="221064" y="163716"/>
                  </a:lnTo>
                  <a:lnTo>
                    <a:pt x="201132" y="201874"/>
                  </a:lnTo>
                  <a:lnTo>
                    <a:pt x="186387" y="242649"/>
                  </a:lnTo>
                  <a:lnTo>
                    <a:pt x="177241" y="285644"/>
                  </a:lnTo>
                  <a:lnTo>
                    <a:pt x="174101" y="330466"/>
                  </a:lnTo>
                  <a:lnTo>
                    <a:pt x="174101" y="334133"/>
                  </a:lnTo>
                  <a:lnTo>
                    <a:pt x="174558" y="336882"/>
                  </a:lnTo>
                  <a:lnTo>
                    <a:pt x="174558" y="340096"/>
                  </a:lnTo>
                  <a:lnTo>
                    <a:pt x="126244" y="360977"/>
                  </a:lnTo>
                  <a:lnTo>
                    <a:pt x="84011" y="393012"/>
                  </a:lnTo>
                  <a:lnTo>
                    <a:pt x="49065" y="432915"/>
                  </a:lnTo>
                  <a:lnTo>
                    <a:pt x="22610" y="477403"/>
                  </a:lnTo>
                  <a:lnTo>
                    <a:pt x="5853" y="523188"/>
                  </a:lnTo>
                  <a:lnTo>
                    <a:pt x="0" y="566988"/>
                  </a:lnTo>
                  <a:lnTo>
                    <a:pt x="0" y="588527"/>
                  </a:lnTo>
                  <a:lnTo>
                    <a:pt x="5536" y="629092"/>
                  </a:lnTo>
                  <a:lnTo>
                    <a:pt x="21412" y="668448"/>
                  </a:lnTo>
                  <a:lnTo>
                    <a:pt x="46531" y="705301"/>
                  </a:lnTo>
                  <a:lnTo>
                    <a:pt x="79794" y="738357"/>
                  </a:lnTo>
                  <a:lnTo>
                    <a:pt x="120105" y="766320"/>
                  </a:lnTo>
                  <a:lnTo>
                    <a:pt x="166365" y="787897"/>
                  </a:lnTo>
                  <a:lnTo>
                    <a:pt x="217477" y="801792"/>
                  </a:lnTo>
                  <a:lnTo>
                    <a:pt x="272344" y="806711"/>
                  </a:lnTo>
                  <a:lnTo>
                    <a:pt x="1074734" y="806711"/>
                  </a:lnTo>
                  <a:lnTo>
                    <a:pt x="1129596" y="801792"/>
                  </a:lnTo>
                  <a:lnTo>
                    <a:pt x="1180705" y="787897"/>
                  </a:lnTo>
                  <a:lnTo>
                    <a:pt x="1226963" y="766320"/>
                  </a:lnTo>
                  <a:lnTo>
                    <a:pt x="1267273" y="738357"/>
                  </a:lnTo>
                  <a:lnTo>
                    <a:pt x="1300536" y="705301"/>
                  </a:lnTo>
                  <a:lnTo>
                    <a:pt x="1325654" y="668448"/>
                  </a:lnTo>
                  <a:lnTo>
                    <a:pt x="1341530" y="629092"/>
                  </a:lnTo>
                  <a:lnTo>
                    <a:pt x="1347066" y="588527"/>
                  </a:lnTo>
                  <a:lnTo>
                    <a:pt x="1347066" y="566988"/>
                  </a:lnTo>
                  <a:lnTo>
                    <a:pt x="1342265" y="528244"/>
                  </a:lnTo>
                  <a:lnTo>
                    <a:pt x="1328452" y="488742"/>
                  </a:lnTo>
                  <a:lnTo>
                    <a:pt x="1306510" y="450133"/>
                  </a:lnTo>
                  <a:lnTo>
                    <a:pt x="1277323" y="414064"/>
                  </a:lnTo>
                  <a:lnTo>
                    <a:pt x="1241775" y="382185"/>
                  </a:lnTo>
                  <a:lnTo>
                    <a:pt x="1200749" y="356144"/>
                  </a:lnTo>
                  <a:lnTo>
                    <a:pt x="1155129" y="337591"/>
                  </a:lnTo>
                  <a:lnTo>
                    <a:pt x="1105798" y="328175"/>
                  </a:lnTo>
                  <a:lnTo>
                    <a:pt x="1098341" y="284960"/>
                  </a:lnTo>
                  <a:lnTo>
                    <a:pt x="1080168" y="246173"/>
                  </a:lnTo>
                  <a:lnTo>
                    <a:pt x="1052829" y="213344"/>
                  </a:lnTo>
                  <a:lnTo>
                    <a:pt x="1028504" y="195711"/>
                  </a:lnTo>
                  <a:lnTo>
                    <a:pt x="832552" y="195711"/>
                  </a:lnTo>
                  <a:lnTo>
                    <a:pt x="809321" y="154145"/>
                  </a:lnTo>
                  <a:lnTo>
                    <a:pt x="780418" y="116411"/>
                  </a:lnTo>
                  <a:lnTo>
                    <a:pt x="746384" y="83037"/>
                  </a:lnTo>
                  <a:lnTo>
                    <a:pt x="707760" y="54549"/>
                  </a:lnTo>
                  <a:lnTo>
                    <a:pt x="665086" y="31474"/>
                  </a:lnTo>
                  <a:lnTo>
                    <a:pt x="618905" y="14339"/>
                  </a:lnTo>
                  <a:lnTo>
                    <a:pt x="569755" y="3672"/>
                  </a:lnTo>
                  <a:lnTo>
                    <a:pt x="518180" y="0"/>
                  </a:lnTo>
                  <a:close/>
                </a:path>
                <a:path w="1347470" h="807085">
                  <a:moveTo>
                    <a:pt x="931289" y="165893"/>
                  </a:moveTo>
                  <a:lnTo>
                    <a:pt x="904341" y="167905"/>
                  </a:lnTo>
                  <a:lnTo>
                    <a:pt x="878654" y="173745"/>
                  </a:lnTo>
                  <a:lnTo>
                    <a:pt x="854601" y="183112"/>
                  </a:lnTo>
                  <a:lnTo>
                    <a:pt x="832552" y="195711"/>
                  </a:lnTo>
                  <a:lnTo>
                    <a:pt x="1028504" y="195711"/>
                  </a:lnTo>
                  <a:lnTo>
                    <a:pt x="1017870" y="188002"/>
                  </a:lnTo>
                  <a:lnTo>
                    <a:pt x="976841" y="171675"/>
                  </a:lnTo>
                  <a:lnTo>
                    <a:pt x="931289" y="165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16764" y="2047413"/>
              <a:ext cx="1346835" cy="810260"/>
            </a:xfrm>
            <a:custGeom>
              <a:avLst/>
              <a:gdLst/>
              <a:ahLst/>
              <a:cxnLst/>
              <a:rect l="l" t="t" r="r" b="b"/>
              <a:pathLst>
                <a:path w="1346834" h="810260">
                  <a:moveTo>
                    <a:pt x="170902" y="339180"/>
                  </a:moveTo>
                  <a:lnTo>
                    <a:pt x="171815" y="336882"/>
                  </a:lnTo>
                  <a:lnTo>
                    <a:pt x="171359" y="334133"/>
                  </a:lnTo>
                  <a:lnTo>
                    <a:pt x="171359" y="330466"/>
                  </a:lnTo>
                  <a:lnTo>
                    <a:pt x="174498" y="285644"/>
                  </a:lnTo>
                  <a:lnTo>
                    <a:pt x="183645" y="242649"/>
                  </a:lnTo>
                  <a:lnTo>
                    <a:pt x="198389" y="201874"/>
                  </a:lnTo>
                  <a:lnTo>
                    <a:pt x="218322" y="163716"/>
                  </a:lnTo>
                  <a:lnTo>
                    <a:pt x="243033" y="128569"/>
                  </a:lnTo>
                  <a:lnTo>
                    <a:pt x="272114" y="96827"/>
                  </a:lnTo>
                  <a:lnTo>
                    <a:pt x="305155" y="68886"/>
                  </a:lnTo>
                  <a:lnTo>
                    <a:pt x="341747" y="45139"/>
                  </a:lnTo>
                  <a:lnTo>
                    <a:pt x="381481" y="25983"/>
                  </a:lnTo>
                  <a:lnTo>
                    <a:pt x="423947" y="11811"/>
                  </a:lnTo>
                  <a:lnTo>
                    <a:pt x="468735" y="3018"/>
                  </a:lnTo>
                  <a:lnTo>
                    <a:pt x="515438" y="0"/>
                  </a:lnTo>
                  <a:lnTo>
                    <a:pt x="567013" y="3672"/>
                  </a:lnTo>
                  <a:lnTo>
                    <a:pt x="616162" y="14340"/>
                  </a:lnTo>
                  <a:lnTo>
                    <a:pt x="662344" y="31474"/>
                  </a:lnTo>
                  <a:lnTo>
                    <a:pt x="705018" y="54549"/>
                  </a:lnTo>
                  <a:lnTo>
                    <a:pt x="743642" y="83037"/>
                  </a:lnTo>
                  <a:lnTo>
                    <a:pt x="777676" y="116411"/>
                  </a:lnTo>
                  <a:lnTo>
                    <a:pt x="806579" y="154145"/>
                  </a:lnTo>
                  <a:lnTo>
                    <a:pt x="829810" y="195711"/>
                  </a:lnTo>
                  <a:lnTo>
                    <a:pt x="851859" y="183112"/>
                  </a:lnTo>
                  <a:lnTo>
                    <a:pt x="875912" y="173745"/>
                  </a:lnTo>
                  <a:lnTo>
                    <a:pt x="901598" y="167905"/>
                  </a:lnTo>
                  <a:lnTo>
                    <a:pt x="928547" y="165893"/>
                  </a:lnTo>
                  <a:lnTo>
                    <a:pt x="974099" y="171675"/>
                  </a:lnTo>
                  <a:lnTo>
                    <a:pt x="1015128" y="188002"/>
                  </a:lnTo>
                  <a:lnTo>
                    <a:pt x="1050087" y="213344"/>
                  </a:lnTo>
                  <a:lnTo>
                    <a:pt x="1077426" y="246173"/>
                  </a:lnTo>
                  <a:lnTo>
                    <a:pt x="1095599" y="284960"/>
                  </a:lnTo>
                  <a:lnTo>
                    <a:pt x="1103056" y="328175"/>
                  </a:lnTo>
                  <a:lnTo>
                    <a:pt x="1152391" y="337592"/>
                  </a:lnTo>
                  <a:lnTo>
                    <a:pt x="1198043" y="356144"/>
                  </a:lnTo>
                  <a:lnTo>
                    <a:pt x="1239155" y="382185"/>
                  </a:lnTo>
                  <a:lnTo>
                    <a:pt x="1274870" y="414064"/>
                  </a:lnTo>
                  <a:lnTo>
                    <a:pt x="1304333" y="450133"/>
                  </a:lnTo>
                  <a:lnTo>
                    <a:pt x="1326686" y="488742"/>
                  </a:lnTo>
                  <a:lnTo>
                    <a:pt x="1341074" y="528244"/>
                  </a:lnTo>
                  <a:lnTo>
                    <a:pt x="1346638" y="566988"/>
                  </a:lnTo>
                  <a:lnTo>
                    <a:pt x="1346638" y="588527"/>
                  </a:lnTo>
                  <a:lnTo>
                    <a:pt x="1340338" y="629098"/>
                  </a:lnTo>
                  <a:lnTo>
                    <a:pt x="1323888" y="668498"/>
                  </a:lnTo>
                  <a:lnTo>
                    <a:pt x="1298358" y="705471"/>
                  </a:lnTo>
                  <a:lnTo>
                    <a:pt x="1264820" y="738758"/>
                  </a:lnTo>
                  <a:lnTo>
                    <a:pt x="1224343" y="767103"/>
                  </a:lnTo>
                  <a:lnTo>
                    <a:pt x="1177999" y="789250"/>
                  </a:lnTo>
                  <a:lnTo>
                    <a:pt x="1126858" y="803941"/>
                  </a:lnTo>
                  <a:lnTo>
                    <a:pt x="1071992" y="809920"/>
                  </a:lnTo>
                  <a:lnTo>
                    <a:pt x="269602" y="809920"/>
                  </a:lnTo>
                  <a:lnTo>
                    <a:pt x="214741" y="803941"/>
                  </a:lnTo>
                  <a:lnTo>
                    <a:pt x="163666" y="789250"/>
                  </a:lnTo>
                  <a:lnTo>
                    <a:pt x="117507" y="767103"/>
                  </a:lnTo>
                  <a:lnTo>
                    <a:pt x="77395" y="738758"/>
                  </a:lnTo>
                  <a:lnTo>
                    <a:pt x="44458" y="705471"/>
                  </a:lnTo>
                  <a:lnTo>
                    <a:pt x="19826" y="668498"/>
                  </a:lnTo>
                  <a:lnTo>
                    <a:pt x="4630" y="629098"/>
                  </a:lnTo>
                  <a:lnTo>
                    <a:pt x="0" y="588527"/>
                  </a:lnTo>
                  <a:lnTo>
                    <a:pt x="0" y="566988"/>
                  </a:lnTo>
                  <a:lnTo>
                    <a:pt x="4694" y="523184"/>
                  </a:lnTo>
                  <a:lnTo>
                    <a:pt x="20646" y="477369"/>
                  </a:lnTo>
                  <a:lnTo>
                    <a:pt x="46551" y="432801"/>
                  </a:lnTo>
                  <a:lnTo>
                    <a:pt x="81100" y="392741"/>
                  </a:lnTo>
                  <a:lnTo>
                    <a:pt x="122986" y="360447"/>
                  </a:lnTo>
                  <a:lnTo>
                    <a:pt x="170902" y="339180"/>
                  </a:lnTo>
                  <a:close/>
                </a:path>
                <a:path w="1346834" h="810260">
                  <a:moveTo>
                    <a:pt x="170902" y="339180"/>
                  </a:moveTo>
                  <a:lnTo>
                    <a:pt x="170902" y="339180"/>
                  </a:lnTo>
                </a:path>
              </a:pathLst>
            </a:custGeom>
            <a:ln w="2608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96559" y="2391536"/>
            <a:ext cx="951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Service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Provider  </a:t>
            </a:r>
            <a:r>
              <a:rPr sz="1000" spc="-5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63951" y="2330195"/>
            <a:ext cx="1885314" cy="2246630"/>
            <a:chOff x="2663951" y="2330195"/>
            <a:chExt cx="1885314" cy="2246630"/>
          </a:xfrm>
        </p:grpSpPr>
        <p:sp>
          <p:nvSpPr>
            <p:cNvPr id="34" name="object 34"/>
            <p:cNvSpPr/>
            <p:nvPr/>
          </p:nvSpPr>
          <p:spPr>
            <a:xfrm>
              <a:off x="2666999" y="2330195"/>
              <a:ext cx="507492" cy="507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93819" y="2330195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03319" y="3169919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17619" y="3307079"/>
              <a:ext cx="731520" cy="731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4383" y="3988307"/>
              <a:ext cx="588263" cy="5882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3951" y="3229355"/>
              <a:ext cx="507492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30295" y="2650235"/>
              <a:ext cx="923544" cy="9098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72205" y="2686049"/>
              <a:ext cx="839469" cy="798830"/>
            </a:xfrm>
            <a:custGeom>
              <a:avLst/>
              <a:gdLst/>
              <a:ahLst/>
              <a:cxnLst/>
              <a:rect l="l" t="t" r="r" b="b"/>
              <a:pathLst>
                <a:path w="839470" h="798829">
                  <a:moveTo>
                    <a:pt x="839343" y="0"/>
                  </a:moveTo>
                  <a:lnTo>
                    <a:pt x="508761" y="0"/>
                  </a:lnTo>
                  <a:lnTo>
                    <a:pt x="508761" y="798449"/>
                  </a:lnTo>
                  <a:lnTo>
                    <a:pt x="0" y="798449"/>
                  </a:lnTo>
                </a:path>
              </a:pathLst>
            </a:custGeom>
            <a:ln w="25907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51560" y="2266188"/>
            <a:ext cx="3266440" cy="611505"/>
            <a:chOff x="1051560" y="2266188"/>
            <a:chExt cx="3266440" cy="611505"/>
          </a:xfrm>
        </p:grpSpPr>
        <p:sp>
          <p:nvSpPr>
            <p:cNvPr id="43" name="object 43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1560" y="2266188"/>
              <a:ext cx="615696" cy="6111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46847" y="1117091"/>
            <a:ext cx="1600200" cy="2900680"/>
            <a:chOff x="7546847" y="1117091"/>
            <a:chExt cx="1600200" cy="2900680"/>
          </a:xfrm>
        </p:grpSpPr>
        <p:sp>
          <p:nvSpPr>
            <p:cNvPr id="3" name="object 3"/>
            <p:cNvSpPr/>
            <p:nvPr/>
          </p:nvSpPr>
          <p:spPr>
            <a:xfrm>
              <a:off x="7912607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61732" y="2293619"/>
              <a:ext cx="341630" cy="1106805"/>
            </a:xfrm>
            <a:custGeom>
              <a:avLst/>
              <a:gdLst/>
              <a:ahLst/>
              <a:cxnLst/>
              <a:rect l="l" t="t" r="r" b="b"/>
              <a:pathLst>
                <a:path w="341629" h="1106804">
                  <a:moveTo>
                    <a:pt x="341376" y="0"/>
                  </a:moveTo>
                  <a:lnTo>
                    <a:pt x="13716" y="0"/>
                  </a:lnTo>
                  <a:lnTo>
                    <a:pt x="13716" y="542544"/>
                  </a:lnTo>
                  <a:lnTo>
                    <a:pt x="0" y="542544"/>
                  </a:lnTo>
                  <a:lnTo>
                    <a:pt x="0" y="1106424"/>
                  </a:lnTo>
                  <a:lnTo>
                    <a:pt x="327647" y="1106424"/>
                  </a:lnTo>
                  <a:lnTo>
                    <a:pt x="327647" y="563880"/>
                  </a:lnTo>
                  <a:lnTo>
                    <a:pt x="341376" y="563880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6847" y="2208275"/>
              <a:ext cx="731520" cy="726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29209" y="0"/>
            <a:ext cx="4949190" cy="5143500"/>
            <a:chOff x="-29209" y="0"/>
            <a:chExt cx="4949190" cy="5143500"/>
          </a:xfrm>
        </p:grpSpPr>
        <p:sp>
          <p:nvSpPr>
            <p:cNvPr id="7" name="object 7"/>
            <p:cNvSpPr/>
            <p:nvPr/>
          </p:nvSpPr>
          <p:spPr>
            <a:xfrm>
              <a:off x="1417320" y="2660904"/>
              <a:ext cx="1289304" cy="899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0753" y="2696717"/>
              <a:ext cx="1203960" cy="787400"/>
            </a:xfrm>
            <a:custGeom>
              <a:avLst/>
              <a:gdLst/>
              <a:ahLst/>
              <a:cxnLst/>
              <a:rect l="l" t="t" r="r" b="b"/>
              <a:pathLst>
                <a:path w="1203960" h="787400">
                  <a:moveTo>
                    <a:pt x="1203960" y="787273"/>
                  </a:moveTo>
                  <a:lnTo>
                    <a:pt x="601979" y="787273"/>
                  </a:lnTo>
                  <a:lnTo>
                    <a:pt x="601979" y="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2566" y="1949957"/>
              <a:ext cx="2667000" cy="2851785"/>
            </a:xfrm>
            <a:custGeom>
              <a:avLst/>
              <a:gdLst/>
              <a:ahLst/>
              <a:cxnLst/>
              <a:rect l="l" t="t" r="r" b="b"/>
              <a:pathLst>
                <a:path w="2667000" h="2851785">
                  <a:moveTo>
                    <a:pt x="0" y="2851404"/>
                  </a:moveTo>
                  <a:lnTo>
                    <a:pt x="2667000" y="2851404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851404"/>
                  </a:lnTo>
                  <a:close/>
                </a:path>
                <a:path w="2667000" h="2851785">
                  <a:moveTo>
                    <a:pt x="152400" y="2718816"/>
                  </a:moveTo>
                  <a:lnTo>
                    <a:pt x="1178052" y="2718816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2718816"/>
                  </a:lnTo>
                  <a:close/>
                </a:path>
                <a:path w="2667000" h="2851785">
                  <a:moveTo>
                    <a:pt x="1301495" y="2706624"/>
                  </a:moveTo>
                  <a:lnTo>
                    <a:pt x="2476499" y="2706624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2706624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DX – Single Location</a:t>
            </a:r>
            <a:r>
              <a:rPr spc="10" dirty="0"/>
              <a:t> </a:t>
            </a:r>
            <a:r>
              <a:rPr dirty="0"/>
              <a:t>revisited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8395716" y="1527047"/>
            <a:ext cx="748665" cy="868680"/>
            <a:chOff x="8395716" y="1527047"/>
            <a:chExt cx="748665" cy="868680"/>
          </a:xfrm>
        </p:grpSpPr>
        <p:sp>
          <p:nvSpPr>
            <p:cNvPr id="22" name="object 22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404859" y="2825495"/>
            <a:ext cx="739140" cy="868680"/>
            <a:chOff x="8404859" y="2825495"/>
            <a:chExt cx="739140" cy="868680"/>
          </a:xfrm>
        </p:grpSpPr>
        <p:sp>
          <p:nvSpPr>
            <p:cNvPr id="25" name="object 25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04872" y="3912514"/>
            <a:ext cx="10058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215265" indent="-8255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9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3967" y="3897274"/>
            <a:ext cx="1155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283845" indent="-533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er  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19704" y="1934082"/>
            <a:ext cx="1489710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81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1560" y="2266188"/>
            <a:ext cx="6602095" cy="1470660"/>
            <a:chOff x="1051560" y="2266188"/>
            <a:chExt cx="6602095" cy="1470660"/>
          </a:xfrm>
        </p:grpSpPr>
        <p:sp>
          <p:nvSpPr>
            <p:cNvPr id="32" name="object 32"/>
            <p:cNvSpPr/>
            <p:nvPr/>
          </p:nvSpPr>
          <p:spPr>
            <a:xfrm>
              <a:off x="1572006" y="2573274"/>
              <a:ext cx="6066155" cy="0"/>
            </a:xfrm>
            <a:custGeom>
              <a:avLst/>
              <a:gdLst/>
              <a:ahLst/>
              <a:cxnLst/>
              <a:rect l="l" t="t" r="r" b="b"/>
              <a:pathLst>
                <a:path w="6066155">
                  <a:moveTo>
                    <a:pt x="0" y="0"/>
                  </a:moveTo>
                  <a:lnTo>
                    <a:pt x="2398014" y="0"/>
                  </a:lnTo>
                </a:path>
                <a:path w="6066155">
                  <a:moveTo>
                    <a:pt x="2740914" y="0"/>
                  </a:moveTo>
                  <a:lnTo>
                    <a:pt x="6065774" y="0"/>
                  </a:lnTo>
                </a:path>
              </a:pathLst>
            </a:custGeom>
            <a:ln w="25908">
              <a:solidFill>
                <a:srgbClr val="48A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7000" y="2330196"/>
              <a:ext cx="507492" cy="507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70020" y="252374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93820" y="2330196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3952" y="3229355"/>
              <a:ext cx="507492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30295" y="3444240"/>
              <a:ext cx="1078992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9252" y="3481641"/>
              <a:ext cx="841375" cy="0"/>
            </a:xfrm>
            <a:custGeom>
              <a:avLst/>
              <a:gdLst/>
              <a:ahLst/>
              <a:cxnLst/>
              <a:rect l="l" t="t" r="r" b="b"/>
              <a:pathLst>
                <a:path w="841375">
                  <a:moveTo>
                    <a:pt x="0" y="0"/>
                  </a:moveTo>
                  <a:lnTo>
                    <a:pt x="841248" y="0"/>
                  </a:lnTo>
                </a:path>
              </a:pathLst>
            </a:custGeom>
            <a:ln w="29083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1560" y="2266188"/>
              <a:ext cx="615696" cy="6111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91000" y="3090672"/>
              <a:ext cx="3462528" cy="4602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32910" y="3126486"/>
              <a:ext cx="3378835" cy="348615"/>
            </a:xfrm>
            <a:custGeom>
              <a:avLst/>
              <a:gdLst/>
              <a:ahLst/>
              <a:cxnLst/>
              <a:rect l="l" t="t" r="r" b="b"/>
              <a:pathLst>
                <a:path w="3378834" h="348614">
                  <a:moveTo>
                    <a:pt x="0" y="348233"/>
                  </a:moveTo>
                  <a:lnTo>
                    <a:pt x="1689227" y="348233"/>
                  </a:lnTo>
                  <a:lnTo>
                    <a:pt x="1689227" y="0"/>
                  </a:lnTo>
                  <a:lnTo>
                    <a:pt x="3378326" y="0"/>
                  </a:lnTo>
                </a:path>
              </a:pathLst>
            </a:custGeom>
            <a:ln w="25907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58802" y="2381169"/>
              <a:ext cx="1347470" cy="807085"/>
            </a:xfrm>
            <a:custGeom>
              <a:avLst/>
              <a:gdLst/>
              <a:ahLst/>
              <a:cxnLst/>
              <a:rect l="l" t="t" r="r" b="b"/>
              <a:pathLst>
                <a:path w="1347470" h="807085">
                  <a:moveTo>
                    <a:pt x="518180" y="0"/>
                  </a:moveTo>
                  <a:lnTo>
                    <a:pt x="471477" y="3018"/>
                  </a:lnTo>
                  <a:lnTo>
                    <a:pt x="426689" y="11811"/>
                  </a:lnTo>
                  <a:lnTo>
                    <a:pt x="384223" y="25983"/>
                  </a:lnTo>
                  <a:lnTo>
                    <a:pt x="344489" y="45139"/>
                  </a:lnTo>
                  <a:lnTo>
                    <a:pt x="307897" y="68886"/>
                  </a:lnTo>
                  <a:lnTo>
                    <a:pt x="274856" y="96827"/>
                  </a:lnTo>
                  <a:lnTo>
                    <a:pt x="245775" y="128569"/>
                  </a:lnTo>
                  <a:lnTo>
                    <a:pt x="221064" y="163716"/>
                  </a:lnTo>
                  <a:lnTo>
                    <a:pt x="201132" y="201874"/>
                  </a:lnTo>
                  <a:lnTo>
                    <a:pt x="186387" y="242649"/>
                  </a:lnTo>
                  <a:lnTo>
                    <a:pt x="177241" y="285644"/>
                  </a:lnTo>
                  <a:lnTo>
                    <a:pt x="174101" y="330466"/>
                  </a:lnTo>
                  <a:lnTo>
                    <a:pt x="174101" y="334133"/>
                  </a:lnTo>
                  <a:lnTo>
                    <a:pt x="174558" y="336882"/>
                  </a:lnTo>
                  <a:lnTo>
                    <a:pt x="174558" y="340096"/>
                  </a:lnTo>
                  <a:lnTo>
                    <a:pt x="126244" y="360977"/>
                  </a:lnTo>
                  <a:lnTo>
                    <a:pt x="84011" y="393012"/>
                  </a:lnTo>
                  <a:lnTo>
                    <a:pt x="49065" y="432915"/>
                  </a:lnTo>
                  <a:lnTo>
                    <a:pt x="22610" y="477403"/>
                  </a:lnTo>
                  <a:lnTo>
                    <a:pt x="5853" y="523188"/>
                  </a:lnTo>
                  <a:lnTo>
                    <a:pt x="0" y="566988"/>
                  </a:lnTo>
                  <a:lnTo>
                    <a:pt x="0" y="588527"/>
                  </a:lnTo>
                  <a:lnTo>
                    <a:pt x="5536" y="629092"/>
                  </a:lnTo>
                  <a:lnTo>
                    <a:pt x="21412" y="668448"/>
                  </a:lnTo>
                  <a:lnTo>
                    <a:pt x="46531" y="705301"/>
                  </a:lnTo>
                  <a:lnTo>
                    <a:pt x="79794" y="738357"/>
                  </a:lnTo>
                  <a:lnTo>
                    <a:pt x="120105" y="766320"/>
                  </a:lnTo>
                  <a:lnTo>
                    <a:pt x="166365" y="787897"/>
                  </a:lnTo>
                  <a:lnTo>
                    <a:pt x="217477" y="801792"/>
                  </a:lnTo>
                  <a:lnTo>
                    <a:pt x="272344" y="806711"/>
                  </a:lnTo>
                  <a:lnTo>
                    <a:pt x="1074734" y="806711"/>
                  </a:lnTo>
                  <a:lnTo>
                    <a:pt x="1129596" y="801792"/>
                  </a:lnTo>
                  <a:lnTo>
                    <a:pt x="1180705" y="787897"/>
                  </a:lnTo>
                  <a:lnTo>
                    <a:pt x="1226963" y="766320"/>
                  </a:lnTo>
                  <a:lnTo>
                    <a:pt x="1267273" y="738357"/>
                  </a:lnTo>
                  <a:lnTo>
                    <a:pt x="1300536" y="705301"/>
                  </a:lnTo>
                  <a:lnTo>
                    <a:pt x="1325654" y="668448"/>
                  </a:lnTo>
                  <a:lnTo>
                    <a:pt x="1341530" y="629092"/>
                  </a:lnTo>
                  <a:lnTo>
                    <a:pt x="1347066" y="588527"/>
                  </a:lnTo>
                  <a:lnTo>
                    <a:pt x="1347066" y="566988"/>
                  </a:lnTo>
                  <a:lnTo>
                    <a:pt x="1342265" y="528244"/>
                  </a:lnTo>
                  <a:lnTo>
                    <a:pt x="1328452" y="488742"/>
                  </a:lnTo>
                  <a:lnTo>
                    <a:pt x="1306510" y="450133"/>
                  </a:lnTo>
                  <a:lnTo>
                    <a:pt x="1277323" y="414064"/>
                  </a:lnTo>
                  <a:lnTo>
                    <a:pt x="1241775" y="382185"/>
                  </a:lnTo>
                  <a:lnTo>
                    <a:pt x="1200749" y="356144"/>
                  </a:lnTo>
                  <a:lnTo>
                    <a:pt x="1155129" y="337591"/>
                  </a:lnTo>
                  <a:lnTo>
                    <a:pt x="1105798" y="328175"/>
                  </a:lnTo>
                  <a:lnTo>
                    <a:pt x="1098341" y="284960"/>
                  </a:lnTo>
                  <a:lnTo>
                    <a:pt x="1080168" y="246173"/>
                  </a:lnTo>
                  <a:lnTo>
                    <a:pt x="1052829" y="213344"/>
                  </a:lnTo>
                  <a:lnTo>
                    <a:pt x="1028504" y="195711"/>
                  </a:lnTo>
                  <a:lnTo>
                    <a:pt x="832552" y="195711"/>
                  </a:lnTo>
                  <a:lnTo>
                    <a:pt x="809321" y="154145"/>
                  </a:lnTo>
                  <a:lnTo>
                    <a:pt x="780418" y="116411"/>
                  </a:lnTo>
                  <a:lnTo>
                    <a:pt x="746384" y="83037"/>
                  </a:lnTo>
                  <a:lnTo>
                    <a:pt x="707760" y="54549"/>
                  </a:lnTo>
                  <a:lnTo>
                    <a:pt x="665086" y="31474"/>
                  </a:lnTo>
                  <a:lnTo>
                    <a:pt x="618905" y="14339"/>
                  </a:lnTo>
                  <a:lnTo>
                    <a:pt x="569755" y="3672"/>
                  </a:lnTo>
                  <a:lnTo>
                    <a:pt x="518180" y="0"/>
                  </a:lnTo>
                  <a:close/>
                </a:path>
                <a:path w="1347470" h="807085">
                  <a:moveTo>
                    <a:pt x="931289" y="165893"/>
                  </a:moveTo>
                  <a:lnTo>
                    <a:pt x="904341" y="167905"/>
                  </a:lnTo>
                  <a:lnTo>
                    <a:pt x="878654" y="173745"/>
                  </a:lnTo>
                  <a:lnTo>
                    <a:pt x="854601" y="183112"/>
                  </a:lnTo>
                  <a:lnTo>
                    <a:pt x="832552" y="195711"/>
                  </a:lnTo>
                  <a:lnTo>
                    <a:pt x="1028504" y="195711"/>
                  </a:lnTo>
                  <a:lnTo>
                    <a:pt x="1017870" y="188002"/>
                  </a:lnTo>
                  <a:lnTo>
                    <a:pt x="976841" y="171675"/>
                  </a:lnTo>
                  <a:lnTo>
                    <a:pt x="931289" y="165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61544" y="2381169"/>
              <a:ext cx="1346835" cy="810260"/>
            </a:xfrm>
            <a:custGeom>
              <a:avLst/>
              <a:gdLst/>
              <a:ahLst/>
              <a:cxnLst/>
              <a:rect l="l" t="t" r="r" b="b"/>
              <a:pathLst>
                <a:path w="1346834" h="810260">
                  <a:moveTo>
                    <a:pt x="170902" y="339180"/>
                  </a:moveTo>
                  <a:lnTo>
                    <a:pt x="171815" y="336882"/>
                  </a:lnTo>
                  <a:lnTo>
                    <a:pt x="171359" y="334133"/>
                  </a:lnTo>
                  <a:lnTo>
                    <a:pt x="171359" y="330466"/>
                  </a:lnTo>
                  <a:lnTo>
                    <a:pt x="174498" y="285644"/>
                  </a:lnTo>
                  <a:lnTo>
                    <a:pt x="183645" y="242649"/>
                  </a:lnTo>
                  <a:lnTo>
                    <a:pt x="198389" y="201874"/>
                  </a:lnTo>
                  <a:lnTo>
                    <a:pt x="218322" y="163716"/>
                  </a:lnTo>
                  <a:lnTo>
                    <a:pt x="243033" y="128569"/>
                  </a:lnTo>
                  <a:lnTo>
                    <a:pt x="272114" y="96827"/>
                  </a:lnTo>
                  <a:lnTo>
                    <a:pt x="305155" y="68886"/>
                  </a:lnTo>
                  <a:lnTo>
                    <a:pt x="341747" y="45139"/>
                  </a:lnTo>
                  <a:lnTo>
                    <a:pt x="381481" y="25983"/>
                  </a:lnTo>
                  <a:lnTo>
                    <a:pt x="423947" y="11811"/>
                  </a:lnTo>
                  <a:lnTo>
                    <a:pt x="468735" y="3018"/>
                  </a:lnTo>
                  <a:lnTo>
                    <a:pt x="515438" y="0"/>
                  </a:lnTo>
                  <a:lnTo>
                    <a:pt x="567013" y="3672"/>
                  </a:lnTo>
                  <a:lnTo>
                    <a:pt x="616162" y="14340"/>
                  </a:lnTo>
                  <a:lnTo>
                    <a:pt x="662344" y="31474"/>
                  </a:lnTo>
                  <a:lnTo>
                    <a:pt x="705018" y="54549"/>
                  </a:lnTo>
                  <a:lnTo>
                    <a:pt x="743642" y="83037"/>
                  </a:lnTo>
                  <a:lnTo>
                    <a:pt x="777676" y="116411"/>
                  </a:lnTo>
                  <a:lnTo>
                    <a:pt x="806579" y="154145"/>
                  </a:lnTo>
                  <a:lnTo>
                    <a:pt x="829810" y="195711"/>
                  </a:lnTo>
                  <a:lnTo>
                    <a:pt x="851859" y="183112"/>
                  </a:lnTo>
                  <a:lnTo>
                    <a:pt x="875912" y="173745"/>
                  </a:lnTo>
                  <a:lnTo>
                    <a:pt x="901598" y="167905"/>
                  </a:lnTo>
                  <a:lnTo>
                    <a:pt x="928547" y="165893"/>
                  </a:lnTo>
                  <a:lnTo>
                    <a:pt x="974099" y="171675"/>
                  </a:lnTo>
                  <a:lnTo>
                    <a:pt x="1015128" y="188002"/>
                  </a:lnTo>
                  <a:lnTo>
                    <a:pt x="1050087" y="213344"/>
                  </a:lnTo>
                  <a:lnTo>
                    <a:pt x="1077426" y="246173"/>
                  </a:lnTo>
                  <a:lnTo>
                    <a:pt x="1095599" y="284960"/>
                  </a:lnTo>
                  <a:lnTo>
                    <a:pt x="1103056" y="328175"/>
                  </a:lnTo>
                  <a:lnTo>
                    <a:pt x="1152391" y="337592"/>
                  </a:lnTo>
                  <a:lnTo>
                    <a:pt x="1198043" y="356144"/>
                  </a:lnTo>
                  <a:lnTo>
                    <a:pt x="1239155" y="382185"/>
                  </a:lnTo>
                  <a:lnTo>
                    <a:pt x="1274870" y="414064"/>
                  </a:lnTo>
                  <a:lnTo>
                    <a:pt x="1304333" y="450133"/>
                  </a:lnTo>
                  <a:lnTo>
                    <a:pt x="1326686" y="488742"/>
                  </a:lnTo>
                  <a:lnTo>
                    <a:pt x="1341074" y="528244"/>
                  </a:lnTo>
                  <a:lnTo>
                    <a:pt x="1346638" y="566988"/>
                  </a:lnTo>
                  <a:lnTo>
                    <a:pt x="1346638" y="588527"/>
                  </a:lnTo>
                  <a:lnTo>
                    <a:pt x="1340338" y="629098"/>
                  </a:lnTo>
                  <a:lnTo>
                    <a:pt x="1323888" y="668498"/>
                  </a:lnTo>
                  <a:lnTo>
                    <a:pt x="1298358" y="705471"/>
                  </a:lnTo>
                  <a:lnTo>
                    <a:pt x="1264820" y="738758"/>
                  </a:lnTo>
                  <a:lnTo>
                    <a:pt x="1224343" y="767103"/>
                  </a:lnTo>
                  <a:lnTo>
                    <a:pt x="1177999" y="789250"/>
                  </a:lnTo>
                  <a:lnTo>
                    <a:pt x="1126858" y="803941"/>
                  </a:lnTo>
                  <a:lnTo>
                    <a:pt x="1071992" y="809920"/>
                  </a:lnTo>
                  <a:lnTo>
                    <a:pt x="269602" y="809920"/>
                  </a:lnTo>
                  <a:lnTo>
                    <a:pt x="214741" y="803941"/>
                  </a:lnTo>
                  <a:lnTo>
                    <a:pt x="163666" y="789250"/>
                  </a:lnTo>
                  <a:lnTo>
                    <a:pt x="117507" y="767103"/>
                  </a:lnTo>
                  <a:lnTo>
                    <a:pt x="77395" y="738758"/>
                  </a:lnTo>
                  <a:lnTo>
                    <a:pt x="44458" y="705471"/>
                  </a:lnTo>
                  <a:lnTo>
                    <a:pt x="19826" y="668498"/>
                  </a:lnTo>
                  <a:lnTo>
                    <a:pt x="4630" y="629098"/>
                  </a:lnTo>
                  <a:lnTo>
                    <a:pt x="0" y="588527"/>
                  </a:lnTo>
                  <a:lnTo>
                    <a:pt x="0" y="566988"/>
                  </a:lnTo>
                  <a:lnTo>
                    <a:pt x="4694" y="523184"/>
                  </a:lnTo>
                  <a:lnTo>
                    <a:pt x="20646" y="477369"/>
                  </a:lnTo>
                  <a:lnTo>
                    <a:pt x="46551" y="432801"/>
                  </a:lnTo>
                  <a:lnTo>
                    <a:pt x="81100" y="392741"/>
                  </a:lnTo>
                  <a:lnTo>
                    <a:pt x="122986" y="360447"/>
                  </a:lnTo>
                  <a:lnTo>
                    <a:pt x="170902" y="339180"/>
                  </a:lnTo>
                  <a:close/>
                </a:path>
                <a:path w="1346834" h="810260">
                  <a:moveTo>
                    <a:pt x="170902" y="339180"/>
                  </a:moveTo>
                  <a:lnTo>
                    <a:pt x="170902" y="339180"/>
                  </a:lnTo>
                </a:path>
              </a:pathLst>
            </a:custGeom>
            <a:ln w="2608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686171" y="2759201"/>
            <a:ext cx="951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Service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Provider  </a:t>
            </a:r>
            <a:r>
              <a:rPr sz="1000" spc="-5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24300" y="2763011"/>
            <a:ext cx="4351020" cy="962025"/>
            <a:chOff x="3924300" y="2763011"/>
            <a:chExt cx="4351020" cy="962025"/>
          </a:xfrm>
        </p:grpSpPr>
        <p:sp>
          <p:nvSpPr>
            <p:cNvPr id="47" name="object 47"/>
            <p:cNvSpPr/>
            <p:nvPr/>
          </p:nvSpPr>
          <p:spPr>
            <a:xfrm>
              <a:off x="4000500" y="3422903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00500" y="3422903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24300" y="3229355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43800" y="2763011"/>
              <a:ext cx="731520" cy="725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3" name="object 3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61732" y="2293619"/>
              <a:ext cx="341630" cy="1106805"/>
            </a:xfrm>
            <a:custGeom>
              <a:avLst/>
              <a:gdLst/>
              <a:ahLst/>
              <a:cxnLst/>
              <a:rect l="l" t="t" r="r" b="b"/>
              <a:pathLst>
                <a:path w="341629" h="1106804">
                  <a:moveTo>
                    <a:pt x="341376" y="0"/>
                  </a:moveTo>
                  <a:lnTo>
                    <a:pt x="13716" y="0"/>
                  </a:lnTo>
                  <a:lnTo>
                    <a:pt x="13716" y="542544"/>
                  </a:lnTo>
                  <a:lnTo>
                    <a:pt x="0" y="542544"/>
                  </a:lnTo>
                  <a:lnTo>
                    <a:pt x="0" y="1106424"/>
                  </a:lnTo>
                  <a:lnTo>
                    <a:pt x="327647" y="1106424"/>
                  </a:lnTo>
                  <a:lnTo>
                    <a:pt x="327647" y="563880"/>
                  </a:lnTo>
                  <a:lnTo>
                    <a:pt x="341376" y="563880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2566" y="781050"/>
              <a:ext cx="2667000" cy="1905000"/>
            </a:xfrm>
            <a:custGeom>
              <a:avLst/>
              <a:gdLst/>
              <a:ahLst/>
              <a:cxnLst/>
              <a:rect l="l" t="t" r="r" b="b"/>
              <a:pathLst>
                <a:path w="2667000" h="1905000">
                  <a:moveTo>
                    <a:pt x="0" y="1905000"/>
                  </a:moveTo>
                  <a:lnTo>
                    <a:pt x="2667000" y="19050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  <a:path w="2667000" h="1905000">
                  <a:moveTo>
                    <a:pt x="152400" y="1825752"/>
                  </a:moveTo>
                  <a:lnTo>
                    <a:pt x="1178052" y="1825752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1825752"/>
                  </a:lnTo>
                  <a:close/>
                </a:path>
                <a:path w="2667000" h="1905000">
                  <a:moveTo>
                    <a:pt x="1301495" y="1825752"/>
                  </a:moveTo>
                  <a:lnTo>
                    <a:pt x="2476499" y="1825752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1825752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429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Single DX – Dual</a:t>
            </a:r>
            <a:r>
              <a:rPr spc="-20" dirty="0"/>
              <a:t> </a:t>
            </a:r>
            <a:r>
              <a:rPr spc="-5" dirty="0"/>
              <a:t>Location</a:t>
            </a:r>
          </a:p>
        </p:txBody>
      </p:sp>
      <p:sp>
        <p:nvSpPr>
          <p:cNvPr id="22" name="object 22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86961" y="2225497"/>
            <a:ext cx="576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67888" y="764286"/>
            <a:ext cx="1541780" cy="432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51560" y="1161288"/>
            <a:ext cx="7223759" cy="3647440"/>
            <a:chOff x="1051560" y="1161288"/>
            <a:chExt cx="7223759" cy="3647440"/>
          </a:xfrm>
        </p:grpSpPr>
        <p:sp>
          <p:nvSpPr>
            <p:cNvPr id="26" name="object 26"/>
            <p:cNvSpPr/>
            <p:nvPr/>
          </p:nvSpPr>
          <p:spPr>
            <a:xfrm>
              <a:off x="7543800" y="2763012"/>
              <a:ext cx="731520" cy="725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1560" y="2266188"/>
              <a:ext cx="615696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7000" y="1161288"/>
              <a:ext cx="507492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70020" y="1354836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342900" y="10667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0020" y="1354836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79"/>
                  </a:moveTo>
                  <a:lnTo>
                    <a:pt x="342900" y="10667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93820" y="1161288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37994" y="2893314"/>
              <a:ext cx="2667000" cy="1905000"/>
            </a:xfrm>
            <a:custGeom>
              <a:avLst/>
              <a:gdLst/>
              <a:ahLst/>
              <a:cxnLst/>
              <a:rect l="l" t="t" r="r" b="b"/>
              <a:pathLst>
                <a:path w="2667000" h="1905000">
                  <a:moveTo>
                    <a:pt x="0" y="1905000"/>
                  </a:moveTo>
                  <a:lnTo>
                    <a:pt x="2667000" y="19050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  <a:path w="2667000" h="1905000">
                  <a:moveTo>
                    <a:pt x="152400" y="1827276"/>
                  </a:moveTo>
                  <a:lnTo>
                    <a:pt x="1179576" y="1827276"/>
                  </a:lnTo>
                  <a:lnTo>
                    <a:pt x="1179576" y="228600"/>
                  </a:lnTo>
                  <a:lnTo>
                    <a:pt x="152400" y="228600"/>
                  </a:lnTo>
                  <a:lnTo>
                    <a:pt x="152400" y="1827276"/>
                  </a:lnTo>
                  <a:close/>
                </a:path>
                <a:path w="2667000" h="1905000">
                  <a:moveTo>
                    <a:pt x="1301495" y="1827276"/>
                  </a:moveTo>
                  <a:lnTo>
                    <a:pt x="2476499" y="1827276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1827276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549396" y="3132835"/>
            <a:ext cx="1155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64204" y="2877692"/>
            <a:ext cx="817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82852" y="1373124"/>
            <a:ext cx="6108700" cy="2407920"/>
            <a:chOff x="1482852" y="1373124"/>
            <a:chExt cx="6108700" cy="2407920"/>
          </a:xfrm>
        </p:grpSpPr>
        <p:sp>
          <p:nvSpPr>
            <p:cNvPr id="36" name="object 36"/>
            <p:cNvSpPr/>
            <p:nvPr/>
          </p:nvSpPr>
          <p:spPr>
            <a:xfrm>
              <a:off x="1482852" y="1379220"/>
              <a:ext cx="1226820" cy="11262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762" y="1415034"/>
              <a:ext cx="1143000" cy="1015365"/>
            </a:xfrm>
            <a:custGeom>
              <a:avLst/>
              <a:gdLst/>
              <a:ahLst/>
              <a:cxnLst/>
              <a:rect l="l" t="t" r="r" b="b"/>
              <a:pathLst>
                <a:path w="1143000" h="1015364">
                  <a:moveTo>
                    <a:pt x="0" y="1015238"/>
                  </a:moveTo>
                  <a:lnTo>
                    <a:pt x="258190" y="1015238"/>
                  </a:lnTo>
                  <a:lnTo>
                    <a:pt x="258190" y="0"/>
                  </a:lnTo>
                  <a:lnTo>
                    <a:pt x="114300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3952" y="3273552"/>
              <a:ext cx="507492" cy="507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66972" y="3467100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66972" y="3467100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90772" y="3273552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99616" y="2615184"/>
              <a:ext cx="1207008" cy="9890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41526" y="2650998"/>
              <a:ext cx="1122680" cy="877569"/>
            </a:xfrm>
            <a:custGeom>
              <a:avLst/>
              <a:gdLst/>
              <a:ahLst/>
              <a:cxnLst/>
              <a:rect l="l" t="t" r="r" b="b"/>
              <a:pathLst>
                <a:path w="1122680" h="877570">
                  <a:moveTo>
                    <a:pt x="0" y="0"/>
                  </a:moveTo>
                  <a:lnTo>
                    <a:pt x="561213" y="0"/>
                  </a:lnTo>
                  <a:lnTo>
                    <a:pt x="561213" y="877442"/>
                  </a:lnTo>
                  <a:lnTo>
                    <a:pt x="1122553" y="877442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1819" y="1373124"/>
              <a:ext cx="818387" cy="1173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75253" y="1408938"/>
              <a:ext cx="718820" cy="6350"/>
            </a:xfrm>
            <a:custGeom>
              <a:avLst/>
              <a:gdLst/>
              <a:ahLst/>
              <a:cxnLst/>
              <a:rect l="l" t="t" r="r" b="b"/>
              <a:pathLst>
                <a:path w="718820" h="6350">
                  <a:moveTo>
                    <a:pt x="0" y="6350"/>
                  </a:moveTo>
                  <a:lnTo>
                    <a:pt x="718819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8772" y="3485388"/>
              <a:ext cx="818388" cy="1173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2206" y="3521202"/>
              <a:ext cx="718820" cy="6350"/>
            </a:xfrm>
            <a:custGeom>
              <a:avLst/>
              <a:gdLst/>
              <a:ahLst/>
              <a:cxnLst/>
              <a:rect l="l" t="t" r="r" b="b"/>
              <a:pathLst>
                <a:path w="718820" h="6350">
                  <a:moveTo>
                    <a:pt x="0" y="6350"/>
                  </a:moveTo>
                  <a:lnTo>
                    <a:pt x="718819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47972" y="1373124"/>
              <a:ext cx="3243072" cy="12755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89881" y="1408938"/>
              <a:ext cx="3158490" cy="1163955"/>
            </a:xfrm>
            <a:custGeom>
              <a:avLst/>
              <a:gdLst/>
              <a:ahLst/>
              <a:cxnLst/>
              <a:rect l="l" t="t" r="r" b="b"/>
              <a:pathLst>
                <a:path w="3158490" h="1163955">
                  <a:moveTo>
                    <a:pt x="0" y="0"/>
                  </a:moveTo>
                  <a:lnTo>
                    <a:pt x="1579244" y="0"/>
                  </a:lnTo>
                  <a:lnTo>
                    <a:pt x="1579244" y="1163447"/>
                  </a:lnTo>
                  <a:lnTo>
                    <a:pt x="3158490" y="1163447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44924" y="3090672"/>
              <a:ext cx="3243072" cy="5074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86834" y="3126486"/>
              <a:ext cx="3158490" cy="396240"/>
            </a:xfrm>
            <a:custGeom>
              <a:avLst/>
              <a:gdLst/>
              <a:ahLst/>
              <a:cxnLst/>
              <a:rect l="l" t="t" r="r" b="b"/>
              <a:pathLst>
                <a:path w="3158490" h="396239">
                  <a:moveTo>
                    <a:pt x="0" y="395985"/>
                  </a:moveTo>
                  <a:lnTo>
                    <a:pt x="1308353" y="395985"/>
                  </a:lnTo>
                  <a:lnTo>
                    <a:pt x="1308353" y="0"/>
                  </a:lnTo>
                  <a:lnTo>
                    <a:pt x="315849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09215" y="2267886"/>
              <a:ext cx="1725930" cy="1068070"/>
            </a:xfrm>
            <a:custGeom>
              <a:avLst/>
              <a:gdLst/>
              <a:ahLst/>
              <a:cxnLst/>
              <a:rect l="l" t="t" r="r" b="b"/>
              <a:pathLst>
                <a:path w="1725929" h="1068070">
                  <a:moveTo>
                    <a:pt x="663712" y="0"/>
                  </a:moveTo>
                  <a:lnTo>
                    <a:pt x="615678" y="2567"/>
                  </a:lnTo>
                  <a:lnTo>
                    <a:pt x="569145" y="10091"/>
                  </a:lnTo>
                  <a:lnTo>
                    <a:pt x="524382" y="22305"/>
                  </a:lnTo>
                  <a:lnTo>
                    <a:pt x="481658" y="38940"/>
                  </a:lnTo>
                  <a:lnTo>
                    <a:pt x="441240" y="59729"/>
                  </a:lnTo>
                  <a:lnTo>
                    <a:pt x="403398" y="84406"/>
                  </a:lnTo>
                  <a:lnTo>
                    <a:pt x="368400" y="112702"/>
                  </a:lnTo>
                  <a:lnTo>
                    <a:pt x="336513" y="144350"/>
                  </a:lnTo>
                  <a:lnTo>
                    <a:pt x="308007" y="179083"/>
                  </a:lnTo>
                  <a:lnTo>
                    <a:pt x="283151" y="216633"/>
                  </a:lnTo>
                  <a:lnTo>
                    <a:pt x="262211" y="256732"/>
                  </a:lnTo>
                  <a:lnTo>
                    <a:pt x="245458" y="299114"/>
                  </a:lnTo>
                  <a:lnTo>
                    <a:pt x="233159" y="343511"/>
                  </a:lnTo>
                  <a:lnTo>
                    <a:pt x="225583" y="389655"/>
                  </a:lnTo>
                  <a:lnTo>
                    <a:pt x="222998" y="437280"/>
                  </a:lnTo>
                  <a:lnTo>
                    <a:pt x="222998" y="442131"/>
                  </a:lnTo>
                  <a:lnTo>
                    <a:pt x="223583" y="445769"/>
                  </a:lnTo>
                  <a:lnTo>
                    <a:pt x="223583" y="450022"/>
                  </a:lnTo>
                  <a:lnTo>
                    <a:pt x="176501" y="469191"/>
                  </a:lnTo>
                  <a:lnTo>
                    <a:pt x="133583" y="497274"/>
                  </a:lnTo>
                  <a:lnTo>
                    <a:pt x="95481" y="532435"/>
                  </a:lnTo>
                  <a:lnTo>
                    <a:pt x="62845" y="572842"/>
                  </a:lnTo>
                  <a:lnTo>
                    <a:pt x="36327" y="616661"/>
                  </a:lnTo>
                  <a:lnTo>
                    <a:pt x="16579" y="662058"/>
                  </a:lnTo>
                  <a:lnTo>
                    <a:pt x="4253" y="707198"/>
                  </a:lnTo>
                  <a:lnTo>
                    <a:pt x="0" y="750250"/>
                  </a:lnTo>
                  <a:lnTo>
                    <a:pt x="0" y="778750"/>
                  </a:lnTo>
                  <a:lnTo>
                    <a:pt x="3784" y="817874"/>
                  </a:lnTo>
                  <a:lnTo>
                    <a:pt x="14776" y="856399"/>
                  </a:lnTo>
                  <a:lnTo>
                    <a:pt x="32436" y="893666"/>
                  </a:lnTo>
                  <a:lnTo>
                    <a:pt x="56222" y="929017"/>
                  </a:lnTo>
                  <a:lnTo>
                    <a:pt x="85593" y="961792"/>
                  </a:lnTo>
                  <a:lnTo>
                    <a:pt x="120010" y="991333"/>
                  </a:lnTo>
                  <a:lnTo>
                    <a:pt x="158930" y="1016980"/>
                  </a:lnTo>
                  <a:lnTo>
                    <a:pt x="201813" y="1038075"/>
                  </a:lnTo>
                  <a:lnTo>
                    <a:pt x="248118" y="1053958"/>
                  </a:lnTo>
                  <a:lnTo>
                    <a:pt x="297305" y="1063971"/>
                  </a:lnTo>
                  <a:lnTo>
                    <a:pt x="348832" y="1067456"/>
                  </a:lnTo>
                  <a:lnTo>
                    <a:pt x="1376576" y="1067456"/>
                  </a:lnTo>
                  <a:lnTo>
                    <a:pt x="1428099" y="1063971"/>
                  </a:lnTo>
                  <a:lnTo>
                    <a:pt x="1477283" y="1053958"/>
                  </a:lnTo>
                  <a:lnTo>
                    <a:pt x="1523585" y="1038075"/>
                  </a:lnTo>
                  <a:lnTo>
                    <a:pt x="1566467" y="1016980"/>
                  </a:lnTo>
                  <a:lnTo>
                    <a:pt x="1605385" y="991333"/>
                  </a:lnTo>
                  <a:lnTo>
                    <a:pt x="1639801" y="961792"/>
                  </a:lnTo>
                  <a:lnTo>
                    <a:pt x="1669171" y="929017"/>
                  </a:lnTo>
                  <a:lnTo>
                    <a:pt x="1692957" y="893666"/>
                  </a:lnTo>
                  <a:lnTo>
                    <a:pt x="1710616" y="856399"/>
                  </a:lnTo>
                  <a:lnTo>
                    <a:pt x="1721609" y="817874"/>
                  </a:lnTo>
                  <a:lnTo>
                    <a:pt x="1725393" y="778750"/>
                  </a:lnTo>
                  <a:lnTo>
                    <a:pt x="1725393" y="750250"/>
                  </a:lnTo>
                  <a:lnTo>
                    <a:pt x="1721433" y="709386"/>
                  </a:lnTo>
                  <a:lnTo>
                    <a:pt x="1709941" y="667601"/>
                  </a:lnTo>
                  <a:lnTo>
                    <a:pt x="1691495" y="626014"/>
                  </a:lnTo>
                  <a:lnTo>
                    <a:pt x="1666676" y="585740"/>
                  </a:lnTo>
                  <a:lnTo>
                    <a:pt x="1636063" y="547897"/>
                  </a:lnTo>
                  <a:lnTo>
                    <a:pt x="1600234" y="513603"/>
                  </a:lnTo>
                  <a:lnTo>
                    <a:pt x="1559771" y="483973"/>
                  </a:lnTo>
                  <a:lnTo>
                    <a:pt x="1515252" y="460126"/>
                  </a:lnTo>
                  <a:lnTo>
                    <a:pt x="1467257" y="443179"/>
                  </a:lnTo>
                  <a:lnTo>
                    <a:pt x="1416365" y="434248"/>
                  </a:lnTo>
                  <a:lnTo>
                    <a:pt x="1409064" y="384922"/>
                  </a:lnTo>
                  <a:lnTo>
                    <a:pt x="1391472" y="339689"/>
                  </a:lnTo>
                  <a:lnTo>
                    <a:pt x="1364837" y="299824"/>
                  </a:lnTo>
                  <a:lnTo>
                    <a:pt x="1330408" y="266599"/>
                  </a:lnTo>
                  <a:lnTo>
                    <a:pt x="1318055" y="258969"/>
                  </a:lnTo>
                  <a:lnTo>
                    <a:pt x="1066377" y="258969"/>
                  </a:lnTo>
                  <a:lnTo>
                    <a:pt x="1045486" y="218494"/>
                  </a:lnTo>
                  <a:lnTo>
                    <a:pt x="1020653" y="180602"/>
                  </a:lnTo>
                  <a:lnTo>
                    <a:pt x="992144" y="145559"/>
                  </a:lnTo>
                  <a:lnTo>
                    <a:pt x="960225" y="113634"/>
                  </a:lnTo>
                  <a:lnTo>
                    <a:pt x="925163" y="85096"/>
                  </a:lnTo>
                  <a:lnTo>
                    <a:pt x="887224" y="60212"/>
                  </a:lnTo>
                  <a:lnTo>
                    <a:pt x="846676" y="39251"/>
                  </a:lnTo>
                  <a:lnTo>
                    <a:pt x="803784" y="22481"/>
                  </a:lnTo>
                  <a:lnTo>
                    <a:pt x="758815" y="10170"/>
                  </a:lnTo>
                  <a:lnTo>
                    <a:pt x="712035" y="2587"/>
                  </a:lnTo>
                  <a:lnTo>
                    <a:pt x="663712" y="0"/>
                  </a:lnTo>
                  <a:close/>
                </a:path>
                <a:path w="1725929" h="1068070">
                  <a:moveTo>
                    <a:pt x="1192844" y="219513"/>
                  </a:moveTo>
                  <a:lnTo>
                    <a:pt x="1158327" y="222176"/>
                  </a:lnTo>
                  <a:lnTo>
                    <a:pt x="1125427" y="229902"/>
                  </a:lnTo>
                  <a:lnTo>
                    <a:pt x="1094618" y="242298"/>
                  </a:lnTo>
                  <a:lnTo>
                    <a:pt x="1066377" y="258969"/>
                  </a:lnTo>
                  <a:lnTo>
                    <a:pt x="1318055" y="258969"/>
                  </a:lnTo>
                  <a:lnTo>
                    <a:pt x="1289433" y="241289"/>
                  </a:lnTo>
                  <a:lnTo>
                    <a:pt x="1243163" y="225169"/>
                  </a:lnTo>
                  <a:lnTo>
                    <a:pt x="1192844" y="219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12728" y="2267886"/>
              <a:ext cx="1725295" cy="1071880"/>
            </a:xfrm>
            <a:custGeom>
              <a:avLst/>
              <a:gdLst/>
              <a:ahLst/>
              <a:cxnLst/>
              <a:rect l="l" t="t" r="r" b="b"/>
              <a:pathLst>
                <a:path w="1725295" h="1071879">
                  <a:moveTo>
                    <a:pt x="218900" y="448809"/>
                  </a:moveTo>
                  <a:lnTo>
                    <a:pt x="220070" y="445769"/>
                  </a:lnTo>
                  <a:lnTo>
                    <a:pt x="219485" y="442131"/>
                  </a:lnTo>
                  <a:lnTo>
                    <a:pt x="219485" y="437280"/>
                  </a:lnTo>
                  <a:lnTo>
                    <a:pt x="222070" y="389655"/>
                  </a:lnTo>
                  <a:lnTo>
                    <a:pt x="229647" y="343511"/>
                  </a:lnTo>
                  <a:lnTo>
                    <a:pt x="241946" y="299114"/>
                  </a:lnTo>
                  <a:lnTo>
                    <a:pt x="258699" y="256732"/>
                  </a:lnTo>
                  <a:lnTo>
                    <a:pt x="279638" y="216633"/>
                  </a:lnTo>
                  <a:lnTo>
                    <a:pt x="304495" y="179083"/>
                  </a:lnTo>
                  <a:lnTo>
                    <a:pt x="333001" y="144350"/>
                  </a:lnTo>
                  <a:lnTo>
                    <a:pt x="364887" y="112702"/>
                  </a:lnTo>
                  <a:lnTo>
                    <a:pt x="399886" y="84406"/>
                  </a:lnTo>
                  <a:lnTo>
                    <a:pt x="437728" y="59729"/>
                  </a:lnTo>
                  <a:lnTo>
                    <a:pt x="478146" y="38940"/>
                  </a:lnTo>
                  <a:lnTo>
                    <a:pt x="520870" y="22305"/>
                  </a:lnTo>
                  <a:lnTo>
                    <a:pt x="565633" y="10091"/>
                  </a:lnTo>
                  <a:lnTo>
                    <a:pt x="612165" y="2567"/>
                  </a:lnTo>
                  <a:lnTo>
                    <a:pt x="660200" y="0"/>
                  </a:lnTo>
                  <a:lnTo>
                    <a:pt x="708523" y="2587"/>
                  </a:lnTo>
                  <a:lnTo>
                    <a:pt x="755302" y="10170"/>
                  </a:lnTo>
                  <a:lnTo>
                    <a:pt x="800271" y="22481"/>
                  </a:lnTo>
                  <a:lnTo>
                    <a:pt x="843163" y="39251"/>
                  </a:lnTo>
                  <a:lnTo>
                    <a:pt x="883712" y="60212"/>
                  </a:lnTo>
                  <a:lnTo>
                    <a:pt x="921650" y="85096"/>
                  </a:lnTo>
                  <a:lnTo>
                    <a:pt x="956712" y="113634"/>
                  </a:lnTo>
                  <a:lnTo>
                    <a:pt x="988631" y="145559"/>
                  </a:lnTo>
                  <a:lnTo>
                    <a:pt x="1017141" y="180602"/>
                  </a:lnTo>
                  <a:lnTo>
                    <a:pt x="1041974" y="218494"/>
                  </a:lnTo>
                  <a:lnTo>
                    <a:pt x="1062865" y="258969"/>
                  </a:lnTo>
                  <a:lnTo>
                    <a:pt x="1091106" y="242298"/>
                  </a:lnTo>
                  <a:lnTo>
                    <a:pt x="1121914" y="229902"/>
                  </a:lnTo>
                  <a:lnTo>
                    <a:pt x="1154815" y="222176"/>
                  </a:lnTo>
                  <a:lnTo>
                    <a:pt x="1189332" y="219513"/>
                  </a:lnTo>
                  <a:lnTo>
                    <a:pt x="1239650" y="225169"/>
                  </a:lnTo>
                  <a:lnTo>
                    <a:pt x="1285921" y="241289"/>
                  </a:lnTo>
                  <a:lnTo>
                    <a:pt x="1326895" y="266599"/>
                  </a:lnTo>
                  <a:lnTo>
                    <a:pt x="1361324" y="299824"/>
                  </a:lnTo>
                  <a:lnTo>
                    <a:pt x="1387959" y="339689"/>
                  </a:lnTo>
                  <a:lnTo>
                    <a:pt x="1405552" y="384922"/>
                  </a:lnTo>
                  <a:lnTo>
                    <a:pt x="1412852" y="434248"/>
                  </a:lnTo>
                  <a:lnTo>
                    <a:pt x="1463747" y="443179"/>
                  </a:lnTo>
                  <a:lnTo>
                    <a:pt x="1511763" y="460126"/>
                  </a:lnTo>
                  <a:lnTo>
                    <a:pt x="1556339" y="483973"/>
                  </a:lnTo>
                  <a:lnTo>
                    <a:pt x="1596912" y="513603"/>
                  </a:lnTo>
                  <a:lnTo>
                    <a:pt x="1632921" y="547897"/>
                  </a:lnTo>
                  <a:lnTo>
                    <a:pt x="1663804" y="585740"/>
                  </a:lnTo>
                  <a:lnTo>
                    <a:pt x="1689000" y="626014"/>
                  </a:lnTo>
                  <a:lnTo>
                    <a:pt x="1707947" y="667601"/>
                  </a:lnTo>
                  <a:lnTo>
                    <a:pt x="1720082" y="709386"/>
                  </a:lnTo>
                  <a:lnTo>
                    <a:pt x="1724845" y="750250"/>
                  </a:lnTo>
                  <a:lnTo>
                    <a:pt x="1724845" y="778750"/>
                  </a:lnTo>
                  <a:lnTo>
                    <a:pt x="1720324" y="817877"/>
                  </a:lnTo>
                  <a:lnTo>
                    <a:pt x="1708728" y="856425"/>
                  </a:lnTo>
                  <a:lnTo>
                    <a:pt x="1690585" y="893752"/>
                  </a:lnTo>
                  <a:lnTo>
                    <a:pt x="1666423" y="929221"/>
                  </a:lnTo>
                  <a:lnTo>
                    <a:pt x="1636769" y="962191"/>
                  </a:lnTo>
                  <a:lnTo>
                    <a:pt x="1602151" y="992022"/>
                  </a:lnTo>
                  <a:lnTo>
                    <a:pt x="1563097" y="1018074"/>
                  </a:lnTo>
                  <a:lnTo>
                    <a:pt x="1520133" y="1039708"/>
                  </a:lnTo>
                  <a:lnTo>
                    <a:pt x="1473788" y="1056283"/>
                  </a:lnTo>
                  <a:lnTo>
                    <a:pt x="1424589" y="1067161"/>
                  </a:lnTo>
                  <a:lnTo>
                    <a:pt x="1373063" y="1071701"/>
                  </a:lnTo>
                  <a:lnTo>
                    <a:pt x="345320" y="1071701"/>
                  </a:lnTo>
                  <a:lnTo>
                    <a:pt x="293795" y="1067161"/>
                  </a:lnTo>
                  <a:lnTo>
                    <a:pt x="244627" y="1056283"/>
                  </a:lnTo>
                  <a:lnTo>
                    <a:pt x="198372" y="1039708"/>
                  </a:lnTo>
                  <a:lnTo>
                    <a:pt x="155586" y="1018074"/>
                  </a:lnTo>
                  <a:lnTo>
                    <a:pt x="116827" y="992022"/>
                  </a:lnTo>
                  <a:lnTo>
                    <a:pt x="82651" y="962191"/>
                  </a:lnTo>
                  <a:lnTo>
                    <a:pt x="53615" y="929221"/>
                  </a:lnTo>
                  <a:lnTo>
                    <a:pt x="30275" y="893752"/>
                  </a:lnTo>
                  <a:lnTo>
                    <a:pt x="13188" y="856425"/>
                  </a:lnTo>
                  <a:lnTo>
                    <a:pt x="2910" y="817877"/>
                  </a:lnTo>
                  <a:lnTo>
                    <a:pt x="0" y="778750"/>
                  </a:lnTo>
                  <a:lnTo>
                    <a:pt x="0" y="750250"/>
                  </a:lnTo>
                  <a:lnTo>
                    <a:pt x="3091" y="707196"/>
                  </a:lnTo>
                  <a:lnTo>
                    <a:pt x="14531" y="662039"/>
                  </a:lnTo>
                  <a:lnTo>
                    <a:pt x="33611" y="616597"/>
                  </a:lnTo>
                  <a:lnTo>
                    <a:pt x="59625" y="572691"/>
                  </a:lnTo>
                  <a:lnTo>
                    <a:pt x="91868" y="532139"/>
                  </a:lnTo>
                  <a:lnTo>
                    <a:pt x="129632" y="496762"/>
                  </a:lnTo>
                  <a:lnTo>
                    <a:pt x="172212" y="468379"/>
                  </a:lnTo>
                  <a:lnTo>
                    <a:pt x="218900" y="448809"/>
                  </a:lnTo>
                  <a:close/>
                </a:path>
                <a:path w="1725295" h="1071879">
                  <a:moveTo>
                    <a:pt x="218900" y="448809"/>
                  </a:moveTo>
                  <a:lnTo>
                    <a:pt x="218900" y="448809"/>
                  </a:lnTo>
                </a:path>
              </a:pathLst>
            </a:custGeom>
            <a:ln w="3396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34253" y="2772917"/>
            <a:ext cx="951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Service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Provider  </a:t>
            </a:r>
            <a:r>
              <a:rPr sz="1000" spc="-5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83533" y="4350940"/>
            <a:ext cx="576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76245" y="4365606"/>
            <a:ext cx="883919" cy="2908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132080">
              <a:lnSpc>
                <a:spcPct val="100000"/>
              </a:lnSpc>
              <a:spcBef>
                <a:spcPts val="15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04872" y="2241295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80010" indent="13208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3" name="object 3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61732" y="2293619"/>
              <a:ext cx="341630" cy="1106805"/>
            </a:xfrm>
            <a:custGeom>
              <a:avLst/>
              <a:gdLst/>
              <a:ahLst/>
              <a:cxnLst/>
              <a:rect l="l" t="t" r="r" b="b"/>
              <a:pathLst>
                <a:path w="341629" h="1106804">
                  <a:moveTo>
                    <a:pt x="341376" y="0"/>
                  </a:moveTo>
                  <a:lnTo>
                    <a:pt x="13716" y="0"/>
                  </a:lnTo>
                  <a:lnTo>
                    <a:pt x="13716" y="542544"/>
                  </a:lnTo>
                  <a:lnTo>
                    <a:pt x="0" y="542544"/>
                  </a:lnTo>
                  <a:lnTo>
                    <a:pt x="0" y="1106424"/>
                  </a:lnTo>
                  <a:lnTo>
                    <a:pt x="327647" y="1106424"/>
                  </a:lnTo>
                  <a:lnTo>
                    <a:pt x="327647" y="563880"/>
                  </a:lnTo>
                  <a:lnTo>
                    <a:pt x="341376" y="563880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6847" y="2208276"/>
              <a:ext cx="731520" cy="726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2566" y="781050"/>
              <a:ext cx="2667000" cy="1905000"/>
            </a:xfrm>
            <a:custGeom>
              <a:avLst/>
              <a:gdLst/>
              <a:ahLst/>
              <a:cxnLst/>
              <a:rect l="l" t="t" r="r" b="b"/>
              <a:pathLst>
                <a:path w="2667000" h="1905000">
                  <a:moveTo>
                    <a:pt x="0" y="1905000"/>
                  </a:moveTo>
                  <a:lnTo>
                    <a:pt x="2667000" y="19050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  <a:path w="2667000" h="1905000">
                  <a:moveTo>
                    <a:pt x="152400" y="1825752"/>
                  </a:moveTo>
                  <a:lnTo>
                    <a:pt x="1178052" y="1825752"/>
                  </a:lnTo>
                  <a:lnTo>
                    <a:pt x="1178052" y="228600"/>
                  </a:lnTo>
                  <a:lnTo>
                    <a:pt x="152400" y="228600"/>
                  </a:lnTo>
                  <a:lnTo>
                    <a:pt x="152400" y="1825752"/>
                  </a:lnTo>
                  <a:close/>
                </a:path>
                <a:path w="2667000" h="1905000">
                  <a:moveTo>
                    <a:pt x="1301495" y="1825752"/>
                  </a:moveTo>
                  <a:lnTo>
                    <a:pt x="2476499" y="1825752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1825752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13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DX – Dual</a:t>
            </a:r>
            <a:r>
              <a:rPr spc="-20" dirty="0"/>
              <a:t> </a:t>
            </a:r>
            <a:r>
              <a:rPr spc="-5" dirty="0"/>
              <a:t>Location</a:t>
            </a:r>
          </a:p>
        </p:txBody>
      </p:sp>
      <p:sp>
        <p:nvSpPr>
          <p:cNvPr id="22" name="object 22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4872" y="2241295"/>
            <a:ext cx="100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80010" indent="13208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6961" y="2225497"/>
            <a:ext cx="576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67888" y="764286"/>
            <a:ext cx="1541780" cy="432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Colocation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51560" y="1161288"/>
            <a:ext cx="7223759" cy="3647440"/>
            <a:chOff x="1051560" y="1161288"/>
            <a:chExt cx="7223759" cy="3647440"/>
          </a:xfrm>
        </p:grpSpPr>
        <p:sp>
          <p:nvSpPr>
            <p:cNvPr id="27" name="object 27"/>
            <p:cNvSpPr/>
            <p:nvPr/>
          </p:nvSpPr>
          <p:spPr>
            <a:xfrm>
              <a:off x="7543800" y="2763012"/>
              <a:ext cx="731520" cy="725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1560" y="2266188"/>
              <a:ext cx="615696" cy="6111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7000" y="1161288"/>
              <a:ext cx="507492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0020" y="1354836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342900" y="10667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70020" y="1354836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79"/>
                  </a:moveTo>
                  <a:lnTo>
                    <a:pt x="342900" y="10667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93820" y="1161288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3952" y="1680972"/>
              <a:ext cx="507492" cy="5074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00500" y="1874520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3429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342900" y="10667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00500" y="1874520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80">
                  <a:moveTo>
                    <a:pt x="0" y="106679"/>
                  </a:moveTo>
                  <a:lnTo>
                    <a:pt x="342900" y="10667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24300" y="1680972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7994" y="2893314"/>
              <a:ext cx="2667000" cy="1905000"/>
            </a:xfrm>
            <a:custGeom>
              <a:avLst/>
              <a:gdLst/>
              <a:ahLst/>
              <a:cxnLst/>
              <a:rect l="l" t="t" r="r" b="b"/>
              <a:pathLst>
                <a:path w="2667000" h="1905000">
                  <a:moveTo>
                    <a:pt x="0" y="1905000"/>
                  </a:moveTo>
                  <a:lnTo>
                    <a:pt x="2667000" y="19050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  <a:path w="2667000" h="1905000">
                  <a:moveTo>
                    <a:pt x="152400" y="1827276"/>
                  </a:moveTo>
                  <a:lnTo>
                    <a:pt x="1179576" y="1827276"/>
                  </a:lnTo>
                  <a:lnTo>
                    <a:pt x="1179576" y="228600"/>
                  </a:lnTo>
                  <a:lnTo>
                    <a:pt x="152400" y="228600"/>
                  </a:lnTo>
                  <a:lnTo>
                    <a:pt x="152400" y="1827276"/>
                  </a:lnTo>
                  <a:close/>
                </a:path>
                <a:path w="2667000" h="1905000">
                  <a:moveTo>
                    <a:pt x="1301495" y="1827276"/>
                  </a:moveTo>
                  <a:lnTo>
                    <a:pt x="2476499" y="1827276"/>
                  </a:lnTo>
                  <a:lnTo>
                    <a:pt x="2476499" y="228600"/>
                  </a:lnTo>
                  <a:lnTo>
                    <a:pt x="1301495" y="228600"/>
                  </a:lnTo>
                  <a:lnTo>
                    <a:pt x="1301495" y="1827276"/>
                  </a:lnTo>
                  <a:close/>
                </a:path>
              </a:pathLst>
            </a:custGeom>
            <a:ln w="19812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39083" y="3132835"/>
            <a:ext cx="621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ocat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4204" y="2877692"/>
            <a:ext cx="817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82852" y="1373124"/>
            <a:ext cx="6108700" cy="2915920"/>
            <a:chOff x="1482852" y="1373124"/>
            <a:chExt cx="6108700" cy="2915920"/>
          </a:xfrm>
        </p:grpSpPr>
        <p:sp>
          <p:nvSpPr>
            <p:cNvPr id="41" name="object 41"/>
            <p:cNvSpPr/>
            <p:nvPr/>
          </p:nvSpPr>
          <p:spPr>
            <a:xfrm>
              <a:off x="1482852" y="1379220"/>
              <a:ext cx="1226820" cy="11262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24762" y="1415034"/>
              <a:ext cx="1143000" cy="1015365"/>
            </a:xfrm>
            <a:custGeom>
              <a:avLst/>
              <a:gdLst/>
              <a:ahLst/>
              <a:cxnLst/>
              <a:rect l="l" t="t" r="r" b="b"/>
              <a:pathLst>
                <a:path w="1143000" h="1015364">
                  <a:moveTo>
                    <a:pt x="0" y="1015238"/>
                  </a:moveTo>
                  <a:lnTo>
                    <a:pt x="258190" y="1015238"/>
                  </a:lnTo>
                  <a:lnTo>
                    <a:pt x="258190" y="0"/>
                  </a:lnTo>
                  <a:lnTo>
                    <a:pt x="114300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08760" y="1898904"/>
              <a:ext cx="1197864" cy="6995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50670" y="1934718"/>
              <a:ext cx="1114425" cy="588645"/>
            </a:xfrm>
            <a:custGeom>
              <a:avLst/>
              <a:gdLst/>
              <a:ahLst/>
              <a:cxnLst/>
              <a:rect l="l" t="t" r="r" b="b"/>
              <a:pathLst>
                <a:path w="1114425" h="588644">
                  <a:moveTo>
                    <a:pt x="0" y="588390"/>
                  </a:moveTo>
                  <a:lnTo>
                    <a:pt x="557022" y="588390"/>
                  </a:lnTo>
                  <a:lnTo>
                    <a:pt x="557022" y="0"/>
                  </a:lnTo>
                  <a:lnTo>
                    <a:pt x="1114044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63952" y="3273552"/>
              <a:ext cx="507492" cy="507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66972" y="3467100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66972" y="3467100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0772" y="3273552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95928" y="398678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3429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42900" y="10668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95928" y="3986784"/>
              <a:ext cx="342900" cy="106680"/>
            </a:xfrm>
            <a:custGeom>
              <a:avLst/>
              <a:gdLst/>
              <a:ahLst/>
              <a:cxnLst/>
              <a:rect l="l" t="t" r="r" b="b"/>
              <a:pathLst>
                <a:path w="342900" h="106679">
                  <a:moveTo>
                    <a:pt x="0" y="106680"/>
                  </a:moveTo>
                  <a:lnTo>
                    <a:pt x="342900" y="10668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19728" y="3793236"/>
              <a:ext cx="495300" cy="495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9616" y="2615184"/>
              <a:ext cx="1207008" cy="9890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41526" y="2650998"/>
              <a:ext cx="1122680" cy="877569"/>
            </a:xfrm>
            <a:custGeom>
              <a:avLst/>
              <a:gdLst/>
              <a:ahLst/>
              <a:cxnLst/>
              <a:rect l="l" t="t" r="r" b="b"/>
              <a:pathLst>
                <a:path w="1122680" h="877570">
                  <a:moveTo>
                    <a:pt x="0" y="0"/>
                  </a:moveTo>
                  <a:lnTo>
                    <a:pt x="561213" y="0"/>
                  </a:lnTo>
                  <a:lnTo>
                    <a:pt x="561213" y="877442"/>
                  </a:lnTo>
                  <a:lnTo>
                    <a:pt x="1122553" y="877442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31819" y="1373124"/>
              <a:ext cx="818387" cy="1173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75253" y="1408938"/>
              <a:ext cx="718820" cy="6350"/>
            </a:xfrm>
            <a:custGeom>
              <a:avLst/>
              <a:gdLst/>
              <a:ahLst/>
              <a:cxnLst/>
              <a:rect l="l" t="t" r="r" b="b"/>
              <a:pathLst>
                <a:path w="718820" h="6350">
                  <a:moveTo>
                    <a:pt x="0" y="6350"/>
                  </a:moveTo>
                  <a:lnTo>
                    <a:pt x="718819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28772" y="1892808"/>
              <a:ext cx="851915" cy="117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72206" y="1928622"/>
              <a:ext cx="752475" cy="6350"/>
            </a:xfrm>
            <a:custGeom>
              <a:avLst/>
              <a:gdLst/>
              <a:ahLst/>
              <a:cxnLst/>
              <a:rect l="l" t="t" r="r" b="b"/>
              <a:pathLst>
                <a:path w="752475" h="6350">
                  <a:moveTo>
                    <a:pt x="0" y="6350"/>
                  </a:moveTo>
                  <a:lnTo>
                    <a:pt x="75222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28772" y="3485388"/>
              <a:ext cx="818388" cy="1173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72206" y="3521202"/>
              <a:ext cx="718820" cy="6350"/>
            </a:xfrm>
            <a:custGeom>
              <a:avLst/>
              <a:gdLst/>
              <a:ahLst/>
              <a:cxnLst/>
              <a:rect l="l" t="t" r="r" b="b"/>
              <a:pathLst>
                <a:path w="718820" h="6350">
                  <a:moveTo>
                    <a:pt x="0" y="6350"/>
                  </a:moveTo>
                  <a:lnTo>
                    <a:pt x="718819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25724" y="4006596"/>
              <a:ext cx="851915" cy="1173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69158" y="4042409"/>
              <a:ext cx="752475" cy="6350"/>
            </a:xfrm>
            <a:custGeom>
              <a:avLst/>
              <a:gdLst/>
              <a:ahLst/>
              <a:cxnLst/>
              <a:rect l="l" t="t" r="r" b="b"/>
              <a:pathLst>
                <a:path w="752475" h="6350">
                  <a:moveTo>
                    <a:pt x="0" y="6349"/>
                  </a:moveTo>
                  <a:lnTo>
                    <a:pt x="752220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7972" y="1373124"/>
              <a:ext cx="3243072" cy="12755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89881" y="1408938"/>
              <a:ext cx="3158490" cy="1163955"/>
            </a:xfrm>
            <a:custGeom>
              <a:avLst/>
              <a:gdLst/>
              <a:ahLst/>
              <a:cxnLst/>
              <a:rect l="l" t="t" r="r" b="b"/>
              <a:pathLst>
                <a:path w="3158490" h="1163955">
                  <a:moveTo>
                    <a:pt x="0" y="0"/>
                  </a:moveTo>
                  <a:lnTo>
                    <a:pt x="1579244" y="0"/>
                  </a:lnTo>
                  <a:lnTo>
                    <a:pt x="1579244" y="1163447"/>
                  </a:lnTo>
                  <a:lnTo>
                    <a:pt x="3158490" y="1163447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78452" y="1892808"/>
              <a:ext cx="3212592" cy="7543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20362" y="1928622"/>
              <a:ext cx="3128645" cy="643890"/>
            </a:xfrm>
            <a:custGeom>
              <a:avLst/>
              <a:gdLst/>
              <a:ahLst/>
              <a:cxnLst/>
              <a:rect l="l" t="t" r="r" b="b"/>
              <a:pathLst>
                <a:path w="3128645" h="643889">
                  <a:moveTo>
                    <a:pt x="0" y="0"/>
                  </a:moveTo>
                  <a:lnTo>
                    <a:pt x="1293367" y="0"/>
                  </a:lnTo>
                  <a:lnTo>
                    <a:pt x="1293367" y="643508"/>
                  </a:lnTo>
                  <a:lnTo>
                    <a:pt x="3128644" y="643508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44924" y="3090672"/>
              <a:ext cx="3243072" cy="5074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73880" y="3090672"/>
              <a:ext cx="3212592" cy="10271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15790" y="3126486"/>
              <a:ext cx="3128645" cy="916305"/>
            </a:xfrm>
            <a:custGeom>
              <a:avLst/>
              <a:gdLst/>
              <a:ahLst/>
              <a:cxnLst/>
              <a:rect l="l" t="t" r="r" b="b"/>
              <a:pathLst>
                <a:path w="3128645" h="916304">
                  <a:moveTo>
                    <a:pt x="0" y="916012"/>
                  </a:moveTo>
                  <a:lnTo>
                    <a:pt x="1564259" y="916012"/>
                  </a:lnTo>
                  <a:lnTo>
                    <a:pt x="1564259" y="0"/>
                  </a:lnTo>
                  <a:lnTo>
                    <a:pt x="3128644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09215" y="2267886"/>
              <a:ext cx="1725930" cy="1068070"/>
            </a:xfrm>
            <a:custGeom>
              <a:avLst/>
              <a:gdLst/>
              <a:ahLst/>
              <a:cxnLst/>
              <a:rect l="l" t="t" r="r" b="b"/>
              <a:pathLst>
                <a:path w="1725929" h="1068070">
                  <a:moveTo>
                    <a:pt x="663712" y="0"/>
                  </a:moveTo>
                  <a:lnTo>
                    <a:pt x="615678" y="2567"/>
                  </a:lnTo>
                  <a:lnTo>
                    <a:pt x="569145" y="10091"/>
                  </a:lnTo>
                  <a:lnTo>
                    <a:pt x="524382" y="22305"/>
                  </a:lnTo>
                  <a:lnTo>
                    <a:pt x="481658" y="38940"/>
                  </a:lnTo>
                  <a:lnTo>
                    <a:pt x="441240" y="59729"/>
                  </a:lnTo>
                  <a:lnTo>
                    <a:pt x="403398" y="84406"/>
                  </a:lnTo>
                  <a:lnTo>
                    <a:pt x="368400" y="112702"/>
                  </a:lnTo>
                  <a:lnTo>
                    <a:pt x="336513" y="144350"/>
                  </a:lnTo>
                  <a:lnTo>
                    <a:pt x="308007" y="179083"/>
                  </a:lnTo>
                  <a:lnTo>
                    <a:pt x="283151" y="216633"/>
                  </a:lnTo>
                  <a:lnTo>
                    <a:pt x="262211" y="256732"/>
                  </a:lnTo>
                  <a:lnTo>
                    <a:pt x="245458" y="299114"/>
                  </a:lnTo>
                  <a:lnTo>
                    <a:pt x="233159" y="343511"/>
                  </a:lnTo>
                  <a:lnTo>
                    <a:pt x="225583" y="389655"/>
                  </a:lnTo>
                  <a:lnTo>
                    <a:pt x="222998" y="437280"/>
                  </a:lnTo>
                  <a:lnTo>
                    <a:pt x="222998" y="442131"/>
                  </a:lnTo>
                  <a:lnTo>
                    <a:pt x="223583" y="445769"/>
                  </a:lnTo>
                  <a:lnTo>
                    <a:pt x="223583" y="450022"/>
                  </a:lnTo>
                  <a:lnTo>
                    <a:pt x="176501" y="469191"/>
                  </a:lnTo>
                  <a:lnTo>
                    <a:pt x="133583" y="497274"/>
                  </a:lnTo>
                  <a:lnTo>
                    <a:pt x="95481" y="532435"/>
                  </a:lnTo>
                  <a:lnTo>
                    <a:pt x="62845" y="572842"/>
                  </a:lnTo>
                  <a:lnTo>
                    <a:pt x="36327" y="616661"/>
                  </a:lnTo>
                  <a:lnTo>
                    <a:pt x="16579" y="662058"/>
                  </a:lnTo>
                  <a:lnTo>
                    <a:pt x="4253" y="707198"/>
                  </a:lnTo>
                  <a:lnTo>
                    <a:pt x="0" y="750250"/>
                  </a:lnTo>
                  <a:lnTo>
                    <a:pt x="0" y="778750"/>
                  </a:lnTo>
                  <a:lnTo>
                    <a:pt x="3784" y="817874"/>
                  </a:lnTo>
                  <a:lnTo>
                    <a:pt x="14776" y="856399"/>
                  </a:lnTo>
                  <a:lnTo>
                    <a:pt x="32436" y="893666"/>
                  </a:lnTo>
                  <a:lnTo>
                    <a:pt x="56222" y="929017"/>
                  </a:lnTo>
                  <a:lnTo>
                    <a:pt x="85593" y="961792"/>
                  </a:lnTo>
                  <a:lnTo>
                    <a:pt x="120010" y="991333"/>
                  </a:lnTo>
                  <a:lnTo>
                    <a:pt x="158930" y="1016980"/>
                  </a:lnTo>
                  <a:lnTo>
                    <a:pt x="201813" y="1038075"/>
                  </a:lnTo>
                  <a:lnTo>
                    <a:pt x="248118" y="1053958"/>
                  </a:lnTo>
                  <a:lnTo>
                    <a:pt x="297305" y="1063971"/>
                  </a:lnTo>
                  <a:lnTo>
                    <a:pt x="348832" y="1067456"/>
                  </a:lnTo>
                  <a:lnTo>
                    <a:pt x="1376576" y="1067456"/>
                  </a:lnTo>
                  <a:lnTo>
                    <a:pt x="1428099" y="1063971"/>
                  </a:lnTo>
                  <a:lnTo>
                    <a:pt x="1477283" y="1053958"/>
                  </a:lnTo>
                  <a:lnTo>
                    <a:pt x="1523585" y="1038075"/>
                  </a:lnTo>
                  <a:lnTo>
                    <a:pt x="1566467" y="1016980"/>
                  </a:lnTo>
                  <a:lnTo>
                    <a:pt x="1605385" y="991333"/>
                  </a:lnTo>
                  <a:lnTo>
                    <a:pt x="1639801" y="961792"/>
                  </a:lnTo>
                  <a:lnTo>
                    <a:pt x="1669171" y="929017"/>
                  </a:lnTo>
                  <a:lnTo>
                    <a:pt x="1692957" y="893666"/>
                  </a:lnTo>
                  <a:lnTo>
                    <a:pt x="1710616" y="856399"/>
                  </a:lnTo>
                  <a:lnTo>
                    <a:pt x="1721609" y="817874"/>
                  </a:lnTo>
                  <a:lnTo>
                    <a:pt x="1725393" y="778750"/>
                  </a:lnTo>
                  <a:lnTo>
                    <a:pt x="1725393" y="750250"/>
                  </a:lnTo>
                  <a:lnTo>
                    <a:pt x="1721433" y="709386"/>
                  </a:lnTo>
                  <a:lnTo>
                    <a:pt x="1709941" y="667601"/>
                  </a:lnTo>
                  <a:lnTo>
                    <a:pt x="1691495" y="626014"/>
                  </a:lnTo>
                  <a:lnTo>
                    <a:pt x="1666676" y="585740"/>
                  </a:lnTo>
                  <a:lnTo>
                    <a:pt x="1636063" y="547897"/>
                  </a:lnTo>
                  <a:lnTo>
                    <a:pt x="1600234" y="513603"/>
                  </a:lnTo>
                  <a:lnTo>
                    <a:pt x="1559771" y="483973"/>
                  </a:lnTo>
                  <a:lnTo>
                    <a:pt x="1515252" y="460126"/>
                  </a:lnTo>
                  <a:lnTo>
                    <a:pt x="1467257" y="443179"/>
                  </a:lnTo>
                  <a:lnTo>
                    <a:pt x="1416365" y="434248"/>
                  </a:lnTo>
                  <a:lnTo>
                    <a:pt x="1409064" y="384922"/>
                  </a:lnTo>
                  <a:lnTo>
                    <a:pt x="1391472" y="339689"/>
                  </a:lnTo>
                  <a:lnTo>
                    <a:pt x="1364837" y="299824"/>
                  </a:lnTo>
                  <a:lnTo>
                    <a:pt x="1330408" y="266599"/>
                  </a:lnTo>
                  <a:lnTo>
                    <a:pt x="1318055" y="258969"/>
                  </a:lnTo>
                  <a:lnTo>
                    <a:pt x="1066377" y="258969"/>
                  </a:lnTo>
                  <a:lnTo>
                    <a:pt x="1045486" y="218494"/>
                  </a:lnTo>
                  <a:lnTo>
                    <a:pt x="1020653" y="180602"/>
                  </a:lnTo>
                  <a:lnTo>
                    <a:pt x="992144" y="145559"/>
                  </a:lnTo>
                  <a:lnTo>
                    <a:pt x="960225" y="113634"/>
                  </a:lnTo>
                  <a:lnTo>
                    <a:pt x="925163" y="85096"/>
                  </a:lnTo>
                  <a:lnTo>
                    <a:pt x="887224" y="60212"/>
                  </a:lnTo>
                  <a:lnTo>
                    <a:pt x="846676" y="39251"/>
                  </a:lnTo>
                  <a:lnTo>
                    <a:pt x="803784" y="22481"/>
                  </a:lnTo>
                  <a:lnTo>
                    <a:pt x="758815" y="10170"/>
                  </a:lnTo>
                  <a:lnTo>
                    <a:pt x="712035" y="2587"/>
                  </a:lnTo>
                  <a:lnTo>
                    <a:pt x="663712" y="0"/>
                  </a:lnTo>
                  <a:close/>
                </a:path>
                <a:path w="1725929" h="1068070">
                  <a:moveTo>
                    <a:pt x="1192844" y="219513"/>
                  </a:moveTo>
                  <a:lnTo>
                    <a:pt x="1158327" y="222176"/>
                  </a:lnTo>
                  <a:lnTo>
                    <a:pt x="1125427" y="229902"/>
                  </a:lnTo>
                  <a:lnTo>
                    <a:pt x="1094618" y="242298"/>
                  </a:lnTo>
                  <a:lnTo>
                    <a:pt x="1066377" y="258969"/>
                  </a:lnTo>
                  <a:lnTo>
                    <a:pt x="1318055" y="258969"/>
                  </a:lnTo>
                  <a:lnTo>
                    <a:pt x="1289433" y="241289"/>
                  </a:lnTo>
                  <a:lnTo>
                    <a:pt x="1243163" y="225169"/>
                  </a:lnTo>
                  <a:lnTo>
                    <a:pt x="1192844" y="219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12728" y="2267886"/>
              <a:ext cx="1725295" cy="1071880"/>
            </a:xfrm>
            <a:custGeom>
              <a:avLst/>
              <a:gdLst/>
              <a:ahLst/>
              <a:cxnLst/>
              <a:rect l="l" t="t" r="r" b="b"/>
              <a:pathLst>
                <a:path w="1725295" h="1071879">
                  <a:moveTo>
                    <a:pt x="218900" y="448809"/>
                  </a:moveTo>
                  <a:lnTo>
                    <a:pt x="220070" y="445769"/>
                  </a:lnTo>
                  <a:lnTo>
                    <a:pt x="219485" y="442131"/>
                  </a:lnTo>
                  <a:lnTo>
                    <a:pt x="219485" y="437280"/>
                  </a:lnTo>
                  <a:lnTo>
                    <a:pt x="222070" y="389655"/>
                  </a:lnTo>
                  <a:lnTo>
                    <a:pt x="229647" y="343511"/>
                  </a:lnTo>
                  <a:lnTo>
                    <a:pt x="241946" y="299114"/>
                  </a:lnTo>
                  <a:lnTo>
                    <a:pt x="258699" y="256732"/>
                  </a:lnTo>
                  <a:lnTo>
                    <a:pt x="279638" y="216633"/>
                  </a:lnTo>
                  <a:lnTo>
                    <a:pt x="304495" y="179083"/>
                  </a:lnTo>
                  <a:lnTo>
                    <a:pt x="333001" y="144350"/>
                  </a:lnTo>
                  <a:lnTo>
                    <a:pt x="364887" y="112702"/>
                  </a:lnTo>
                  <a:lnTo>
                    <a:pt x="399886" y="84406"/>
                  </a:lnTo>
                  <a:lnTo>
                    <a:pt x="437728" y="59729"/>
                  </a:lnTo>
                  <a:lnTo>
                    <a:pt x="478146" y="38940"/>
                  </a:lnTo>
                  <a:lnTo>
                    <a:pt x="520870" y="22305"/>
                  </a:lnTo>
                  <a:lnTo>
                    <a:pt x="565633" y="10091"/>
                  </a:lnTo>
                  <a:lnTo>
                    <a:pt x="612165" y="2567"/>
                  </a:lnTo>
                  <a:lnTo>
                    <a:pt x="660200" y="0"/>
                  </a:lnTo>
                  <a:lnTo>
                    <a:pt x="708523" y="2587"/>
                  </a:lnTo>
                  <a:lnTo>
                    <a:pt x="755302" y="10170"/>
                  </a:lnTo>
                  <a:lnTo>
                    <a:pt x="800271" y="22481"/>
                  </a:lnTo>
                  <a:lnTo>
                    <a:pt x="843163" y="39251"/>
                  </a:lnTo>
                  <a:lnTo>
                    <a:pt x="883712" y="60212"/>
                  </a:lnTo>
                  <a:lnTo>
                    <a:pt x="921650" y="85096"/>
                  </a:lnTo>
                  <a:lnTo>
                    <a:pt x="956712" y="113634"/>
                  </a:lnTo>
                  <a:lnTo>
                    <a:pt x="988631" y="145559"/>
                  </a:lnTo>
                  <a:lnTo>
                    <a:pt x="1017141" y="180602"/>
                  </a:lnTo>
                  <a:lnTo>
                    <a:pt x="1041974" y="218494"/>
                  </a:lnTo>
                  <a:lnTo>
                    <a:pt x="1062865" y="258969"/>
                  </a:lnTo>
                  <a:lnTo>
                    <a:pt x="1091106" y="242298"/>
                  </a:lnTo>
                  <a:lnTo>
                    <a:pt x="1121914" y="229902"/>
                  </a:lnTo>
                  <a:lnTo>
                    <a:pt x="1154815" y="222176"/>
                  </a:lnTo>
                  <a:lnTo>
                    <a:pt x="1189332" y="219513"/>
                  </a:lnTo>
                  <a:lnTo>
                    <a:pt x="1239650" y="225169"/>
                  </a:lnTo>
                  <a:lnTo>
                    <a:pt x="1285921" y="241289"/>
                  </a:lnTo>
                  <a:lnTo>
                    <a:pt x="1326895" y="266599"/>
                  </a:lnTo>
                  <a:lnTo>
                    <a:pt x="1361324" y="299824"/>
                  </a:lnTo>
                  <a:lnTo>
                    <a:pt x="1387959" y="339689"/>
                  </a:lnTo>
                  <a:lnTo>
                    <a:pt x="1405552" y="384922"/>
                  </a:lnTo>
                  <a:lnTo>
                    <a:pt x="1412852" y="434248"/>
                  </a:lnTo>
                  <a:lnTo>
                    <a:pt x="1463747" y="443179"/>
                  </a:lnTo>
                  <a:lnTo>
                    <a:pt x="1511763" y="460126"/>
                  </a:lnTo>
                  <a:lnTo>
                    <a:pt x="1556339" y="483973"/>
                  </a:lnTo>
                  <a:lnTo>
                    <a:pt x="1596912" y="513603"/>
                  </a:lnTo>
                  <a:lnTo>
                    <a:pt x="1632921" y="547897"/>
                  </a:lnTo>
                  <a:lnTo>
                    <a:pt x="1663804" y="585740"/>
                  </a:lnTo>
                  <a:lnTo>
                    <a:pt x="1689000" y="626014"/>
                  </a:lnTo>
                  <a:lnTo>
                    <a:pt x="1707947" y="667601"/>
                  </a:lnTo>
                  <a:lnTo>
                    <a:pt x="1720082" y="709386"/>
                  </a:lnTo>
                  <a:lnTo>
                    <a:pt x="1724845" y="750250"/>
                  </a:lnTo>
                  <a:lnTo>
                    <a:pt x="1724845" y="778750"/>
                  </a:lnTo>
                  <a:lnTo>
                    <a:pt x="1720324" y="817877"/>
                  </a:lnTo>
                  <a:lnTo>
                    <a:pt x="1708728" y="856425"/>
                  </a:lnTo>
                  <a:lnTo>
                    <a:pt x="1690585" y="893752"/>
                  </a:lnTo>
                  <a:lnTo>
                    <a:pt x="1666423" y="929221"/>
                  </a:lnTo>
                  <a:lnTo>
                    <a:pt x="1636769" y="962191"/>
                  </a:lnTo>
                  <a:lnTo>
                    <a:pt x="1602151" y="992022"/>
                  </a:lnTo>
                  <a:lnTo>
                    <a:pt x="1563097" y="1018074"/>
                  </a:lnTo>
                  <a:lnTo>
                    <a:pt x="1520133" y="1039708"/>
                  </a:lnTo>
                  <a:lnTo>
                    <a:pt x="1473788" y="1056283"/>
                  </a:lnTo>
                  <a:lnTo>
                    <a:pt x="1424589" y="1067161"/>
                  </a:lnTo>
                  <a:lnTo>
                    <a:pt x="1373063" y="1071701"/>
                  </a:lnTo>
                  <a:lnTo>
                    <a:pt x="345320" y="1071701"/>
                  </a:lnTo>
                  <a:lnTo>
                    <a:pt x="293795" y="1067161"/>
                  </a:lnTo>
                  <a:lnTo>
                    <a:pt x="244627" y="1056283"/>
                  </a:lnTo>
                  <a:lnTo>
                    <a:pt x="198372" y="1039708"/>
                  </a:lnTo>
                  <a:lnTo>
                    <a:pt x="155586" y="1018074"/>
                  </a:lnTo>
                  <a:lnTo>
                    <a:pt x="116827" y="992022"/>
                  </a:lnTo>
                  <a:lnTo>
                    <a:pt x="82651" y="962191"/>
                  </a:lnTo>
                  <a:lnTo>
                    <a:pt x="53615" y="929221"/>
                  </a:lnTo>
                  <a:lnTo>
                    <a:pt x="30275" y="893752"/>
                  </a:lnTo>
                  <a:lnTo>
                    <a:pt x="13188" y="856425"/>
                  </a:lnTo>
                  <a:lnTo>
                    <a:pt x="2910" y="817877"/>
                  </a:lnTo>
                  <a:lnTo>
                    <a:pt x="0" y="778750"/>
                  </a:lnTo>
                  <a:lnTo>
                    <a:pt x="0" y="750250"/>
                  </a:lnTo>
                  <a:lnTo>
                    <a:pt x="3091" y="707196"/>
                  </a:lnTo>
                  <a:lnTo>
                    <a:pt x="14531" y="662039"/>
                  </a:lnTo>
                  <a:lnTo>
                    <a:pt x="33611" y="616597"/>
                  </a:lnTo>
                  <a:lnTo>
                    <a:pt x="59625" y="572691"/>
                  </a:lnTo>
                  <a:lnTo>
                    <a:pt x="91868" y="532139"/>
                  </a:lnTo>
                  <a:lnTo>
                    <a:pt x="129632" y="496762"/>
                  </a:lnTo>
                  <a:lnTo>
                    <a:pt x="172212" y="468379"/>
                  </a:lnTo>
                  <a:lnTo>
                    <a:pt x="218900" y="448809"/>
                  </a:lnTo>
                  <a:close/>
                </a:path>
                <a:path w="1725295" h="1071879">
                  <a:moveTo>
                    <a:pt x="218900" y="448809"/>
                  </a:moveTo>
                  <a:lnTo>
                    <a:pt x="218900" y="448809"/>
                  </a:lnTo>
                </a:path>
              </a:pathLst>
            </a:custGeom>
            <a:ln w="33967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834253" y="2772917"/>
            <a:ext cx="951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Service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Provider  </a:t>
            </a:r>
            <a:r>
              <a:rPr sz="1000" spc="-5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456944" y="2691383"/>
            <a:ext cx="1711960" cy="1610995"/>
            <a:chOff x="1456944" y="2691383"/>
            <a:chExt cx="1711960" cy="1610995"/>
          </a:xfrm>
        </p:grpSpPr>
        <p:sp>
          <p:nvSpPr>
            <p:cNvPr id="73" name="object 73"/>
            <p:cNvSpPr/>
            <p:nvPr/>
          </p:nvSpPr>
          <p:spPr>
            <a:xfrm>
              <a:off x="1456944" y="2691383"/>
              <a:ext cx="1421892" cy="14234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98854" y="2727197"/>
              <a:ext cx="1337945" cy="1312545"/>
            </a:xfrm>
            <a:custGeom>
              <a:avLst/>
              <a:gdLst/>
              <a:ahLst/>
              <a:cxnLst/>
              <a:rect l="l" t="t" r="r" b="b"/>
              <a:pathLst>
                <a:path w="1337945" h="1312545">
                  <a:moveTo>
                    <a:pt x="0" y="0"/>
                  </a:moveTo>
                  <a:lnTo>
                    <a:pt x="287909" y="0"/>
                  </a:lnTo>
                  <a:lnTo>
                    <a:pt x="287909" y="1312329"/>
                  </a:lnTo>
                  <a:lnTo>
                    <a:pt x="1337691" y="1312329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59380" y="3793236"/>
              <a:ext cx="509016" cy="5090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3883533" y="4350940"/>
            <a:ext cx="576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76245" y="4365606"/>
            <a:ext cx="883919" cy="2908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132080">
              <a:lnSpc>
                <a:spcPct val="100000"/>
              </a:lnSpc>
              <a:spcBef>
                <a:spcPts val="15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Direct  Connect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Routers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225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Corporate</a:t>
            </a:r>
            <a:r>
              <a:rPr spc="-35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7322819" y="297179"/>
            <a:ext cx="1391412" cy="136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28344" y="641604"/>
            <a:ext cx="5722620" cy="4371340"/>
            <a:chOff x="1228344" y="641604"/>
            <a:chExt cx="5722620" cy="4371340"/>
          </a:xfrm>
        </p:grpSpPr>
        <p:sp>
          <p:nvSpPr>
            <p:cNvPr id="5" name="object 5"/>
            <p:cNvSpPr/>
            <p:nvPr/>
          </p:nvSpPr>
          <p:spPr>
            <a:xfrm>
              <a:off x="1228344" y="641604"/>
              <a:ext cx="5722620" cy="4371340"/>
            </a:xfrm>
            <a:custGeom>
              <a:avLst/>
              <a:gdLst/>
              <a:ahLst/>
              <a:cxnLst/>
              <a:rect l="l" t="t" r="r" b="b"/>
              <a:pathLst>
                <a:path w="5722620" h="4371340">
                  <a:moveTo>
                    <a:pt x="4994148" y="0"/>
                  </a:moveTo>
                  <a:lnTo>
                    <a:pt x="728472" y="0"/>
                  </a:lnTo>
                  <a:lnTo>
                    <a:pt x="680573" y="1549"/>
                  </a:lnTo>
                  <a:lnTo>
                    <a:pt x="633502" y="6133"/>
                  </a:lnTo>
                  <a:lnTo>
                    <a:pt x="587354" y="13657"/>
                  </a:lnTo>
                  <a:lnTo>
                    <a:pt x="542226" y="24023"/>
                  </a:lnTo>
                  <a:lnTo>
                    <a:pt x="498213" y="37136"/>
                  </a:lnTo>
                  <a:lnTo>
                    <a:pt x="455412" y="52901"/>
                  </a:lnTo>
                  <a:lnTo>
                    <a:pt x="413918" y="71220"/>
                  </a:lnTo>
                  <a:lnTo>
                    <a:pt x="373827" y="91999"/>
                  </a:lnTo>
                  <a:lnTo>
                    <a:pt x="335236" y="115140"/>
                  </a:lnTo>
                  <a:lnTo>
                    <a:pt x="298240" y="140549"/>
                  </a:lnTo>
                  <a:lnTo>
                    <a:pt x="262935" y="168129"/>
                  </a:lnTo>
                  <a:lnTo>
                    <a:pt x="229418" y="197784"/>
                  </a:lnTo>
                  <a:lnTo>
                    <a:pt x="197784" y="229418"/>
                  </a:lnTo>
                  <a:lnTo>
                    <a:pt x="168129" y="262935"/>
                  </a:lnTo>
                  <a:lnTo>
                    <a:pt x="140549" y="298240"/>
                  </a:lnTo>
                  <a:lnTo>
                    <a:pt x="115140" y="335236"/>
                  </a:lnTo>
                  <a:lnTo>
                    <a:pt x="91999" y="373827"/>
                  </a:lnTo>
                  <a:lnTo>
                    <a:pt x="71220" y="413918"/>
                  </a:lnTo>
                  <a:lnTo>
                    <a:pt x="52901" y="455412"/>
                  </a:lnTo>
                  <a:lnTo>
                    <a:pt x="37136" y="498213"/>
                  </a:lnTo>
                  <a:lnTo>
                    <a:pt x="24023" y="542226"/>
                  </a:lnTo>
                  <a:lnTo>
                    <a:pt x="13657" y="587354"/>
                  </a:lnTo>
                  <a:lnTo>
                    <a:pt x="6133" y="633502"/>
                  </a:lnTo>
                  <a:lnTo>
                    <a:pt x="1549" y="680573"/>
                  </a:lnTo>
                  <a:lnTo>
                    <a:pt x="0" y="728472"/>
                  </a:lnTo>
                  <a:lnTo>
                    <a:pt x="0" y="3642347"/>
                  </a:lnTo>
                  <a:lnTo>
                    <a:pt x="1549" y="3690245"/>
                  </a:lnTo>
                  <a:lnTo>
                    <a:pt x="6133" y="3737317"/>
                  </a:lnTo>
                  <a:lnTo>
                    <a:pt x="13657" y="3783465"/>
                  </a:lnTo>
                  <a:lnTo>
                    <a:pt x="24023" y="3828593"/>
                  </a:lnTo>
                  <a:lnTo>
                    <a:pt x="37136" y="3872606"/>
                  </a:lnTo>
                  <a:lnTo>
                    <a:pt x="52901" y="3915408"/>
                  </a:lnTo>
                  <a:lnTo>
                    <a:pt x="71220" y="3956903"/>
                  </a:lnTo>
                  <a:lnTo>
                    <a:pt x="91999" y="3996994"/>
                  </a:lnTo>
                  <a:lnTo>
                    <a:pt x="115140" y="4035586"/>
                  </a:lnTo>
                  <a:lnTo>
                    <a:pt x="140549" y="4072583"/>
                  </a:lnTo>
                  <a:lnTo>
                    <a:pt x="168129" y="4107888"/>
                  </a:lnTo>
                  <a:lnTo>
                    <a:pt x="197784" y="4141406"/>
                  </a:lnTo>
                  <a:lnTo>
                    <a:pt x="229418" y="4173041"/>
                  </a:lnTo>
                  <a:lnTo>
                    <a:pt x="262935" y="4202697"/>
                  </a:lnTo>
                  <a:lnTo>
                    <a:pt x="298240" y="4230278"/>
                  </a:lnTo>
                  <a:lnTo>
                    <a:pt x="335236" y="4255687"/>
                  </a:lnTo>
                  <a:lnTo>
                    <a:pt x="373827" y="4278829"/>
                  </a:lnTo>
                  <a:lnTo>
                    <a:pt x="413918" y="4299608"/>
                  </a:lnTo>
                  <a:lnTo>
                    <a:pt x="455412" y="4317928"/>
                  </a:lnTo>
                  <a:lnTo>
                    <a:pt x="498213" y="4333693"/>
                  </a:lnTo>
                  <a:lnTo>
                    <a:pt x="542226" y="4346807"/>
                  </a:lnTo>
                  <a:lnTo>
                    <a:pt x="587354" y="4357174"/>
                  </a:lnTo>
                  <a:lnTo>
                    <a:pt x="633502" y="4364697"/>
                  </a:lnTo>
                  <a:lnTo>
                    <a:pt x="680573" y="4369282"/>
                  </a:lnTo>
                  <a:lnTo>
                    <a:pt x="728472" y="4370832"/>
                  </a:lnTo>
                  <a:lnTo>
                    <a:pt x="4994148" y="4370832"/>
                  </a:lnTo>
                  <a:lnTo>
                    <a:pt x="5042046" y="4369282"/>
                  </a:lnTo>
                  <a:lnTo>
                    <a:pt x="5089117" y="4364697"/>
                  </a:lnTo>
                  <a:lnTo>
                    <a:pt x="5135265" y="4357174"/>
                  </a:lnTo>
                  <a:lnTo>
                    <a:pt x="5180393" y="4346807"/>
                  </a:lnTo>
                  <a:lnTo>
                    <a:pt x="5224406" y="4333693"/>
                  </a:lnTo>
                  <a:lnTo>
                    <a:pt x="5267207" y="4317928"/>
                  </a:lnTo>
                  <a:lnTo>
                    <a:pt x="5308701" y="4299608"/>
                  </a:lnTo>
                  <a:lnTo>
                    <a:pt x="5348792" y="4278829"/>
                  </a:lnTo>
                  <a:lnTo>
                    <a:pt x="5387383" y="4255687"/>
                  </a:lnTo>
                  <a:lnTo>
                    <a:pt x="5424379" y="4230278"/>
                  </a:lnTo>
                  <a:lnTo>
                    <a:pt x="5459684" y="4202697"/>
                  </a:lnTo>
                  <a:lnTo>
                    <a:pt x="5493201" y="4173041"/>
                  </a:lnTo>
                  <a:lnTo>
                    <a:pt x="5524835" y="4141406"/>
                  </a:lnTo>
                  <a:lnTo>
                    <a:pt x="5554490" y="4107888"/>
                  </a:lnTo>
                  <a:lnTo>
                    <a:pt x="5582070" y="4072583"/>
                  </a:lnTo>
                  <a:lnTo>
                    <a:pt x="5607479" y="4035586"/>
                  </a:lnTo>
                  <a:lnTo>
                    <a:pt x="5630620" y="3996994"/>
                  </a:lnTo>
                  <a:lnTo>
                    <a:pt x="5651399" y="3956903"/>
                  </a:lnTo>
                  <a:lnTo>
                    <a:pt x="5669718" y="3915408"/>
                  </a:lnTo>
                  <a:lnTo>
                    <a:pt x="5685483" y="3872606"/>
                  </a:lnTo>
                  <a:lnTo>
                    <a:pt x="5698596" y="3828593"/>
                  </a:lnTo>
                  <a:lnTo>
                    <a:pt x="5708962" y="3783465"/>
                  </a:lnTo>
                  <a:lnTo>
                    <a:pt x="5716486" y="3737317"/>
                  </a:lnTo>
                  <a:lnTo>
                    <a:pt x="5721070" y="3690245"/>
                  </a:lnTo>
                  <a:lnTo>
                    <a:pt x="5722620" y="3642347"/>
                  </a:lnTo>
                  <a:lnTo>
                    <a:pt x="5722620" y="728472"/>
                  </a:lnTo>
                  <a:lnTo>
                    <a:pt x="5721070" y="680573"/>
                  </a:lnTo>
                  <a:lnTo>
                    <a:pt x="5716486" y="633502"/>
                  </a:lnTo>
                  <a:lnTo>
                    <a:pt x="5708962" y="587354"/>
                  </a:lnTo>
                  <a:lnTo>
                    <a:pt x="5698596" y="542226"/>
                  </a:lnTo>
                  <a:lnTo>
                    <a:pt x="5685483" y="498213"/>
                  </a:lnTo>
                  <a:lnTo>
                    <a:pt x="5669718" y="455412"/>
                  </a:lnTo>
                  <a:lnTo>
                    <a:pt x="5651399" y="413918"/>
                  </a:lnTo>
                  <a:lnTo>
                    <a:pt x="5630620" y="373827"/>
                  </a:lnTo>
                  <a:lnTo>
                    <a:pt x="5607479" y="335236"/>
                  </a:lnTo>
                  <a:lnTo>
                    <a:pt x="5582070" y="298240"/>
                  </a:lnTo>
                  <a:lnTo>
                    <a:pt x="5554490" y="262935"/>
                  </a:lnTo>
                  <a:lnTo>
                    <a:pt x="5524835" y="229418"/>
                  </a:lnTo>
                  <a:lnTo>
                    <a:pt x="5493201" y="197784"/>
                  </a:lnTo>
                  <a:lnTo>
                    <a:pt x="5459684" y="168129"/>
                  </a:lnTo>
                  <a:lnTo>
                    <a:pt x="5424379" y="140549"/>
                  </a:lnTo>
                  <a:lnTo>
                    <a:pt x="5387383" y="115140"/>
                  </a:lnTo>
                  <a:lnTo>
                    <a:pt x="5348792" y="91999"/>
                  </a:lnTo>
                  <a:lnTo>
                    <a:pt x="5308701" y="71220"/>
                  </a:lnTo>
                  <a:lnTo>
                    <a:pt x="5267207" y="52901"/>
                  </a:lnTo>
                  <a:lnTo>
                    <a:pt x="5224406" y="37136"/>
                  </a:lnTo>
                  <a:lnTo>
                    <a:pt x="5180393" y="24023"/>
                  </a:lnTo>
                  <a:lnTo>
                    <a:pt x="5135265" y="13657"/>
                  </a:lnTo>
                  <a:lnTo>
                    <a:pt x="5089117" y="6133"/>
                  </a:lnTo>
                  <a:lnTo>
                    <a:pt x="5042046" y="1549"/>
                  </a:lnTo>
                  <a:lnTo>
                    <a:pt x="4994148" y="0"/>
                  </a:lnTo>
                  <a:close/>
                </a:path>
              </a:pathLst>
            </a:custGeom>
            <a:solidFill>
              <a:srgbClr val="E07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4636" y="4370343"/>
              <a:ext cx="949960" cy="543560"/>
            </a:xfrm>
            <a:custGeom>
              <a:avLst/>
              <a:gdLst/>
              <a:ahLst/>
              <a:cxnLst/>
              <a:rect l="l" t="t" r="r" b="b"/>
              <a:pathLst>
                <a:path w="949960" h="543560">
                  <a:moveTo>
                    <a:pt x="429711" y="536753"/>
                  </a:moveTo>
                  <a:lnTo>
                    <a:pt x="429711" y="538783"/>
                  </a:lnTo>
                  <a:lnTo>
                    <a:pt x="521085" y="538783"/>
                  </a:lnTo>
                </a:path>
                <a:path w="949960" h="543560">
                  <a:moveTo>
                    <a:pt x="0" y="0"/>
                  </a:moveTo>
                  <a:lnTo>
                    <a:pt x="0" y="538783"/>
                  </a:lnTo>
                  <a:lnTo>
                    <a:pt x="521085" y="538783"/>
                  </a:lnTo>
                </a:path>
                <a:path w="949960" h="543560">
                  <a:moveTo>
                    <a:pt x="709844" y="526996"/>
                  </a:moveTo>
                  <a:lnTo>
                    <a:pt x="709844" y="538783"/>
                  </a:lnTo>
                  <a:lnTo>
                    <a:pt x="521085" y="538783"/>
                  </a:lnTo>
                </a:path>
                <a:path w="949960" h="543560">
                  <a:moveTo>
                    <a:pt x="881434" y="543254"/>
                  </a:moveTo>
                  <a:lnTo>
                    <a:pt x="881434" y="538783"/>
                  </a:lnTo>
                  <a:lnTo>
                    <a:pt x="521085" y="538783"/>
                  </a:lnTo>
                </a:path>
                <a:path w="949960" h="543560">
                  <a:moveTo>
                    <a:pt x="949759" y="528619"/>
                  </a:moveTo>
                  <a:lnTo>
                    <a:pt x="949759" y="538783"/>
                  </a:ln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784612" y="538783"/>
                  </a:moveTo>
                  <a:lnTo>
                    <a:pt x="521085" y="538783"/>
                  </a:lnTo>
                </a:path>
                <a:path w="949960" h="543560">
                  <a:moveTo>
                    <a:pt x="257515" y="538783"/>
                  </a:moveTo>
                  <a:lnTo>
                    <a:pt x="521085" y="538783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8625" y="4878641"/>
              <a:ext cx="1054193" cy="60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8625" y="4878641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5">
                  <a:moveTo>
                    <a:pt x="1049566" y="30485"/>
                  </a:moveTo>
                  <a:lnTo>
                    <a:pt x="1049566" y="17018"/>
                  </a:lnTo>
                  <a:lnTo>
                    <a:pt x="1046495" y="6097"/>
                  </a:lnTo>
                  <a:lnTo>
                    <a:pt x="1042690" y="6097"/>
                  </a:lnTo>
                  <a:lnTo>
                    <a:pt x="1038884" y="6097"/>
                  </a:lnTo>
                  <a:lnTo>
                    <a:pt x="1035771" y="17018"/>
                  </a:lnTo>
                  <a:lnTo>
                    <a:pt x="1035771" y="30485"/>
                  </a:lnTo>
                  <a:lnTo>
                    <a:pt x="1035771" y="43954"/>
                  </a:lnTo>
                  <a:lnTo>
                    <a:pt x="1038884" y="54874"/>
                  </a:lnTo>
                  <a:lnTo>
                    <a:pt x="1042690" y="54874"/>
                  </a:lnTo>
                  <a:lnTo>
                    <a:pt x="1046495" y="54874"/>
                  </a:lnTo>
                  <a:lnTo>
                    <a:pt x="1049566" y="43954"/>
                  </a:lnTo>
                  <a:lnTo>
                    <a:pt x="1049566" y="30485"/>
                  </a:lnTo>
                  <a:close/>
                </a:path>
                <a:path w="1054735" h="61595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29"/>
                  </a:lnTo>
                  <a:lnTo>
                    <a:pt x="1053289" y="18620"/>
                  </a:lnTo>
                  <a:lnTo>
                    <a:pt x="1054193" y="30485"/>
                  </a:lnTo>
                  <a:lnTo>
                    <a:pt x="1053289" y="42351"/>
                  </a:lnTo>
                  <a:lnTo>
                    <a:pt x="1050825" y="52042"/>
                  </a:lnTo>
                  <a:lnTo>
                    <a:pt x="1047169" y="58575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2"/>
                  </a:lnTo>
                  <a:lnTo>
                    <a:pt x="902" y="42351"/>
                  </a:lnTo>
                  <a:lnTo>
                    <a:pt x="0" y="30485"/>
                  </a:lnTo>
                  <a:lnTo>
                    <a:pt x="902" y="18620"/>
                  </a:lnTo>
                  <a:lnTo>
                    <a:pt x="3362" y="8929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8625" y="4878641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5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29"/>
                  </a:lnTo>
                  <a:lnTo>
                    <a:pt x="1053289" y="18620"/>
                  </a:lnTo>
                  <a:lnTo>
                    <a:pt x="1054193" y="30485"/>
                  </a:lnTo>
                  <a:lnTo>
                    <a:pt x="1053289" y="42351"/>
                  </a:lnTo>
                  <a:lnTo>
                    <a:pt x="1050825" y="52042"/>
                  </a:lnTo>
                  <a:lnTo>
                    <a:pt x="1047169" y="58575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2"/>
                  </a:lnTo>
                  <a:lnTo>
                    <a:pt x="902" y="42351"/>
                  </a:lnTo>
                  <a:lnTo>
                    <a:pt x="0" y="30485"/>
                  </a:lnTo>
                  <a:lnTo>
                    <a:pt x="902" y="18620"/>
                  </a:lnTo>
                  <a:lnTo>
                    <a:pt x="3362" y="8929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57202" y="4887663"/>
              <a:ext cx="94615" cy="38100"/>
            </a:xfrm>
            <a:custGeom>
              <a:avLst/>
              <a:gdLst/>
              <a:ahLst/>
              <a:cxnLst/>
              <a:rect l="l" t="t" r="r" b="b"/>
              <a:pathLst>
                <a:path w="94614" h="38100">
                  <a:moveTo>
                    <a:pt x="3978" y="0"/>
                  </a:moveTo>
                  <a:lnTo>
                    <a:pt x="0" y="0"/>
                  </a:lnTo>
                  <a:lnTo>
                    <a:pt x="10767" y="36949"/>
                  </a:lnTo>
                  <a:lnTo>
                    <a:pt x="14573" y="36949"/>
                  </a:lnTo>
                  <a:lnTo>
                    <a:pt x="15769" y="32891"/>
                  </a:lnTo>
                  <a:lnTo>
                    <a:pt x="12670" y="32891"/>
                  </a:lnTo>
                  <a:lnTo>
                    <a:pt x="12249" y="30875"/>
                  </a:lnTo>
                  <a:lnTo>
                    <a:pt x="11770" y="28858"/>
                  </a:lnTo>
                  <a:lnTo>
                    <a:pt x="11243" y="26842"/>
                  </a:lnTo>
                  <a:lnTo>
                    <a:pt x="3978" y="0"/>
                  </a:lnTo>
                  <a:close/>
                </a:path>
                <a:path w="94614" h="38100">
                  <a:moveTo>
                    <a:pt x="25470" y="0"/>
                  </a:moveTo>
                  <a:lnTo>
                    <a:pt x="21708" y="0"/>
                  </a:lnTo>
                  <a:lnTo>
                    <a:pt x="13587" y="28993"/>
                  </a:lnTo>
                  <a:lnTo>
                    <a:pt x="13074" y="31009"/>
                  </a:lnTo>
                  <a:lnTo>
                    <a:pt x="12670" y="32891"/>
                  </a:lnTo>
                  <a:lnTo>
                    <a:pt x="15769" y="32891"/>
                  </a:lnTo>
                  <a:lnTo>
                    <a:pt x="25470" y="0"/>
                  </a:lnTo>
                  <a:close/>
                </a:path>
                <a:path w="94614" h="38100">
                  <a:moveTo>
                    <a:pt x="39308" y="9578"/>
                  </a:moveTo>
                  <a:lnTo>
                    <a:pt x="34032" y="9578"/>
                  </a:lnTo>
                  <a:lnTo>
                    <a:pt x="31913" y="10565"/>
                  </a:lnTo>
                  <a:lnTo>
                    <a:pt x="28108" y="14935"/>
                  </a:lnTo>
                  <a:lnTo>
                    <a:pt x="27070" y="18606"/>
                  </a:lnTo>
                  <a:lnTo>
                    <a:pt x="27070" y="28085"/>
                  </a:lnTo>
                  <a:lnTo>
                    <a:pt x="27935" y="31547"/>
                  </a:lnTo>
                  <a:lnTo>
                    <a:pt x="31394" y="36353"/>
                  </a:lnTo>
                  <a:lnTo>
                    <a:pt x="33686" y="37554"/>
                  </a:lnTo>
                  <a:lnTo>
                    <a:pt x="38270" y="37554"/>
                  </a:lnTo>
                  <a:lnTo>
                    <a:pt x="39913" y="37008"/>
                  </a:lnTo>
                  <a:lnTo>
                    <a:pt x="42897" y="34824"/>
                  </a:lnTo>
                  <a:lnTo>
                    <a:pt x="43630" y="33824"/>
                  </a:lnTo>
                  <a:lnTo>
                    <a:pt x="34811" y="33824"/>
                  </a:lnTo>
                  <a:lnTo>
                    <a:pt x="33381" y="32967"/>
                  </a:lnTo>
                  <a:lnTo>
                    <a:pt x="31135" y="29560"/>
                  </a:lnTo>
                  <a:lnTo>
                    <a:pt x="30573" y="26993"/>
                  </a:lnTo>
                  <a:lnTo>
                    <a:pt x="30580" y="20103"/>
                  </a:lnTo>
                  <a:lnTo>
                    <a:pt x="31135" y="17574"/>
                  </a:lnTo>
                  <a:lnTo>
                    <a:pt x="33384" y="14178"/>
                  </a:lnTo>
                  <a:lnTo>
                    <a:pt x="34811" y="13329"/>
                  </a:lnTo>
                  <a:lnTo>
                    <a:pt x="43429" y="13329"/>
                  </a:lnTo>
                  <a:lnTo>
                    <a:pt x="41557" y="10783"/>
                  </a:lnTo>
                  <a:lnTo>
                    <a:pt x="39308" y="9578"/>
                  </a:lnTo>
                  <a:close/>
                </a:path>
                <a:path w="94614" h="38100">
                  <a:moveTo>
                    <a:pt x="43429" y="13329"/>
                  </a:moveTo>
                  <a:lnTo>
                    <a:pt x="38227" y="13329"/>
                  </a:lnTo>
                  <a:lnTo>
                    <a:pt x="39611" y="14184"/>
                  </a:lnTo>
                  <a:lnTo>
                    <a:pt x="40735" y="15888"/>
                  </a:lnTo>
                  <a:lnTo>
                    <a:pt x="41903" y="17597"/>
                  </a:lnTo>
                  <a:lnTo>
                    <a:pt x="42465" y="20103"/>
                  </a:lnTo>
                  <a:lnTo>
                    <a:pt x="42450" y="26993"/>
                  </a:lnTo>
                  <a:lnTo>
                    <a:pt x="41889" y="29560"/>
                  </a:lnTo>
                  <a:lnTo>
                    <a:pt x="39647" y="32971"/>
                  </a:lnTo>
                  <a:lnTo>
                    <a:pt x="38227" y="33824"/>
                  </a:lnTo>
                  <a:lnTo>
                    <a:pt x="43630" y="33824"/>
                  </a:lnTo>
                  <a:lnTo>
                    <a:pt x="44022" y="33290"/>
                  </a:lnTo>
                  <a:lnTo>
                    <a:pt x="45578" y="29341"/>
                  </a:lnTo>
                  <a:lnTo>
                    <a:pt x="45916" y="26993"/>
                  </a:lnTo>
                  <a:lnTo>
                    <a:pt x="45882" y="18606"/>
                  </a:lnTo>
                  <a:lnTo>
                    <a:pt x="45103" y="15607"/>
                  </a:lnTo>
                  <a:lnTo>
                    <a:pt x="43429" y="13329"/>
                  </a:lnTo>
                  <a:close/>
                </a:path>
                <a:path w="94614" h="38100">
                  <a:moveTo>
                    <a:pt x="54486" y="0"/>
                  </a:moveTo>
                  <a:lnTo>
                    <a:pt x="51070" y="0"/>
                  </a:lnTo>
                  <a:lnTo>
                    <a:pt x="51070" y="5213"/>
                  </a:lnTo>
                  <a:lnTo>
                    <a:pt x="54486" y="5213"/>
                  </a:lnTo>
                  <a:lnTo>
                    <a:pt x="54486" y="0"/>
                  </a:lnTo>
                  <a:close/>
                </a:path>
                <a:path w="94614" h="38100">
                  <a:moveTo>
                    <a:pt x="54486" y="10180"/>
                  </a:moveTo>
                  <a:lnTo>
                    <a:pt x="51070" y="10180"/>
                  </a:lnTo>
                  <a:lnTo>
                    <a:pt x="51070" y="36949"/>
                  </a:lnTo>
                  <a:lnTo>
                    <a:pt x="54486" y="36949"/>
                  </a:lnTo>
                  <a:lnTo>
                    <a:pt x="54486" y="10180"/>
                  </a:lnTo>
                  <a:close/>
                </a:path>
                <a:path w="94614" h="38100">
                  <a:moveTo>
                    <a:pt x="67849" y="9578"/>
                  </a:moveTo>
                  <a:lnTo>
                    <a:pt x="63957" y="9578"/>
                  </a:lnTo>
                  <a:lnTo>
                    <a:pt x="62314" y="10117"/>
                  </a:lnTo>
                  <a:lnTo>
                    <a:pt x="56476" y="28136"/>
                  </a:lnTo>
                  <a:lnTo>
                    <a:pt x="57297" y="31568"/>
                  </a:lnTo>
                  <a:lnTo>
                    <a:pt x="60670" y="36357"/>
                  </a:lnTo>
                  <a:lnTo>
                    <a:pt x="62876" y="37554"/>
                  </a:lnTo>
                  <a:lnTo>
                    <a:pt x="67849" y="37554"/>
                  </a:lnTo>
                  <a:lnTo>
                    <a:pt x="69708" y="36685"/>
                  </a:lnTo>
                  <a:lnTo>
                    <a:pt x="72198" y="33824"/>
                  </a:lnTo>
                  <a:lnTo>
                    <a:pt x="63957" y="33824"/>
                  </a:lnTo>
                  <a:lnTo>
                    <a:pt x="62573" y="33009"/>
                  </a:lnTo>
                  <a:lnTo>
                    <a:pt x="60497" y="29749"/>
                  </a:lnTo>
                  <a:lnTo>
                    <a:pt x="60095" y="27724"/>
                  </a:lnTo>
                  <a:lnTo>
                    <a:pt x="59978" y="19994"/>
                  </a:lnTo>
                  <a:lnTo>
                    <a:pt x="60541" y="17402"/>
                  </a:lnTo>
                  <a:lnTo>
                    <a:pt x="62703" y="14127"/>
                  </a:lnTo>
                  <a:lnTo>
                    <a:pt x="64087" y="13306"/>
                  </a:lnTo>
                  <a:lnTo>
                    <a:pt x="72458" y="13306"/>
                  </a:lnTo>
                  <a:lnTo>
                    <a:pt x="69665" y="10312"/>
                  </a:lnTo>
                  <a:lnTo>
                    <a:pt x="67849" y="9578"/>
                  </a:lnTo>
                  <a:close/>
                </a:path>
                <a:path w="94614" h="38100">
                  <a:moveTo>
                    <a:pt x="70703" y="27145"/>
                  </a:moveTo>
                  <a:lnTo>
                    <a:pt x="70443" y="29413"/>
                  </a:lnTo>
                  <a:lnTo>
                    <a:pt x="69881" y="31093"/>
                  </a:lnTo>
                  <a:lnTo>
                    <a:pt x="68065" y="33278"/>
                  </a:lnTo>
                  <a:lnTo>
                    <a:pt x="66941" y="33824"/>
                  </a:lnTo>
                  <a:lnTo>
                    <a:pt x="72198" y="33824"/>
                  </a:lnTo>
                  <a:lnTo>
                    <a:pt x="72735" y="33207"/>
                  </a:lnTo>
                  <a:lnTo>
                    <a:pt x="73687" y="30799"/>
                  </a:lnTo>
                  <a:lnTo>
                    <a:pt x="74076" y="27724"/>
                  </a:lnTo>
                  <a:lnTo>
                    <a:pt x="70703" y="27145"/>
                  </a:lnTo>
                  <a:close/>
                </a:path>
                <a:path w="94614" h="38100">
                  <a:moveTo>
                    <a:pt x="72458" y="13306"/>
                  </a:moveTo>
                  <a:lnTo>
                    <a:pt x="66941" y="13306"/>
                  </a:lnTo>
                  <a:lnTo>
                    <a:pt x="67935" y="13760"/>
                  </a:lnTo>
                  <a:lnTo>
                    <a:pt x="68714" y="14666"/>
                  </a:lnTo>
                  <a:lnTo>
                    <a:pt x="69535" y="15572"/>
                  </a:lnTo>
                  <a:lnTo>
                    <a:pt x="70097" y="16926"/>
                  </a:lnTo>
                  <a:lnTo>
                    <a:pt x="70400" y="18727"/>
                  </a:lnTo>
                  <a:lnTo>
                    <a:pt x="73730" y="18044"/>
                  </a:lnTo>
                  <a:lnTo>
                    <a:pt x="73341" y="15337"/>
                  </a:lnTo>
                  <a:lnTo>
                    <a:pt x="72458" y="13306"/>
                  </a:lnTo>
                  <a:close/>
                </a:path>
                <a:path w="94614" h="38100">
                  <a:moveTo>
                    <a:pt x="87957" y="9578"/>
                  </a:moveTo>
                  <a:lnTo>
                    <a:pt x="82465" y="9578"/>
                  </a:lnTo>
                  <a:lnTo>
                    <a:pt x="80216" y="10817"/>
                  </a:lnTo>
                  <a:lnTo>
                    <a:pt x="76801" y="15670"/>
                  </a:lnTo>
                  <a:lnTo>
                    <a:pt x="76681" y="15928"/>
                  </a:lnTo>
                  <a:lnTo>
                    <a:pt x="76005" y="18658"/>
                  </a:lnTo>
                  <a:lnTo>
                    <a:pt x="75896" y="28329"/>
                  </a:lnTo>
                  <a:lnTo>
                    <a:pt x="76714" y="31526"/>
                  </a:lnTo>
                  <a:lnTo>
                    <a:pt x="80173" y="36349"/>
                  </a:lnTo>
                  <a:lnTo>
                    <a:pt x="82508" y="37554"/>
                  </a:lnTo>
                  <a:lnTo>
                    <a:pt x="87784" y="37554"/>
                  </a:lnTo>
                  <a:lnTo>
                    <a:pt x="89730" y="36798"/>
                  </a:lnTo>
                  <a:lnTo>
                    <a:pt x="92707" y="33824"/>
                  </a:lnTo>
                  <a:lnTo>
                    <a:pt x="83806" y="33824"/>
                  </a:lnTo>
                  <a:lnTo>
                    <a:pt x="82379" y="33043"/>
                  </a:lnTo>
                  <a:lnTo>
                    <a:pt x="80130" y="29917"/>
                  </a:lnTo>
                  <a:lnTo>
                    <a:pt x="79481" y="27665"/>
                  </a:lnTo>
                  <a:lnTo>
                    <a:pt x="79395" y="24725"/>
                  </a:lnTo>
                  <a:lnTo>
                    <a:pt x="94444" y="24725"/>
                  </a:lnTo>
                  <a:lnTo>
                    <a:pt x="94444" y="20992"/>
                  </a:lnTo>
                  <a:lnTo>
                    <a:pt x="79568" y="20992"/>
                  </a:lnTo>
                  <a:lnTo>
                    <a:pt x="79698" y="18658"/>
                  </a:lnTo>
                  <a:lnTo>
                    <a:pt x="80260" y="16794"/>
                  </a:lnTo>
                  <a:lnTo>
                    <a:pt x="82422" y="14006"/>
                  </a:lnTo>
                  <a:lnTo>
                    <a:pt x="83719" y="13306"/>
                  </a:lnTo>
                  <a:lnTo>
                    <a:pt x="91944" y="13306"/>
                  </a:lnTo>
                  <a:lnTo>
                    <a:pt x="90162" y="10794"/>
                  </a:lnTo>
                  <a:lnTo>
                    <a:pt x="87957" y="9578"/>
                  </a:lnTo>
                  <a:close/>
                </a:path>
                <a:path w="94614" h="38100">
                  <a:moveTo>
                    <a:pt x="90811" y="28329"/>
                  </a:moveTo>
                  <a:lnTo>
                    <a:pt x="86746" y="33824"/>
                  </a:lnTo>
                  <a:lnTo>
                    <a:pt x="92707" y="33824"/>
                  </a:lnTo>
                  <a:lnTo>
                    <a:pt x="93795" y="31648"/>
                  </a:lnTo>
                  <a:lnTo>
                    <a:pt x="94314" y="28909"/>
                  </a:lnTo>
                  <a:lnTo>
                    <a:pt x="90811" y="28329"/>
                  </a:lnTo>
                  <a:close/>
                </a:path>
                <a:path w="94614" h="38100">
                  <a:moveTo>
                    <a:pt x="91944" y="13306"/>
                  </a:moveTo>
                  <a:lnTo>
                    <a:pt x="87049" y="13306"/>
                  </a:lnTo>
                  <a:lnTo>
                    <a:pt x="88433" y="14178"/>
                  </a:lnTo>
                  <a:lnTo>
                    <a:pt x="89557" y="15928"/>
                  </a:lnTo>
                  <a:lnTo>
                    <a:pt x="90249" y="17052"/>
                  </a:lnTo>
                  <a:lnTo>
                    <a:pt x="90659" y="18658"/>
                  </a:lnTo>
                  <a:lnTo>
                    <a:pt x="90854" y="20992"/>
                  </a:lnTo>
                  <a:lnTo>
                    <a:pt x="94444" y="20992"/>
                  </a:lnTo>
                  <a:lnTo>
                    <a:pt x="94333" y="18658"/>
                  </a:lnTo>
                  <a:lnTo>
                    <a:pt x="93579" y="15670"/>
                  </a:lnTo>
                  <a:lnTo>
                    <a:pt x="91944" y="13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6816" y="1594346"/>
              <a:ext cx="2032635" cy="2504440"/>
            </a:xfrm>
            <a:custGeom>
              <a:avLst/>
              <a:gdLst/>
              <a:ahLst/>
              <a:cxnLst/>
              <a:rect l="l" t="t" r="r" b="b"/>
              <a:pathLst>
                <a:path w="2032635" h="2504440">
                  <a:moveTo>
                    <a:pt x="2032450" y="1184894"/>
                  </a:moveTo>
                  <a:lnTo>
                    <a:pt x="1615668" y="1184894"/>
                  </a:lnTo>
                  <a:lnTo>
                    <a:pt x="1615668" y="0"/>
                  </a:lnTo>
                </a:path>
                <a:path w="2032635" h="2504440">
                  <a:moveTo>
                    <a:pt x="518318" y="2497754"/>
                  </a:moveTo>
                  <a:lnTo>
                    <a:pt x="518318" y="2499819"/>
                  </a:lnTo>
                  <a:lnTo>
                    <a:pt x="604372" y="2499819"/>
                  </a:lnTo>
                </a:path>
                <a:path w="2032635" h="2504440">
                  <a:moveTo>
                    <a:pt x="262618" y="2504293"/>
                  </a:moveTo>
                  <a:lnTo>
                    <a:pt x="262618" y="2499819"/>
                  </a:lnTo>
                  <a:lnTo>
                    <a:pt x="604372" y="2499819"/>
                  </a:lnTo>
                </a:path>
                <a:path w="2032635" h="2504440">
                  <a:moveTo>
                    <a:pt x="743401" y="2489667"/>
                  </a:moveTo>
                  <a:lnTo>
                    <a:pt x="743401" y="2499819"/>
                  </a:lnTo>
                  <a:lnTo>
                    <a:pt x="604372" y="2499819"/>
                  </a:lnTo>
                </a:path>
                <a:path w="2032635" h="2504440">
                  <a:moveTo>
                    <a:pt x="796331" y="2497754"/>
                  </a:moveTo>
                  <a:lnTo>
                    <a:pt x="796331" y="2499819"/>
                  </a:lnTo>
                  <a:lnTo>
                    <a:pt x="604372" y="2499819"/>
                  </a:lnTo>
                </a:path>
                <a:path w="2032635" h="2504440">
                  <a:moveTo>
                    <a:pt x="267288" y="2176666"/>
                  </a:moveTo>
                  <a:lnTo>
                    <a:pt x="267288" y="2499819"/>
                  </a:lnTo>
                  <a:lnTo>
                    <a:pt x="604372" y="2499819"/>
                  </a:lnTo>
                </a:path>
                <a:path w="2032635" h="2504440">
                  <a:moveTo>
                    <a:pt x="0" y="2214063"/>
                  </a:moveTo>
                  <a:lnTo>
                    <a:pt x="0" y="2499819"/>
                  </a:lnTo>
                  <a:lnTo>
                    <a:pt x="604372" y="2499819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2970" y="4094166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436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4752" y="4063652"/>
              <a:ext cx="992873" cy="60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4752" y="4063652"/>
              <a:ext cx="993140" cy="61594"/>
            </a:xfrm>
            <a:custGeom>
              <a:avLst/>
              <a:gdLst/>
              <a:ahLst/>
              <a:cxnLst/>
              <a:rect l="l" t="t" r="r" b="b"/>
              <a:pathLst>
                <a:path w="993139" h="61595">
                  <a:moveTo>
                    <a:pt x="988289" y="30514"/>
                  </a:moveTo>
                  <a:lnTo>
                    <a:pt x="988289" y="17035"/>
                  </a:lnTo>
                  <a:lnTo>
                    <a:pt x="985219" y="6137"/>
                  </a:lnTo>
                  <a:lnTo>
                    <a:pt x="981414" y="6137"/>
                  </a:lnTo>
                  <a:lnTo>
                    <a:pt x="977608" y="6137"/>
                  </a:lnTo>
                  <a:lnTo>
                    <a:pt x="974495" y="17035"/>
                  </a:lnTo>
                  <a:lnTo>
                    <a:pt x="974495" y="30514"/>
                  </a:lnTo>
                  <a:lnTo>
                    <a:pt x="974495" y="43993"/>
                  </a:lnTo>
                  <a:lnTo>
                    <a:pt x="977608" y="54891"/>
                  </a:lnTo>
                  <a:lnTo>
                    <a:pt x="981414" y="54891"/>
                  </a:lnTo>
                  <a:lnTo>
                    <a:pt x="985219" y="54891"/>
                  </a:lnTo>
                  <a:lnTo>
                    <a:pt x="988289" y="43993"/>
                  </a:lnTo>
                  <a:lnTo>
                    <a:pt x="988289" y="30514"/>
                  </a:lnTo>
                  <a:close/>
                </a:path>
                <a:path w="993139" h="61595">
                  <a:moveTo>
                    <a:pt x="11502" y="0"/>
                  </a:moveTo>
                  <a:lnTo>
                    <a:pt x="981414" y="0"/>
                  </a:lnTo>
                  <a:lnTo>
                    <a:pt x="985868" y="2396"/>
                  </a:lnTo>
                  <a:lnTo>
                    <a:pt x="989511" y="8933"/>
                  </a:lnTo>
                  <a:lnTo>
                    <a:pt x="991970" y="18632"/>
                  </a:lnTo>
                  <a:lnTo>
                    <a:pt x="992873" y="30514"/>
                  </a:lnTo>
                  <a:lnTo>
                    <a:pt x="991970" y="42363"/>
                  </a:lnTo>
                  <a:lnTo>
                    <a:pt x="989511" y="52044"/>
                  </a:lnTo>
                  <a:lnTo>
                    <a:pt x="985868" y="58575"/>
                  </a:lnTo>
                  <a:lnTo>
                    <a:pt x="981414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4752" y="4063652"/>
              <a:ext cx="993140" cy="61594"/>
            </a:xfrm>
            <a:custGeom>
              <a:avLst/>
              <a:gdLst/>
              <a:ahLst/>
              <a:cxnLst/>
              <a:rect l="l" t="t" r="r" b="b"/>
              <a:pathLst>
                <a:path w="993139" h="61595">
                  <a:moveTo>
                    <a:pt x="11502" y="0"/>
                  </a:moveTo>
                  <a:lnTo>
                    <a:pt x="981414" y="0"/>
                  </a:lnTo>
                  <a:lnTo>
                    <a:pt x="985868" y="2396"/>
                  </a:lnTo>
                  <a:lnTo>
                    <a:pt x="989511" y="8933"/>
                  </a:lnTo>
                  <a:lnTo>
                    <a:pt x="991970" y="18632"/>
                  </a:lnTo>
                  <a:lnTo>
                    <a:pt x="992873" y="30514"/>
                  </a:lnTo>
                  <a:lnTo>
                    <a:pt x="991970" y="42363"/>
                  </a:lnTo>
                  <a:lnTo>
                    <a:pt x="989511" y="52044"/>
                  </a:lnTo>
                  <a:lnTo>
                    <a:pt x="985868" y="58575"/>
                  </a:lnTo>
                  <a:lnTo>
                    <a:pt x="981414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8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3451" y="3177533"/>
              <a:ext cx="1385570" cy="57150"/>
            </a:xfrm>
            <a:custGeom>
              <a:avLst/>
              <a:gdLst/>
              <a:ahLst/>
              <a:cxnLst/>
              <a:rect l="l" t="t" r="r" b="b"/>
              <a:pathLst>
                <a:path w="1385570" h="57150">
                  <a:moveTo>
                    <a:pt x="0" y="0"/>
                  </a:moveTo>
                  <a:lnTo>
                    <a:pt x="0" y="56956"/>
                  </a:lnTo>
                  <a:lnTo>
                    <a:pt x="648135" y="56956"/>
                  </a:lnTo>
                </a:path>
                <a:path w="1385570" h="57150">
                  <a:moveTo>
                    <a:pt x="848872" y="56956"/>
                  </a:moveTo>
                  <a:lnTo>
                    <a:pt x="648135" y="56956"/>
                  </a:lnTo>
                </a:path>
                <a:path w="1385570" h="57150">
                  <a:moveTo>
                    <a:pt x="724936" y="35274"/>
                  </a:moveTo>
                  <a:lnTo>
                    <a:pt x="724936" y="56956"/>
                  </a:lnTo>
                  <a:lnTo>
                    <a:pt x="648135" y="56956"/>
                  </a:lnTo>
                </a:path>
                <a:path w="1385570" h="57150">
                  <a:moveTo>
                    <a:pt x="754212" y="52596"/>
                  </a:moveTo>
                  <a:lnTo>
                    <a:pt x="754212" y="56956"/>
                  </a:lnTo>
                  <a:lnTo>
                    <a:pt x="648135" y="56956"/>
                  </a:lnTo>
                </a:path>
                <a:path w="1385570" h="57150">
                  <a:moveTo>
                    <a:pt x="871229" y="35274"/>
                  </a:moveTo>
                  <a:lnTo>
                    <a:pt x="871229" y="56956"/>
                  </a:lnTo>
                  <a:lnTo>
                    <a:pt x="648135" y="56956"/>
                  </a:lnTo>
                </a:path>
                <a:path w="1385570" h="57150">
                  <a:moveTo>
                    <a:pt x="511009" y="56956"/>
                  </a:moveTo>
                  <a:lnTo>
                    <a:pt x="648135" y="56956"/>
                  </a:lnTo>
                </a:path>
                <a:path w="1385570" h="57150">
                  <a:moveTo>
                    <a:pt x="1385136" y="32521"/>
                  </a:moveTo>
                  <a:lnTo>
                    <a:pt x="1385136" y="56956"/>
                  </a:lnTo>
                  <a:lnTo>
                    <a:pt x="648135" y="56956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4461" y="323448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251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3067" y="3165176"/>
              <a:ext cx="557083" cy="1385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7442" y="4673375"/>
              <a:ext cx="1181735" cy="22225"/>
            </a:xfrm>
            <a:custGeom>
              <a:avLst/>
              <a:gdLst/>
              <a:ahLst/>
              <a:cxnLst/>
              <a:rect l="l" t="t" r="r" b="b"/>
              <a:pathLst>
                <a:path w="1181735" h="22225">
                  <a:moveTo>
                    <a:pt x="661108" y="8127"/>
                  </a:moveTo>
                  <a:lnTo>
                    <a:pt x="661108" y="10158"/>
                  </a:lnTo>
                  <a:lnTo>
                    <a:pt x="752439" y="10158"/>
                  </a:lnTo>
                </a:path>
                <a:path w="1181735" h="22225">
                  <a:moveTo>
                    <a:pt x="0" y="22163"/>
                  </a:moveTo>
                  <a:lnTo>
                    <a:pt x="0" y="10158"/>
                  </a:lnTo>
                  <a:lnTo>
                    <a:pt x="752439" y="10158"/>
                  </a:lnTo>
                </a:path>
                <a:path w="1181735" h="22225">
                  <a:moveTo>
                    <a:pt x="900029" y="0"/>
                  </a:moveTo>
                  <a:lnTo>
                    <a:pt x="900029" y="10158"/>
                  </a:lnTo>
                  <a:lnTo>
                    <a:pt x="752439" y="10158"/>
                  </a:lnTo>
                </a:path>
                <a:path w="1181735" h="22225">
                  <a:moveTo>
                    <a:pt x="956289" y="8127"/>
                  </a:moveTo>
                  <a:lnTo>
                    <a:pt x="956289" y="10158"/>
                  </a:lnTo>
                  <a:lnTo>
                    <a:pt x="752439" y="10158"/>
                  </a:lnTo>
                </a:path>
                <a:path w="1181735" h="22225">
                  <a:moveTo>
                    <a:pt x="1181156" y="0"/>
                  </a:moveTo>
                  <a:lnTo>
                    <a:pt x="1181156" y="10158"/>
                  </a:ln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  <a:path w="1181735" h="22225">
                  <a:moveTo>
                    <a:pt x="1016008" y="10158"/>
                  </a:moveTo>
                  <a:lnTo>
                    <a:pt x="752439" y="10158"/>
                  </a:lnTo>
                </a:path>
                <a:path w="1181735" h="22225">
                  <a:moveTo>
                    <a:pt x="488912" y="10158"/>
                  </a:moveTo>
                  <a:lnTo>
                    <a:pt x="752439" y="10158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2785" y="4653048"/>
              <a:ext cx="1054193" cy="60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2785" y="4653048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5">
                  <a:moveTo>
                    <a:pt x="1049609" y="30485"/>
                  </a:moveTo>
                  <a:lnTo>
                    <a:pt x="1049609" y="17018"/>
                  </a:lnTo>
                  <a:lnTo>
                    <a:pt x="1046538" y="6097"/>
                  </a:lnTo>
                  <a:lnTo>
                    <a:pt x="1042733" y="6097"/>
                  </a:lnTo>
                  <a:lnTo>
                    <a:pt x="1038928" y="6097"/>
                  </a:lnTo>
                  <a:lnTo>
                    <a:pt x="1035814" y="17018"/>
                  </a:lnTo>
                  <a:lnTo>
                    <a:pt x="1035814" y="30485"/>
                  </a:lnTo>
                  <a:lnTo>
                    <a:pt x="1035814" y="43958"/>
                  </a:lnTo>
                  <a:lnTo>
                    <a:pt x="1038928" y="54874"/>
                  </a:lnTo>
                  <a:lnTo>
                    <a:pt x="1042733" y="54874"/>
                  </a:lnTo>
                  <a:lnTo>
                    <a:pt x="1046538" y="54874"/>
                  </a:lnTo>
                  <a:lnTo>
                    <a:pt x="1049609" y="43958"/>
                  </a:lnTo>
                  <a:lnTo>
                    <a:pt x="1049609" y="30485"/>
                  </a:lnTo>
                  <a:close/>
                </a:path>
                <a:path w="1054735" h="61595">
                  <a:moveTo>
                    <a:pt x="11502" y="0"/>
                  </a:moveTo>
                  <a:lnTo>
                    <a:pt x="1042733" y="0"/>
                  </a:lnTo>
                  <a:lnTo>
                    <a:pt x="1047187" y="2396"/>
                  </a:lnTo>
                  <a:lnTo>
                    <a:pt x="1050830" y="8929"/>
                  </a:lnTo>
                  <a:lnTo>
                    <a:pt x="1053290" y="18620"/>
                  </a:lnTo>
                  <a:lnTo>
                    <a:pt x="1054193" y="30485"/>
                  </a:lnTo>
                  <a:lnTo>
                    <a:pt x="1053290" y="42353"/>
                  </a:lnTo>
                  <a:lnTo>
                    <a:pt x="1050830" y="52043"/>
                  </a:lnTo>
                  <a:lnTo>
                    <a:pt x="1047187" y="58575"/>
                  </a:lnTo>
                  <a:lnTo>
                    <a:pt x="1042733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3"/>
                  </a:lnTo>
                  <a:lnTo>
                    <a:pt x="903" y="42353"/>
                  </a:lnTo>
                  <a:lnTo>
                    <a:pt x="0" y="30485"/>
                  </a:lnTo>
                  <a:lnTo>
                    <a:pt x="903" y="18620"/>
                  </a:lnTo>
                  <a:lnTo>
                    <a:pt x="3367" y="8929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2785" y="4653048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5">
                  <a:moveTo>
                    <a:pt x="11502" y="0"/>
                  </a:moveTo>
                  <a:lnTo>
                    <a:pt x="1042733" y="0"/>
                  </a:lnTo>
                  <a:lnTo>
                    <a:pt x="1047187" y="2396"/>
                  </a:lnTo>
                  <a:lnTo>
                    <a:pt x="1050830" y="8929"/>
                  </a:lnTo>
                  <a:lnTo>
                    <a:pt x="1053290" y="18620"/>
                  </a:lnTo>
                  <a:lnTo>
                    <a:pt x="1054193" y="30485"/>
                  </a:lnTo>
                  <a:lnTo>
                    <a:pt x="1053290" y="42353"/>
                  </a:lnTo>
                  <a:lnTo>
                    <a:pt x="1050830" y="52043"/>
                  </a:lnTo>
                  <a:lnTo>
                    <a:pt x="1047187" y="58575"/>
                  </a:lnTo>
                  <a:lnTo>
                    <a:pt x="1042733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3"/>
                  </a:lnTo>
                  <a:lnTo>
                    <a:pt x="903" y="42353"/>
                  </a:lnTo>
                  <a:lnTo>
                    <a:pt x="0" y="30485"/>
                  </a:lnTo>
                  <a:lnTo>
                    <a:pt x="903" y="18620"/>
                  </a:lnTo>
                  <a:lnTo>
                    <a:pt x="3367" y="8929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8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8937" y="1912050"/>
              <a:ext cx="906780" cy="2348865"/>
            </a:xfrm>
            <a:custGeom>
              <a:avLst/>
              <a:gdLst/>
              <a:ahLst/>
              <a:cxnLst/>
              <a:rect l="l" t="t" r="r" b="b"/>
              <a:pathLst>
                <a:path w="906780" h="2348865">
                  <a:moveTo>
                    <a:pt x="906312" y="2023578"/>
                  </a:moveTo>
                  <a:lnTo>
                    <a:pt x="778398" y="2023578"/>
                  </a:lnTo>
                  <a:lnTo>
                    <a:pt x="778398" y="1910469"/>
                  </a:lnTo>
                </a:path>
                <a:path w="906780" h="2348865">
                  <a:moveTo>
                    <a:pt x="575369" y="2348739"/>
                  </a:moveTo>
                  <a:lnTo>
                    <a:pt x="445292" y="2348739"/>
                  </a:lnTo>
                </a:path>
                <a:path w="906780" h="2348865">
                  <a:moveTo>
                    <a:pt x="118751" y="2011361"/>
                  </a:moveTo>
                  <a:lnTo>
                    <a:pt x="0" y="2011361"/>
                  </a:lnTo>
                  <a:lnTo>
                    <a:pt x="0" y="761480"/>
                  </a:lnTo>
                  <a:lnTo>
                    <a:pt x="186933" y="761480"/>
                  </a:lnTo>
                  <a:lnTo>
                    <a:pt x="186933" y="878949"/>
                  </a:lnTo>
                  <a:lnTo>
                    <a:pt x="217433" y="878949"/>
                  </a:lnTo>
                </a:path>
                <a:path w="906780" h="2348865">
                  <a:moveTo>
                    <a:pt x="665013" y="1566323"/>
                  </a:moveTo>
                  <a:lnTo>
                    <a:pt x="169852" y="1566323"/>
                  </a:lnTo>
                  <a:lnTo>
                    <a:pt x="169852" y="842813"/>
                  </a:lnTo>
                </a:path>
                <a:path w="906780" h="2348865">
                  <a:moveTo>
                    <a:pt x="505660" y="1273627"/>
                  </a:moveTo>
                  <a:lnTo>
                    <a:pt x="286610" y="1273627"/>
                  </a:lnTo>
                  <a:lnTo>
                    <a:pt x="286610" y="964067"/>
                  </a:lnTo>
                </a:path>
                <a:path w="906780" h="2348865">
                  <a:moveTo>
                    <a:pt x="746960" y="686284"/>
                  </a:moveTo>
                  <a:lnTo>
                    <a:pt x="370770" y="686284"/>
                  </a:lnTo>
                </a:path>
                <a:path w="906780" h="2348865">
                  <a:moveTo>
                    <a:pt x="746960" y="816371"/>
                  </a:moveTo>
                  <a:lnTo>
                    <a:pt x="416795" y="816371"/>
                  </a:lnTo>
                </a:path>
                <a:path w="906780" h="2348865">
                  <a:moveTo>
                    <a:pt x="746960" y="942386"/>
                  </a:moveTo>
                  <a:lnTo>
                    <a:pt x="315159" y="942386"/>
                  </a:lnTo>
                </a:path>
                <a:path w="906780" h="2348865">
                  <a:moveTo>
                    <a:pt x="746960" y="556197"/>
                  </a:moveTo>
                  <a:lnTo>
                    <a:pt x="263435" y="556197"/>
                  </a:lnTo>
                  <a:lnTo>
                    <a:pt x="263435" y="628410"/>
                  </a:lnTo>
                </a:path>
                <a:path w="906780" h="2348865">
                  <a:moveTo>
                    <a:pt x="269675" y="0"/>
                  </a:moveTo>
                  <a:lnTo>
                    <a:pt x="269675" y="298087"/>
                  </a:lnTo>
                  <a:lnTo>
                    <a:pt x="278869" y="298087"/>
                  </a:lnTo>
                </a:path>
                <a:path w="906780" h="2348865">
                  <a:moveTo>
                    <a:pt x="217433" y="702344"/>
                  </a:moveTo>
                  <a:lnTo>
                    <a:pt x="217433" y="298087"/>
                  </a:lnTo>
                  <a:lnTo>
                    <a:pt x="278869" y="298087"/>
                  </a:lnTo>
                </a:path>
                <a:path w="906780" h="2348865">
                  <a:moveTo>
                    <a:pt x="343224" y="276406"/>
                  </a:moveTo>
                  <a:lnTo>
                    <a:pt x="343224" y="298087"/>
                  </a:lnTo>
                  <a:lnTo>
                    <a:pt x="278869" y="298087"/>
                  </a:lnTo>
                </a:path>
                <a:path w="906780" h="2348865">
                  <a:moveTo>
                    <a:pt x="367739" y="293786"/>
                  </a:moveTo>
                  <a:lnTo>
                    <a:pt x="367739" y="298087"/>
                  </a:lnTo>
                  <a:lnTo>
                    <a:pt x="278869" y="298087"/>
                  </a:lnTo>
                </a:path>
                <a:path w="906780" h="2348865">
                  <a:moveTo>
                    <a:pt x="465790" y="276406"/>
                  </a:moveTo>
                  <a:lnTo>
                    <a:pt x="465790" y="298087"/>
                  </a:ln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393789" y="298087"/>
                  </a:moveTo>
                  <a:lnTo>
                    <a:pt x="278869" y="298087"/>
                  </a:lnTo>
                </a:path>
                <a:path w="906780" h="2348865">
                  <a:moveTo>
                    <a:pt x="163949" y="298087"/>
                  </a:moveTo>
                  <a:lnTo>
                    <a:pt x="278869" y="298087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37971" y="2145095"/>
              <a:ext cx="459653" cy="130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7971" y="2145095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449880" y="65043"/>
                  </a:moveTo>
                  <a:lnTo>
                    <a:pt x="448720" y="44791"/>
                  </a:lnTo>
                  <a:lnTo>
                    <a:pt x="445561" y="28255"/>
                  </a:lnTo>
                  <a:lnTo>
                    <a:pt x="440886" y="17107"/>
                  </a:lnTo>
                  <a:lnTo>
                    <a:pt x="435177" y="13020"/>
                  </a:lnTo>
                  <a:lnTo>
                    <a:pt x="429444" y="17107"/>
                  </a:lnTo>
                  <a:lnTo>
                    <a:pt x="424756" y="28255"/>
                  </a:lnTo>
                  <a:lnTo>
                    <a:pt x="421592" y="44791"/>
                  </a:lnTo>
                  <a:lnTo>
                    <a:pt x="420431" y="65043"/>
                  </a:lnTo>
                  <a:lnTo>
                    <a:pt x="421592" y="85295"/>
                  </a:lnTo>
                  <a:lnTo>
                    <a:pt x="424756" y="101831"/>
                  </a:lnTo>
                  <a:lnTo>
                    <a:pt x="429444" y="112979"/>
                  </a:lnTo>
                  <a:lnTo>
                    <a:pt x="435177" y="117067"/>
                  </a:lnTo>
                  <a:lnTo>
                    <a:pt x="440886" y="112979"/>
                  </a:lnTo>
                  <a:lnTo>
                    <a:pt x="445561" y="101831"/>
                  </a:lnTo>
                  <a:lnTo>
                    <a:pt x="448720" y="85295"/>
                  </a:lnTo>
                  <a:lnTo>
                    <a:pt x="449880" y="65043"/>
                  </a:lnTo>
                  <a:close/>
                </a:path>
                <a:path w="459739" h="130175">
                  <a:moveTo>
                    <a:pt x="24514" y="0"/>
                  </a:moveTo>
                  <a:lnTo>
                    <a:pt x="435177" y="0"/>
                  </a:lnTo>
                  <a:lnTo>
                    <a:pt x="444712" y="5113"/>
                  </a:lnTo>
                  <a:lnTo>
                    <a:pt x="452491" y="19057"/>
                  </a:lnTo>
                  <a:lnTo>
                    <a:pt x="457732" y="39732"/>
                  </a:lnTo>
                  <a:lnTo>
                    <a:pt x="459653" y="65043"/>
                  </a:lnTo>
                  <a:lnTo>
                    <a:pt x="457732" y="90354"/>
                  </a:lnTo>
                  <a:lnTo>
                    <a:pt x="452491" y="111030"/>
                  </a:lnTo>
                  <a:lnTo>
                    <a:pt x="444712" y="124973"/>
                  </a:lnTo>
                  <a:lnTo>
                    <a:pt x="435177" y="130087"/>
                  </a:lnTo>
                  <a:lnTo>
                    <a:pt x="24514" y="130087"/>
                  </a:lnTo>
                  <a:lnTo>
                    <a:pt x="14972" y="124973"/>
                  </a:lnTo>
                  <a:lnTo>
                    <a:pt x="7180" y="111030"/>
                  </a:lnTo>
                  <a:lnTo>
                    <a:pt x="1926" y="90354"/>
                  </a:lnTo>
                  <a:lnTo>
                    <a:pt x="0" y="65043"/>
                  </a:lnTo>
                  <a:lnTo>
                    <a:pt x="1926" y="39732"/>
                  </a:lnTo>
                  <a:lnTo>
                    <a:pt x="7180" y="19057"/>
                  </a:lnTo>
                  <a:lnTo>
                    <a:pt x="14972" y="5113"/>
                  </a:lnTo>
                  <a:lnTo>
                    <a:pt x="24514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37971" y="2145095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24514" y="0"/>
                  </a:moveTo>
                  <a:lnTo>
                    <a:pt x="435177" y="0"/>
                  </a:lnTo>
                  <a:lnTo>
                    <a:pt x="444712" y="5113"/>
                  </a:lnTo>
                  <a:lnTo>
                    <a:pt x="452491" y="19057"/>
                  </a:lnTo>
                  <a:lnTo>
                    <a:pt x="457732" y="39732"/>
                  </a:lnTo>
                  <a:lnTo>
                    <a:pt x="459653" y="65043"/>
                  </a:lnTo>
                  <a:lnTo>
                    <a:pt x="457732" y="90354"/>
                  </a:lnTo>
                  <a:lnTo>
                    <a:pt x="452491" y="111030"/>
                  </a:lnTo>
                  <a:lnTo>
                    <a:pt x="444712" y="124973"/>
                  </a:lnTo>
                  <a:lnTo>
                    <a:pt x="435177" y="130087"/>
                  </a:lnTo>
                  <a:lnTo>
                    <a:pt x="24514" y="130087"/>
                  </a:lnTo>
                  <a:lnTo>
                    <a:pt x="14972" y="124973"/>
                  </a:lnTo>
                  <a:lnTo>
                    <a:pt x="7180" y="111030"/>
                  </a:lnTo>
                  <a:lnTo>
                    <a:pt x="1926" y="90354"/>
                  </a:lnTo>
                  <a:lnTo>
                    <a:pt x="0" y="65043"/>
                  </a:lnTo>
                  <a:lnTo>
                    <a:pt x="1926" y="39732"/>
                  </a:lnTo>
                  <a:lnTo>
                    <a:pt x="7180" y="19057"/>
                  </a:lnTo>
                  <a:lnTo>
                    <a:pt x="14972" y="5113"/>
                  </a:lnTo>
                  <a:lnTo>
                    <a:pt x="24514" y="0"/>
                  </a:lnTo>
                  <a:close/>
                </a:path>
              </a:pathLst>
            </a:custGeom>
            <a:ln w="8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77431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4" h="283209">
                  <a:moveTo>
                    <a:pt x="137714" y="0"/>
                  </a:moveTo>
                  <a:lnTo>
                    <a:pt x="101673" y="15003"/>
                  </a:lnTo>
                  <a:lnTo>
                    <a:pt x="82335" y="38305"/>
                  </a:lnTo>
                  <a:lnTo>
                    <a:pt x="55220" y="40740"/>
                  </a:lnTo>
                  <a:lnTo>
                    <a:pt x="32048" y="52014"/>
                  </a:lnTo>
                  <a:lnTo>
                    <a:pt x="15242" y="70343"/>
                  </a:lnTo>
                  <a:lnTo>
                    <a:pt x="7221" y="93942"/>
                  </a:lnTo>
                  <a:lnTo>
                    <a:pt x="6947" y="103111"/>
                  </a:lnTo>
                  <a:lnTo>
                    <a:pt x="8173" y="112182"/>
                  </a:lnTo>
                  <a:lnTo>
                    <a:pt x="10858" y="120996"/>
                  </a:lnTo>
                  <a:lnTo>
                    <a:pt x="14962" y="129389"/>
                  </a:lnTo>
                  <a:lnTo>
                    <a:pt x="3917" y="143863"/>
                  </a:lnTo>
                  <a:lnTo>
                    <a:pt x="0" y="160477"/>
                  </a:lnTo>
                  <a:lnTo>
                    <a:pt x="3250" y="177220"/>
                  </a:lnTo>
                  <a:lnTo>
                    <a:pt x="13708" y="192081"/>
                  </a:lnTo>
                  <a:lnTo>
                    <a:pt x="19108" y="196440"/>
                  </a:lnTo>
                  <a:lnTo>
                    <a:pt x="25124" y="200018"/>
                  </a:lnTo>
                  <a:lnTo>
                    <a:pt x="31659" y="202769"/>
                  </a:lnTo>
                  <a:lnTo>
                    <a:pt x="38616" y="204643"/>
                  </a:lnTo>
                  <a:lnTo>
                    <a:pt x="42738" y="225810"/>
                  </a:lnTo>
                  <a:lnTo>
                    <a:pt x="55086" y="243295"/>
                  </a:lnTo>
                  <a:lnTo>
                    <a:pt x="73783" y="255305"/>
                  </a:lnTo>
                  <a:lnTo>
                    <a:pt x="96952" y="260050"/>
                  </a:lnTo>
                  <a:lnTo>
                    <a:pt x="105783" y="259668"/>
                  </a:lnTo>
                  <a:lnTo>
                    <a:pt x="114411" y="258114"/>
                  </a:lnTo>
                  <a:lnTo>
                    <a:pt x="122699" y="255420"/>
                  </a:lnTo>
                  <a:lnTo>
                    <a:pt x="130509" y="251619"/>
                  </a:lnTo>
                  <a:lnTo>
                    <a:pt x="144872" y="269062"/>
                  </a:lnTo>
                  <a:lnTo>
                    <a:pt x="164823" y="279788"/>
                  </a:lnTo>
                  <a:lnTo>
                    <a:pt x="187757" y="282955"/>
                  </a:lnTo>
                  <a:lnTo>
                    <a:pt x="211072" y="277716"/>
                  </a:lnTo>
                  <a:lnTo>
                    <a:pt x="218862" y="273719"/>
                  </a:lnTo>
                  <a:lnTo>
                    <a:pt x="225883" y="268754"/>
                  </a:lnTo>
                  <a:lnTo>
                    <a:pt x="232027" y="262907"/>
                  </a:lnTo>
                  <a:lnTo>
                    <a:pt x="237191" y="256265"/>
                  </a:lnTo>
                  <a:lnTo>
                    <a:pt x="263640" y="266064"/>
                  </a:lnTo>
                  <a:lnTo>
                    <a:pt x="316732" y="256410"/>
                  </a:lnTo>
                  <a:lnTo>
                    <a:pt x="345970" y="220775"/>
                  </a:lnTo>
                  <a:lnTo>
                    <a:pt x="349019" y="201775"/>
                  </a:lnTo>
                  <a:lnTo>
                    <a:pt x="369139" y="193591"/>
                  </a:lnTo>
                  <a:lnTo>
                    <a:pt x="383716" y="179534"/>
                  </a:lnTo>
                  <a:lnTo>
                    <a:pt x="391410" y="161542"/>
                  </a:lnTo>
                  <a:lnTo>
                    <a:pt x="390879" y="141549"/>
                  </a:lnTo>
                  <a:lnTo>
                    <a:pt x="388456" y="134449"/>
                  </a:lnTo>
                  <a:lnTo>
                    <a:pt x="384927" y="127769"/>
                  </a:lnTo>
                  <a:lnTo>
                    <a:pt x="380352" y="121626"/>
                  </a:lnTo>
                  <a:lnTo>
                    <a:pt x="374792" y="116140"/>
                  </a:lnTo>
                  <a:lnTo>
                    <a:pt x="381837" y="101818"/>
                  </a:lnTo>
                  <a:lnTo>
                    <a:pt x="364500" y="61134"/>
                  </a:lnTo>
                  <a:lnTo>
                    <a:pt x="340413" y="53849"/>
                  </a:lnTo>
                  <a:lnTo>
                    <a:pt x="326422" y="30229"/>
                  </a:lnTo>
                  <a:lnTo>
                    <a:pt x="304278" y="13857"/>
                  </a:lnTo>
                  <a:lnTo>
                    <a:pt x="276969" y="6196"/>
                  </a:lnTo>
                  <a:lnTo>
                    <a:pt x="247483" y="8709"/>
                  </a:lnTo>
                  <a:lnTo>
                    <a:pt x="237195" y="12276"/>
                  </a:lnTo>
                  <a:lnTo>
                    <a:pt x="227645" y="17155"/>
                  </a:lnTo>
                  <a:lnTo>
                    <a:pt x="218987" y="23260"/>
                  </a:lnTo>
                  <a:lnTo>
                    <a:pt x="211374" y="30505"/>
                  </a:lnTo>
                  <a:lnTo>
                    <a:pt x="191426" y="11338"/>
                  </a:lnTo>
                  <a:lnTo>
                    <a:pt x="165790" y="937"/>
                  </a:lnTo>
                  <a:lnTo>
                    <a:pt x="13771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7431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4" h="283209">
                  <a:moveTo>
                    <a:pt x="14962" y="129389"/>
                  </a:moveTo>
                  <a:lnTo>
                    <a:pt x="3917" y="143863"/>
                  </a:lnTo>
                  <a:lnTo>
                    <a:pt x="0" y="160477"/>
                  </a:lnTo>
                  <a:lnTo>
                    <a:pt x="3250" y="177220"/>
                  </a:lnTo>
                  <a:lnTo>
                    <a:pt x="31659" y="202769"/>
                  </a:lnTo>
                  <a:lnTo>
                    <a:pt x="38616" y="204643"/>
                  </a:lnTo>
                  <a:lnTo>
                    <a:pt x="42738" y="225810"/>
                  </a:lnTo>
                  <a:lnTo>
                    <a:pt x="55086" y="243295"/>
                  </a:lnTo>
                  <a:lnTo>
                    <a:pt x="73783" y="255305"/>
                  </a:lnTo>
                  <a:lnTo>
                    <a:pt x="96952" y="260050"/>
                  </a:lnTo>
                  <a:lnTo>
                    <a:pt x="105783" y="259668"/>
                  </a:lnTo>
                  <a:lnTo>
                    <a:pt x="114411" y="258114"/>
                  </a:lnTo>
                  <a:lnTo>
                    <a:pt x="122699" y="255420"/>
                  </a:lnTo>
                  <a:lnTo>
                    <a:pt x="130509" y="251619"/>
                  </a:lnTo>
                  <a:lnTo>
                    <a:pt x="144872" y="269062"/>
                  </a:lnTo>
                  <a:lnTo>
                    <a:pt x="164823" y="279788"/>
                  </a:lnTo>
                  <a:lnTo>
                    <a:pt x="187757" y="282955"/>
                  </a:lnTo>
                  <a:lnTo>
                    <a:pt x="211072" y="277716"/>
                  </a:lnTo>
                  <a:lnTo>
                    <a:pt x="218862" y="273719"/>
                  </a:lnTo>
                  <a:lnTo>
                    <a:pt x="225883" y="268754"/>
                  </a:lnTo>
                  <a:lnTo>
                    <a:pt x="232027" y="262907"/>
                  </a:lnTo>
                  <a:lnTo>
                    <a:pt x="237191" y="256265"/>
                  </a:lnTo>
                  <a:lnTo>
                    <a:pt x="263640" y="266064"/>
                  </a:lnTo>
                  <a:lnTo>
                    <a:pt x="316732" y="256410"/>
                  </a:lnTo>
                  <a:lnTo>
                    <a:pt x="345970" y="220775"/>
                  </a:lnTo>
                  <a:lnTo>
                    <a:pt x="349019" y="201775"/>
                  </a:lnTo>
                  <a:lnTo>
                    <a:pt x="369139" y="193591"/>
                  </a:lnTo>
                  <a:lnTo>
                    <a:pt x="383716" y="179534"/>
                  </a:lnTo>
                  <a:lnTo>
                    <a:pt x="391410" y="161542"/>
                  </a:lnTo>
                  <a:lnTo>
                    <a:pt x="390879" y="141549"/>
                  </a:lnTo>
                  <a:lnTo>
                    <a:pt x="388456" y="134449"/>
                  </a:lnTo>
                  <a:lnTo>
                    <a:pt x="384927" y="127769"/>
                  </a:lnTo>
                  <a:lnTo>
                    <a:pt x="380352" y="121626"/>
                  </a:lnTo>
                  <a:lnTo>
                    <a:pt x="374792" y="116140"/>
                  </a:lnTo>
                  <a:lnTo>
                    <a:pt x="381837" y="101818"/>
                  </a:lnTo>
                  <a:lnTo>
                    <a:pt x="364500" y="61134"/>
                  </a:lnTo>
                  <a:lnTo>
                    <a:pt x="340413" y="53849"/>
                  </a:lnTo>
                  <a:lnTo>
                    <a:pt x="326422" y="30229"/>
                  </a:lnTo>
                  <a:lnTo>
                    <a:pt x="304278" y="13857"/>
                  </a:lnTo>
                  <a:lnTo>
                    <a:pt x="276969" y="6196"/>
                  </a:lnTo>
                  <a:lnTo>
                    <a:pt x="247483" y="8709"/>
                  </a:lnTo>
                  <a:lnTo>
                    <a:pt x="237195" y="12276"/>
                  </a:lnTo>
                  <a:lnTo>
                    <a:pt x="227645" y="17155"/>
                  </a:lnTo>
                  <a:lnTo>
                    <a:pt x="218987" y="23260"/>
                  </a:lnTo>
                  <a:lnTo>
                    <a:pt x="211374" y="30505"/>
                  </a:lnTo>
                  <a:lnTo>
                    <a:pt x="191426" y="11338"/>
                  </a:lnTo>
                  <a:lnTo>
                    <a:pt x="165790" y="937"/>
                  </a:lnTo>
                  <a:lnTo>
                    <a:pt x="137714" y="0"/>
                  </a:lnTo>
                  <a:lnTo>
                    <a:pt x="110444" y="9225"/>
                  </a:lnTo>
                  <a:lnTo>
                    <a:pt x="101673" y="15003"/>
                  </a:lnTo>
                  <a:lnTo>
                    <a:pt x="93990" y="21851"/>
                  </a:lnTo>
                  <a:lnTo>
                    <a:pt x="87506" y="29656"/>
                  </a:lnTo>
                  <a:lnTo>
                    <a:pt x="82335" y="38305"/>
                  </a:lnTo>
                  <a:lnTo>
                    <a:pt x="55220" y="40740"/>
                  </a:lnTo>
                  <a:lnTo>
                    <a:pt x="32048" y="52014"/>
                  </a:lnTo>
                  <a:lnTo>
                    <a:pt x="15242" y="70343"/>
                  </a:lnTo>
                  <a:lnTo>
                    <a:pt x="7221" y="93942"/>
                  </a:lnTo>
                  <a:lnTo>
                    <a:pt x="6947" y="103111"/>
                  </a:lnTo>
                  <a:lnTo>
                    <a:pt x="8173" y="112182"/>
                  </a:lnTo>
                  <a:lnTo>
                    <a:pt x="10858" y="120996"/>
                  </a:lnTo>
                  <a:lnTo>
                    <a:pt x="14962" y="129389"/>
                  </a:lnTo>
                  <a:close/>
                </a:path>
              </a:pathLst>
            </a:custGeom>
            <a:ln w="6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98008" y="775513"/>
            <a:ext cx="154305" cy="193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70" marR="5080" indent="-14604">
              <a:lnSpc>
                <a:spcPct val="103400"/>
              </a:lnSpc>
              <a:spcBef>
                <a:spcPts val="110"/>
              </a:spcBef>
            </a:pPr>
            <a:r>
              <a:rPr sz="350" b="1" spc="-25" dirty="0">
                <a:latin typeface="Arial"/>
                <a:cs typeface="Arial"/>
              </a:rPr>
              <a:t>I</a:t>
            </a:r>
            <a:r>
              <a:rPr sz="350" b="1" spc="-65" dirty="0">
                <a:latin typeface="Arial"/>
                <a:cs typeface="Arial"/>
              </a:rPr>
              <a:t>n</a:t>
            </a:r>
            <a:r>
              <a:rPr sz="350" b="1" spc="-20" dirty="0">
                <a:latin typeface="Arial"/>
                <a:cs typeface="Arial"/>
              </a:rPr>
              <a:t>t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40" dirty="0">
                <a:latin typeface="Arial"/>
                <a:cs typeface="Arial"/>
              </a:rPr>
              <a:t>rn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25" dirty="0">
                <a:latin typeface="Arial"/>
                <a:cs typeface="Arial"/>
              </a:rPr>
              <a:t>t  </a:t>
            </a:r>
            <a:r>
              <a:rPr sz="350" b="1" spc="-45" dirty="0">
                <a:latin typeface="Arial"/>
                <a:cs typeface="Arial"/>
              </a:rPr>
              <a:t>ISP </a:t>
            </a:r>
            <a:r>
              <a:rPr sz="350" b="1" spc="-40" dirty="0">
                <a:latin typeface="Arial"/>
                <a:cs typeface="Arial"/>
              </a:rPr>
              <a:t>2  </a:t>
            </a:r>
            <a:r>
              <a:rPr sz="350" b="1" spc="-45" dirty="0">
                <a:latin typeface="Arial"/>
                <a:cs typeface="Arial"/>
              </a:rPr>
              <a:t>(BGP)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33526" y="835721"/>
            <a:ext cx="1648460" cy="1076325"/>
            <a:chOff x="1733526" y="835721"/>
            <a:chExt cx="1648460" cy="1076325"/>
          </a:xfrm>
        </p:grpSpPr>
        <p:sp>
          <p:nvSpPr>
            <p:cNvPr id="31" name="object 31"/>
            <p:cNvSpPr/>
            <p:nvPr/>
          </p:nvSpPr>
          <p:spPr>
            <a:xfrm>
              <a:off x="1958613" y="837626"/>
              <a:ext cx="9525" cy="720725"/>
            </a:xfrm>
            <a:custGeom>
              <a:avLst/>
              <a:gdLst/>
              <a:ahLst/>
              <a:cxnLst/>
              <a:rect l="l" t="t" r="r" b="b"/>
              <a:pathLst>
                <a:path w="9525" h="720725">
                  <a:moveTo>
                    <a:pt x="0" y="0"/>
                  </a:moveTo>
                  <a:lnTo>
                    <a:pt x="0" y="720125"/>
                  </a:lnTo>
                  <a:lnTo>
                    <a:pt x="9193" y="720125"/>
                  </a:lnTo>
                </a:path>
              </a:pathLst>
            </a:custGeom>
            <a:ln w="3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2886" y="1552676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992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37971" y="1527295"/>
              <a:ext cx="459653" cy="609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7971" y="1527295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455069" y="30456"/>
                  </a:moveTo>
                  <a:lnTo>
                    <a:pt x="455069" y="16977"/>
                  </a:lnTo>
                  <a:lnTo>
                    <a:pt x="451999" y="6079"/>
                  </a:lnTo>
                  <a:lnTo>
                    <a:pt x="448194" y="6079"/>
                  </a:lnTo>
                  <a:lnTo>
                    <a:pt x="444388" y="6079"/>
                  </a:lnTo>
                  <a:lnTo>
                    <a:pt x="441275" y="16977"/>
                  </a:lnTo>
                  <a:lnTo>
                    <a:pt x="441275" y="30456"/>
                  </a:lnTo>
                  <a:lnTo>
                    <a:pt x="441275" y="43935"/>
                  </a:lnTo>
                  <a:lnTo>
                    <a:pt x="444388" y="54833"/>
                  </a:lnTo>
                  <a:lnTo>
                    <a:pt x="448194" y="54833"/>
                  </a:lnTo>
                  <a:lnTo>
                    <a:pt x="451999" y="54833"/>
                  </a:lnTo>
                  <a:lnTo>
                    <a:pt x="455069" y="43935"/>
                  </a:lnTo>
                  <a:lnTo>
                    <a:pt x="455069" y="30456"/>
                  </a:lnTo>
                  <a:close/>
                </a:path>
                <a:path w="459739" h="61594">
                  <a:moveTo>
                    <a:pt x="11489" y="0"/>
                  </a:moveTo>
                  <a:lnTo>
                    <a:pt x="448194" y="0"/>
                  </a:lnTo>
                  <a:lnTo>
                    <a:pt x="452666" y="2395"/>
                  </a:lnTo>
                  <a:lnTo>
                    <a:pt x="456307" y="8926"/>
                  </a:lnTo>
                  <a:lnTo>
                    <a:pt x="458757" y="18608"/>
                  </a:lnTo>
                  <a:lnTo>
                    <a:pt x="459653" y="30456"/>
                  </a:lnTo>
                  <a:lnTo>
                    <a:pt x="458757" y="42338"/>
                  </a:lnTo>
                  <a:lnTo>
                    <a:pt x="456307" y="52037"/>
                  </a:lnTo>
                  <a:lnTo>
                    <a:pt x="452666" y="58574"/>
                  </a:lnTo>
                  <a:lnTo>
                    <a:pt x="448194" y="60971"/>
                  </a:lnTo>
                  <a:lnTo>
                    <a:pt x="11489" y="60971"/>
                  </a:lnTo>
                  <a:lnTo>
                    <a:pt x="7016" y="58574"/>
                  </a:lnTo>
                  <a:lnTo>
                    <a:pt x="3364" y="52037"/>
                  </a:lnTo>
                  <a:lnTo>
                    <a:pt x="902" y="42338"/>
                  </a:lnTo>
                  <a:lnTo>
                    <a:pt x="0" y="30456"/>
                  </a:lnTo>
                  <a:lnTo>
                    <a:pt x="902" y="18608"/>
                  </a:lnTo>
                  <a:lnTo>
                    <a:pt x="3364" y="8926"/>
                  </a:lnTo>
                  <a:lnTo>
                    <a:pt x="7016" y="2395"/>
                  </a:lnTo>
                  <a:lnTo>
                    <a:pt x="1148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37971" y="1527295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11489" y="0"/>
                  </a:moveTo>
                  <a:lnTo>
                    <a:pt x="448194" y="0"/>
                  </a:lnTo>
                  <a:lnTo>
                    <a:pt x="452666" y="2395"/>
                  </a:lnTo>
                  <a:lnTo>
                    <a:pt x="456307" y="8926"/>
                  </a:lnTo>
                  <a:lnTo>
                    <a:pt x="458757" y="18608"/>
                  </a:lnTo>
                  <a:lnTo>
                    <a:pt x="459653" y="30456"/>
                  </a:lnTo>
                  <a:lnTo>
                    <a:pt x="458757" y="42338"/>
                  </a:lnTo>
                  <a:lnTo>
                    <a:pt x="456307" y="52037"/>
                  </a:lnTo>
                  <a:lnTo>
                    <a:pt x="452666" y="58574"/>
                  </a:lnTo>
                  <a:lnTo>
                    <a:pt x="448194" y="60971"/>
                  </a:lnTo>
                  <a:lnTo>
                    <a:pt x="11489" y="60971"/>
                  </a:lnTo>
                  <a:lnTo>
                    <a:pt x="7016" y="58574"/>
                  </a:lnTo>
                  <a:lnTo>
                    <a:pt x="3364" y="52037"/>
                  </a:lnTo>
                  <a:lnTo>
                    <a:pt x="902" y="42338"/>
                  </a:lnTo>
                  <a:lnTo>
                    <a:pt x="0" y="30456"/>
                  </a:lnTo>
                  <a:lnTo>
                    <a:pt x="902" y="18608"/>
                  </a:lnTo>
                  <a:lnTo>
                    <a:pt x="3364" y="8926"/>
                  </a:lnTo>
                  <a:lnTo>
                    <a:pt x="7016" y="2395"/>
                  </a:lnTo>
                  <a:lnTo>
                    <a:pt x="11489" y="0"/>
                  </a:lnTo>
                  <a:close/>
                </a:path>
              </a:pathLst>
            </a:custGeom>
            <a:ln w="8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14189" y="1343005"/>
              <a:ext cx="343535" cy="504190"/>
            </a:xfrm>
            <a:custGeom>
              <a:avLst/>
              <a:gdLst/>
              <a:ahLst/>
              <a:cxnLst/>
              <a:rect l="l" t="t" r="r" b="b"/>
              <a:pathLst>
                <a:path w="343535" h="504189">
                  <a:moveTo>
                    <a:pt x="0" y="260174"/>
                  </a:moveTo>
                  <a:lnTo>
                    <a:pt x="0" y="254037"/>
                  </a:lnTo>
                  <a:lnTo>
                    <a:pt x="165493" y="254037"/>
                  </a:lnTo>
                </a:path>
                <a:path w="343535" h="504189">
                  <a:moveTo>
                    <a:pt x="98076" y="276406"/>
                  </a:moveTo>
                  <a:lnTo>
                    <a:pt x="98076" y="254037"/>
                  </a:lnTo>
                  <a:lnTo>
                    <a:pt x="165493" y="254037"/>
                  </a:lnTo>
                </a:path>
                <a:path w="343535" h="504189">
                  <a:moveTo>
                    <a:pt x="171633" y="504059"/>
                  </a:moveTo>
                  <a:lnTo>
                    <a:pt x="171633" y="254037"/>
                  </a:lnTo>
                  <a:lnTo>
                    <a:pt x="165493" y="254037"/>
                  </a:lnTo>
                </a:path>
                <a:path w="343535" h="504189">
                  <a:moveTo>
                    <a:pt x="288089" y="0"/>
                  </a:moveTo>
                  <a:lnTo>
                    <a:pt x="288089" y="254037"/>
                  </a:lnTo>
                  <a:lnTo>
                    <a:pt x="165493" y="254037"/>
                  </a:lnTo>
                </a:path>
                <a:path w="343535" h="504189">
                  <a:moveTo>
                    <a:pt x="343224" y="243884"/>
                  </a:moveTo>
                  <a:lnTo>
                    <a:pt x="343224" y="254037"/>
                  </a:lnTo>
                  <a:lnTo>
                    <a:pt x="165493" y="254037"/>
                  </a:lnTo>
                </a:path>
                <a:path w="343535" h="504189">
                  <a:moveTo>
                    <a:pt x="30659" y="0"/>
                  </a:moveTo>
                  <a:lnTo>
                    <a:pt x="30659" y="254037"/>
                  </a:lnTo>
                  <a:lnTo>
                    <a:pt x="165493" y="254037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64784" y="159704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69">
                  <a:moveTo>
                    <a:pt x="0" y="0"/>
                  </a:moveTo>
                  <a:lnTo>
                    <a:pt x="22983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9842" y="1566585"/>
              <a:ext cx="459679" cy="609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49842" y="1566585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455095" y="30456"/>
                  </a:moveTo>
                  <a:lnTo>
                    <a:pt x="455095" y="16977"/>
                  </a:lnTo>
                  <a:lnTo>
                    <a:pt x="451982" y="6079"/>
                  </a:lnTo>
                  <a:lnTo>
                    <a:pt x="448176" y="6079"/>
                  </a:lnTo>
                  <a:lnTo>
                    <a:pt x="444371" y="6079"/>
                  </a:lnTo>
                  <a:lnTo>
                    <a:pt x="441301" y="16977"/>
                  </a:lnTo>
                  <a:lnTo>
                    <a:pt x="441301" y="30456"/>
                  </a:lnTo>
                  <a:lnTo>
                    <a:pt x="441301" y="43935"/>
                  </a:lnTo>
                  <a:lnTo>
                    <a:pt x="444371" y="54833"/>
                  </a:lnTo>
                  <a:lnTo>
                    <a:pt x="448176" y="54833"/>
                  </a:lnTo>
                  <a:lnTo>
                    <a:pt x="451982" y="54833"/>
                  </a:lnTo>
                  <a:lnTo>
                    <a:pt x="455095" y="43935"/>
                  </a:lnTo>
                  <a:lnTo>
                    <a:pt x="455095" y="30456"/>
                  </a:lnTo>
                  <a:close/>
                </a:path>
                <a:path w="459739" h="61594">
                  <a:moveTo>
                    <a:pt x="11502" y="0"/>
                  </a:moveTo>
                  <a:lnTo>
                    <a:pt x="448176" y="0"/>
                  </a:lnTo>
                  <a:lnTo>
                    <a:pt x="452656" y="2395"/>
                  </a:lnTo>
                  <a:lnTo>
                    <a:pt x="456312" y="8926"/>
                  </a:lnTo>
                  <a:lnTo>
                    <a:pt x="458776" y="18608"/>
                  </a:lnTo>
                  <a:lnTo>
                    <a:pt x="459679" y="30456"/>
                  </a:lnTo>
                  <a:lnTo>
                    <a:pt x="458776" y="42338"/>
                  </a:lnTo>
                  <a:lnTo>
                    <a:pt x="456312" y="52037"/>
                  </a:lnTo>
                  <a:lnTo>
                    <a:pt x="452656" y="58574"/>
                  </a:lnTo>
                  <a:lnTo>
                    <a:pt x="448176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9842" y="1566585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11502" y="0"/>
                  </a:moveTo>
                  <a:lnTo>
                    <a:pt x="448176" y="0"/>
                  </a:lnTo>
                  <a:lnTo>
                    <a:pt x="452656" y="2395"/>
                  </a:lnTo>
                  <a:lnTo>
                    <a:pt x="456312" y="8926"/>
                  </a:lnTo>
                  <a:lnTo>
                    <a:pt x="458776" y="18608"/>
                  </a:lnTo>
                  <a:lnTo>
                    <a:pt x="459679" y="30456"/>
                  </a:lnTo>
                  <a:lnTo>
                    <a:pt x="458776" y="42338"/>
                  </a:lnTo>
                  <a:lnTo>
                    <a:pt x="456312" y="52037"/>
                  </a:lnTo>
                  <a:lnTo>
                    <a:pt x="452656" y="58574"/>
                  </a:lnTo>
                  <a:lnTo>
                    <a:pt x="448176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2150" y="909438"/>
              <a:ext cx="202565" cy="710565"/>
            </a:xfrm>
            <a:custGeom>
              <a:avLst/>
              <a:gdLst/>
              <a:ahLst/>
              <a:cxnLst/>
              <a:rect l="l" t="t" r="r" b="b"/>
              <a:pathLst>
                <a:path w="202564" h="710565">
                  <a:moveTo>
                    <a:pt x="0" y="677451"/>
                  </a:moveTo>
                  <a:lnTo>
                    <a:pt x="0" y="687603"/>
                  </a:lnTo>
                  <a:lnTo>
                    <a:pt x="165493" y="687603"/>
                  </a:lnTo>
                </a:path>
                <a:path w="202564" h="710565">
                  <a:moveTo>
                    <a:pt x="98076" y="709973"/>
                  </a:moveTo>
                  <a:lnTo>
                    <a:pt x="98076" y="687603"/>
                  </a:lnTo>
                  <a:lnTo>
                    <a:pt x="165493" y="687603"/>
                  </a:lnTo>
                </a:path>
                <a:path w="202564" h="710565">
                  <a:moveTo>
                    <a:pt x="202250" y="682900"/>
                  </a:moveTo>
                  <a:lnTo>
                    <a:pt x="202250" y="687603"/>
                  </a:lnTo>
                  <a:lnTo>
                    <a:pt x="165493" y="687603"/>
                  </a:lnTo>
                </a:path>
                <a:path w="202564" h="710565">
                  <a:moveTo>
                    <a:pt x="171633" y="0"/>
                  </a:moveTo>
                  <a:lnTo>
                    <a:pt x="171633" y="687603"/>
                  </a:lnTo>
                  <a:lnTo>
                    <a:pt x="165493" y="687603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32745" y="159196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>
                  <a:moveTo>
                    <a:pt x="0" y="0"/>
                  </a:moveTo>
                  <a:lnTo>
                    <a:pt x="270262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7804" y="1566585"/>
              <a:ext cx="459679" cy="609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17804" y="1566585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455095" y="30456"/>
                  </a:moveTo>
                  <a:lnTo>
                    <a:pt x="455095" y="16977"/>
                  </a:lnTo>
                  <a:lnTo>
                    <a:pt x="451982" y="6079"/>
                  </a:lnTo>
                  <a:lnTo>
                    <a:pt x="448176" y="6079"/>
                  </a:lnTo>
                  <a:lnTo>
                    <a:pt x="444371" y="6079"/>
                  </a:lnTo>
                  <a:lnTo>
                    <a:pt x="441301" y="16977"/>
                  </a:lnTo>
                  <a:lnTo>
                    <a:pt x="441301" y="30456"/>
                  </a:lnTo>
                  <a:lnTo>
                    <a:pt x="441301" y="43935"/>
                  </a:lnTo>
                  <a:lnTo>
                    <a:pt x="444371" y="54833"/>
                  </a:lnTo>
                  <a:lnTo>
                    <a:pt x="448176" y="54833"/>
                  </a:lnTo>
                  <a:lnTo>
                    <a:pt x="451982" y="54833"/>
                  </a:lnTo>
                  <a:lnTo>
                    <a:pt x="455095" y="43935"/>
                  </a:lnTo>
                  <a:lnTo>
                    <a:pt x="455095" y="30456"/>
                  </a:lnTo>
                  <a:close/>
                </a:path>
                <a:path w="459739" h="61594">
                  <a:moveTo>
                    <a:pt x="11502" y="0"/>
                  </a:moveTo>
                  <a:lnTo>
                    <a:pt x="448176" y="0"/>
                  </a:lnTo>
                  <a:lnTo>
                    <a:pt x="452656" y="2395"/>
                  </a:lnTo>
                  <a:lnTo>
                    <a:pt x="456312" y="8926"/>
                  </a:lnTo>
                  <a:lnTo>
                    <a:pt x="458776" y="18608"/>
                  </a:lnTo>
                  <a:lnTo>
                    <a:pt x="459679" y="30456"/>
                  </a:lnTo>
                  <a:lnTo>
                    <a:pt x="458776" y="42338"/>
                  </a:lnTo>
                  <a:lnTo>
                    <a:pt x="456312" y="52037"/>
                  </a:lnTo>
                  <a:lnTo>
                    <a:pt x="452656" y="58574"/>
                  </a:lnTo>
                  <a:lnTo>
                    <a:pt x="448176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17804" y="1566585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11502" y="0"/>
                  </a:moveTo>
                  <a:lnTo>
                    <a:pt x="448176" y="0"/>
                  </a:lnTo>
                  <a:lnTo>
                    <a:pt x="452656" y="2395"/>
                  </a:lnTo>
                  <a:lnTo>
                    <a:pt x="456312" y="8926"/>
                  </a:lnTo>
                  <a:lnTo>
                    <a:pt x="458776" y="18608"/>
                  </a:lnTo>
                  <a:lnTo>
                    <a:pt x="459679" y="30456"/>
                  </a:lnTo>
                  <a:lnTo>
                    <a:pt x="458776" y="42338"/>
                  </a:lnTo>
                  <a:lnTo>
                    <a:pt x="456312" y="52037"/>
                  </a:lnTo>
                  <a:lnTo>
                    <a:pt x="452656" y="58574"/>
                  </a:lnTo>
                  <a:lnTo>
                    <a:pt x="448176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37971" y="1847013"/>
              <a:ext cx="1642745" cy="65405"/>
            </a:xfrm>
            <a:custGeom>
              <a:avLst/>
              <a:gdLst/>
              <a:ahLst/>
              <a:cxnLst/>
              <a:rect l="l" t="t" r="r" b="b"/>
              <a:pathLst>
                <a:path w="1642745" h="65405">
                  <a:moveTo>
                    <a:pt x="1642565" y="0"/>
                  </a:moveTo>
                  <a:lnTo>
                    <a:pt x="0" y="0"/>
                  </a:lnTo>
                  <a:lnTo>
                    <a:pt x="0" y="65037"/>
                  </a:lnTo>
                  <a:lnTo>
                    <a:pt x="1642565" y="65037"/>
                  </a:lnTo>
                  <a:lnTo>
                    <a:pt x="16425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737971" y="1847013"/>
            <a:ext cx="1642745" cy="65405"/>
          </a:xfrm>
          <a:prstGeom prst="rect">
            <a:avLst/>
          </a:prstGeom>
          <a:ln w="43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490"/>
              </a:lnSpc>
            </a:pPr>
            <a:r>
              <a:rPr sz="450" b="1" spc="-75" dirty="0">
                <a:latin typeface="Arial"/>
                <a:cs typeface="Arial"/>
              </a:rPr>
              <a:t>FIREWALL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771259" y="732333"/>
            <a:ext cx="398780" cy="290195"/>
            <a:chOff x="1771259" y="732333"/>
            <a:chExt cx="398780" cy="290195"/>
          </a:xfrm>
        </p:grpSpPr>
        <p:sp>
          <p:nvSpPr>
            <p:cNvPr id="49" name="object 49"/>
            <p:cNvSpPr/>
            <p:nvPr/>
          </p:nvSpPr>
          <p:spPr>
            <a:xfrm>
              <a:off x="1774752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4" h="283209">
                  <a:moveTo>
                    <a:pt x="137694" y="0"/>
                  </a:moveTo>
                  <a:lnTo>
                    <a:pt x="101673" y="15003"/>
                  </a:lnTo>
                  <a:lnTo>
                    <a:pt x="82333" y="38305"/>
                  </a:lnTo>
                  <a:lnTo>
                    <a:pt x="55210" y="40740"/>
                  </a:lnTo>
                  <a:lnTo>
                    <a:pt x="32035" y="52014"/>
                  </a:lnTo>
                  <a:lnTo>
                    <a:pt x="15227" y="70343"/>
                  </a:lnTo>
                  <a:lnTo>
                    <a:pt x="7201" y="93942"/>
                  </a:lnTo>
                  <a:lnTo>
                    <a:pt x="6941" y="103111"/>
                  </a:lnTo>
                  <a:lnTo>
                    <a:pt x="8171" y="112182"/>
                  </a:lnTo>
                  <a:lnTo>
                    <a:pt x="10860" y="120996"/>
                  </a:lnTo>
                  <a:lnTo>
                    <a:pt x="14976" y="129389"/>
                  </a:lnTo>
                  <a:lnTo>
                    <a:pt x="3925" y="143863"/>
                  </a:lnTo>
                  <a:lnTo>
                    <a:pt x="0" y="160477"/>
                  </a:lnTo>
                  <a:lnTo>
                    <a:pt x="3243" y="177220"/>
                  </a:lnTo>
                  <a:lnTo>
                    <a:pt x="13696" y="192081"/>
                  </a:lnTo>
                  <a:lnTo>
                    <a:pt x="19097" y="196440"/>
                  </a:lnTo>
                  <a:lnTo>
                    <a:pt x="25117" y="200018"/>
                  </a:lnTo>
                  <a:lnTo>
                    <a:pt x="31653" y="202769"/>
                  </a:lnTo>
                  <a:lnTo>
                    <a:pt x="38600" y="204643"/>
                  </a:lnTo>
                  <a:lnTo>
                    <a:pt x="42727" y="225810"/>
                  </a:lnTo>
                  <a:lnTo>
                    <a:pt x="55075" y="243295"/>
                  </a:lnTo>
                  <a:lnTo>
                    <a:pt x="73767" y="255305"/>
                  </a:lnTo>
                  <a:lnTo>
                    <a:pt x="96927" y="260050"/>
                  </a:lnTo>
                  <a:lnTo>
                    <a:pt x="105767" y="259668"/>
                  </a:lnTo>
                  <a:lnTo>
                    <a:pt x="114400" y="258114"/>
                  </a:lnTo>
                  <a:lnTo>
                    <a:pt x="122686" y="255420"/>
                  </a:lnTo>
                  <a:lnTo>
                    <a:pt x="130484" y="251619"/>
                  </a:lnTo>
                  <a:lnTo>
                    <a:pt x="144860" y="269062"/>
                  </a:lnTo>
                  <a:lnTo>
                    <a:pt x="164812" y="279788"/>
                  </a:lnTo>
                  <a:lnTo>
                    <a:pt x="187750" y="282955"/>
                  </a:lnTo>
                  <a:lnTo>
                    <a:pt x="211082" y="277716"/>
                  </a:lnTo>
                  <a:lnTo>
                    <a:pt x="218872" y="273719"/>
                  </a:lnTo>
                  <a:lnTo>
                    <a:pt x="225889" y="268754"/>
                  </a:lnTo>
                  <a:lnTo>
                    <a:pt x="232025" y="262907"/>
                  </a:lnTo>
                  <a:lnTo>
                    <a:pt x="237171" y="256265"/>
                  </a:lnTo>
                  <a:lnTo>
                    <a:pt x="263629" y="266064"/>
                  </a:lnTo>
                  <a:lnTo>
                    <a:pt x="316725" y="256410"/>
                  </a:lnTo>
                  <a:lnTo>
                    <a:pt x="345963" y="220775"/>
                  </a:lnTo>
                  <a:lnTo>
                    <a:pt x="349012" y="201775"/>
                  </a:lnTo>
                  <a:lnTo>
                    <a:pt x="369132" y="193591"/>
                  </a:lnTo>
                  <a:lnTo>
                    <a:pt x="383709" y="179534"/>
                  </a:lnTo>
                  <a:lnTo>
                    <a:pt x="391403" y="161542"/>
                  </a:lnTo>
                  <a:lnTo>
                    <a:pt x="390872" y="141549"/>
                  </a:lnTo>
                  <a:lnTo>
                    <a:pt x="388449" y="134449"/>
                  </a:lnTo>
                  <a:lnTo>
                    <a:pt x="384920" y="127769"/>
                  </a:lnTo>
                  <a:lnTo>
                    <a:pt x="380345" y="121626"/>
                  </a:lnTo>
                  <a:lnTo>
                    <a:pt x="374785" y="116140"/>
                  </a:lnTo>
                  <a:lnTo>
                    <a:pt x="381830" y="101818"/>
                  </a:lnTo>
                  <a:lnTo>
                    <a:pt x="364493" y="61134"/>
                  </a:lnTo>
                  <a:lnTo>
                    <a:pt x="340406" y="53849"/>
                  </a:lnTo>
                  <a:lnTo>
                    <a:pt x="326417" y="30229"/>
                  </a:lnTo>
                  <a:lnTo>
                    <a:pt x="304278" y="13857"/>
                  </a:lnTo>
                  <a:lnTo>
                    <a:pt x="276975" y="6196"/>
                  </a:lnTo>
                  <a:lnTo>
                    <a:pt x="247493" y="8709"/>
                  </a:lnTo>
                  <a:lnTo>
                    <a:pt x="237191" y="12276"/>
                  </a:lnTo>
                  <a:lnTo>
                    <a:pt x="227636" y="17155"/>
                  </a:lnTo>
                  <a:lnTo>
                    <a:pt x="218977" y="23260"/>
                  </a:lnTo>
                  <a:lnTo>
                    <a:pt x="211363" y="30505"/>
                  </a:lnTo>
                  <a:lnTo>
                    <a:pt x="191406" y="11338"/>
                  </a:lnTo>
                  <a:lnTo>
                    <a:pt x="165767" y="937"/>
                  </a:lnTo>
                  <a:lnTo>
                    <a:pt x="13769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74752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4" h="283209">
                  <a:moveTo>
                    <a:pt x="14976" y="129389"/>
                  </a:moveTo>
                  <a:lnTo>
                    <a:pt x="3925" y="143863"/>
                  </a:lnTo>
                  <a:lnTo>
                    <a:pt x="0" y="160477"/>
                  </a:lnTo>
                  <a:lnTo>
                    <a:pt x="3243" y="177220"/>
                  </a:lnTo>
                  <a:lnTo>
                    <a:pt x="31653" y="202769"/>
                  </a:lnTo>
                  <a:lnTo>
                    <a:pt x="38600" y="204643"/>
                  </a:lnTo>
                  <a:lnTo>
                    <a:pt x="42727" y="225810"/>
                  </a:lnTo>
                  <a:lnTo>
                    <a:pt x="55075" y="243295"/>
                  </a:lnTo>
                  <a:lnTo>
                    <a:pt x="73767" y="255305"/>
                  </a:lnTo>
                  <a:lnTo>
                    <a:pt x="96927" y="260050"/>
                  </a:lnTo>
                  <a:lnTo>
                    <a:pt x="105767" y="259668"/>
                  </a:lnTo>
                  <a:lnTo>
                    <a:pt x="114400" y="258114"/>
                  </a:lnTo>
                  <a:lnTo>
                    <a:pt x="122686" y="255420"/>
                  </a:lnTo>
                  <a:lnTo>
                    <a:pt x="130484" y="251619"/>
                  </a:lnTo>
                  <a:lnTo>
                    <a:pt x="144860" y="269062"/>
                  </a:lnTo>
                  <a:lnTo>
                    <a:pt x="164812" y="279788"/>
                  </a:lnTo>
                  <a:lnTo>
                    <a:pt x="187750" y="282955"/>
                  </a:lnTo>
                  <a:lnTo>
                    <a:pt x="211082" y="277716"/>
                  </a:lnTo>
                  <a:lnTo>
                    <a:pt x="218872" y="273719"/>
                  </a:lnTo>
                  <a:lnTo>
                    <a:pt x="225889" y="268754"/>
                  </a:lnTo>
                  <a:lnTo>
                    <a:pt x="232025" y="262907"/>
                  </a:lnTo>
                  <a:lnTo>
                    <a:pt x="237171" y="256265"/>
                  </a:lnTo>
                  <a:lnTo>
                    <a:pt x="263629" y="266064"/>
                  </a:lnTo>
                  <a:lnTo>
                    <a:pt x="316725" y="256410"/>
                  </a:lnTo>
                  <a:lnTo>
                    <a:pt x="345963" y="220775"/>
                  </a:lnTo>
                  <a:lnTo>
                    <a:pt x="349012" y="201775"/>
                  </a:lnTo>
                  <a:lnTo>
                    <a:pt x="369132" y="193591"/>
                  </a:lnTo>
                  <a:lnTo>
                    <a:pt x="383709" y="179534"/>
                  </a:lnTo>
                  <a:lnTo>
                    <a:pt x="391403" y="161542"/>
                  </a:lnTo>
                  <a:lnTo>
                    <a:pt x="390872" y="141549"/>
                  </a:lnTo>
                  <a:lnTo>
                    <a:pt x="388449" y="134449"/>
                  </a:lnTo>
                  <a:lnTo>
                    <a:pt x="384920" y="127769"/>
                  </a:lnTo>
                  <a:lnTo>
                    <a:pt x="380345" y="121626"/>
                  </a:lnTo>
                  <a:lnTo>
                    <a:pt x="374785" y="116140"/>
                  </a:lnTo>
                  <a:lnTo>
                    <a:pt x="381830" y="101818"/>
                  </a:lnTo>
                  <a:lnTo>
                    <a:pt x="364493" y="61134"/>
                  </a:lnTo>
                  <a:lnTo>
                    <a:pt x="340406" y="53849"/>
                  </a:lnTo>
                  <a:lnTo>
                    <a:pt x="326417" y="30229"/>
                  </a:lnTo>
                  <a:lnTo>
                    <a:pt x="304278" y="13857"/>
                  </a:lnTo>
                  <a:lnTo>
                    <a:pt x="276975" y="6196"/>
                  </a:lnTo>
                  <a:lnTo>
                    <a:pt x="247493" y="8709"/>
                  </a:lnTo>
                  <a:lnTo>
                    <a:pt x="237191" y="12276"/>
                  </a:lnTo>
                  <a:lnTo>
                    <a:pt x="227636" y="17155"/>
                  </a:lnTo>
                  <a:lnTo>
                    <a:pt x="218977" y="23260"/>
                  </a:lnTo>
                  <a:lnTo>
                    <a:pt x="211363" y="30505"/>
                  </a:lnTo>
                  <a:lnTo>
                    <a:pt x="191406" y="11338"/>
                  </a:lnTo>
                  <a:lnTo>
                    <a:pt x="165767" y="937"/>
                  </a:lnTo>
                  <a:lnTo>
                    <a:pt x="137694" y="0"/>
                  </a:lnTo>
                  <a:lnTo>
                    <a:pt x="110432" y="9225"/>
                  </a:lnTo>
                  <a:lnTo>
                    <a:pt x="101673" y="15003"/>
                  </a:lnTo>
                  <a:lnTo>
                    <a:pt x="93992" y="21851"/>
                  </a:lnTo>
                  <a:lnTo>
                    <a:pt x="87506" y="29656"/>
                  </a:lnTo>
                  <a:lnTo>
                    <a:pt x="82333" y="38305"/>
                  </a:lnTo>
                  <a:lnTo>
                    <a:pt x="55210" y="40740"/>
                  </a:lnTo>
                  <a:lnTo>
                    <a:pt x="32035" y="52014"/>
                  </a:lnTo>
                  <a:lnTo>
                    <a:pt x="15227" y="70343"/>
                  </a:lnTo>
                  <a:lnTo>
                    <a:pt x="7201" y="93942"/>
                  </a:lnTo>
                  <a:lnTo>
                    <a:pt x="6941" y="103111"/>
                  </a:lnTo>
                  <a:lnTo>
                    <a:pt x="8171" y="112182"/>
                  </a:lnTo>
                  <a:lnTo>
                    <a:pt x="10860" y="120996"/>
                  </a:lnTo>
                  <a:lnTo>
                    <a:pt x="14976" y="129389"/>
                  </a:lnTo>
                  <a:close/>
                </a:path>
              </a:pathLst>
            </a:custGeom>
            <a:ln w="6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94976" y="803360"/>
            <a:ext cx="154305" cy="137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" marR="5080" indent="-21590">
              <a:lnSpc>
                <a:spcPct val="103200"/>
              </a:lnSpc>
              <a:spcBef>
                <a:spcPts val="110"/>
              </a:spcBef>
            </a:pPr>
            <a:r>
              <a:rPr sz="350" b="1" spc="-25" dirty="0">
                <a:latin typeface="Arial"/>
                <a:cs typeface="Arial"/>
              </a:rPr>
              <a:t>I</a:t>
            </a:r>
            <a:r>
              <a:rPr sz="350" b="1" spc="-65" dirty="0">
                <a:latin typeface="Arial"/>
                <a:cs typeface="Arial"/>
              </a:rPr>
              <a:t>n</a:t>
            </a:r>
            <a:r>
              <a:rPr sz="350" b="1" spc="-20" dirty="0">
                <a:latin typeface="Arial"/>
                <a:cs typeface="Arial"/>
              </a:rPr>
              <a:t>t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40" dirty="0">
                <a:latin typeface="Arial"/>
                <a:cs typeface="Arial"/>
              </a:rPr>
              <a:t>rn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25" dirty="0">
                <a:latin typeface="Arial"/>
                <a:cs typeface="Arial"/>
              </a:rPr>
              <a:t>t  </a:t>
            </a:r>
            <a:r>
              <a:rPr sz="350" b="1" spc="-45" dirty="0">
                <a:latin typeface="Arial"/>
                <a:cs typeface="Arial"/>
              </a:rPr>
              <a:t>ISP</a:t>
            </a:r>
            <a:r>
              <a:rPr sz="350" b="1" spc="-50" dirty="0">
                <a:latin typeface="Arial"/>
                <a:cs typeface="Arial"/>
              </a:rPr>
              <a:t> </a:t>
            </a:r>
            <a:r>
              <a:rPr sz="350" b="1" spc="-40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948041" y="732333"/>
            <a:ext cx="398780" cy="290195"/>
            <a:chOff x="2948041" y="732333"/>
            <a:chExt cx="398780" cy="290195"/>
          </a:xfrm>
        </p:grpSpPr>
        <p:sp>
          <p:nvSpPr>
            <p:cNvPr id="53" name="object 53"/>
            <p:cNvSpPr/>
            <p:nvPr/>
          </p:nvSpPr>
          <p:spPr>
            <a:xfrm>
              <a:off x="2951534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5" h="283209">
                  <a:moveTo>
                    <a:pt x="137671" y="0"/>
                  </a:moveTo>
                  <a:lnTo>
                    <a:pt x="101655" y="15003"/>
                  </a:lnTo>
                  <a:lnTo>
                    <a:pt x="82335" y="38305"/>
                  </a:lnTo>
                  <a:lnTo>
                    <a:pt x="55201" y="40740"/>
                  </a:lnTo>
                  <a:lnTo>
                    <a:pt x="32027" y="52014"/>
                  </a:lnTo>
                  <a:lnTo>
                    <a:pt x="15218" y="70343"/>
                  </a:lnTo>
                  <a:lnTo>
                    <a:pt x="7178" y="93942"/>
                  </a:lnTo>
                  <a:lnTo>
                    <a:pt x="6929" y="103111"/>
                  </a:lnTo>
                  <a:lnTo>
                    <a:pt x="8167" y="112182"/>
                  </a:lnTo>
                  <a:lnTo>
                    <a:pt x="10857" y="120996"/>
                  </a:lnTo>
                  <a:lnTo>
                    <a:pt x="14962" y="129389"/>
                  </a:lnTo>
                  <a:lnTo>
                    <a:pt x="3917" y="143863"/>
                  </a:lnTo>
                  <a:lnTo>
                    <a:pt x="0" y="160477"/>
                  </a:lnTo>
                  <a:lnTo>
                    <a:pt x="3250" y="177220"/>
                  </a:lnTo>
                  <a:lnTo>
                    <a:pt x="13708" y="192081"/>
                  </a:lnTo>
                  <a:lnTo>
                    <a:pt x="19089" y="196440"/>
                  </a:lnTo>
                  <a:lnTo>
                    <a:pt x="25102" y="200018"/>
                  </a:lnTo>
                  <a:lnTo>
                    <a:pt x="31635" y="202769"/>
                  </a:lnTo>
                  <a:lnTo>
                    <a:pt x="38573" y="204643"/>
                  </a:lnTo>
                  <a:lnTo>
                    <a:pt x="42713" y="225810"/>
                  </a:lnTo>
                  <a:lnTo>
                    <a:pt x="55059" y="243295"/>
                  </a:lnTo>
                  <a:lnTo>
                    <a:pt x="73746" y="255305"/>
                  </a:lnTo>
                  <a:lnTo>
                    <a:pt x="96908" y="260050"/>
                  </a:lnTo>
                  <a:lnTo>
                    <a:pt x="105764" y="259668"/>
                  </a:lnTo>
                  <a:lnTo>
                    <a:pt x="114401" y="258114"/>
                  </a:lnTo>
                  <a:lnTo>
                    <a:pt x="122680" y="255420"/>
                  </a:lnTo>
                  <a:lnTo>
                    <a:pt x="130466" y="251619"/>
                  </a:lnTo>
                  <a:lnTo>
                    <a:pt x="144848" y="269062"/>
                  </a:lnTo>
                  <a:lnTo>
                    <a:pt x="164801" y="279788"/>
                  </a:lnTo>
                  <a:lnTo>
                    <a:pt x="187738" y="282955"/>
                  </a:lnTo>
                  <a:lnTo>
                    <a:pt x="211072" y="277716"/>
                  </a:lnTo>
                  <a:lnTo>
                    <a:pt x="218862" y="273719"/>
                  </a:lnTo>
                  <a:lnTo>
                    <a:pt x="225877" y="268754"/>
                  </a:lnTo>
                  <a:lnTo>
                    <a:pt x="232009" y="262907"/>
                  </a:lnTo>
                  <a:lnTo>
                    <a:pt x="237148" y="256265"/>
                  </a:lnTo>
                  <a:lnTo>
                    <a:pt x="263621" y="266064"/>
                  </a:lnTo>
                  <a:lnTo>
                    <a:pt x="316731" y="256410"/>
                  </a:lnTo>
                  <a:lnTo>
                    <a:pt x="345965" y="220775"/>
                  </a:lnTo>
                  <a:lnTo>
                    <a:pt x="348976" y="201775"/>
                  </a:lnTo>
                  <a:lnTo>
                    <a:pt x="369101" y="193591"/>
                  </a:lnTo>
                  <a:lnTo>
                    <a:pt x="383689" y="179534"/>
                  </a:lnTo>
                  <a:lnTo>
                    <a:pt x="391385" y="161542"/>
                  </a:lnTo>
                  <a:lnTo>
                    <a:pt x="390835" y="141549"/>
                  </a:lnTo>
                  <a:lnTo>
                    <a:pt x="388438" y="134449"/>
                  </a:lnTo>
                  <a:lnTo>
                    <a:pt x="384922" y="127769"/>
                  </a:lnTo>
                  <a:lnTo>
                    <a:pt x="380352" y="121626"/>
                  </a:lnTo>
                  <a:lnTo>
                    <a:pt x="374792" y="116140"/>
                  </a:lnTo>
                  <a:lnTo>
                    <a:pt x="381812" y="101818"/>
                  </a:lnTo>
                  <a:lnTo>
                    <a:pt x="364457" y="61134"/>
                  </a:lnTo>
                  <a:lnTo>
                    <a:pt x="340370" y="53849"/>
                  </a:lnTo>
                  <a:lnTo>
                    <a:pt x="326404" y="30229"/>
                  </a:lnTo>
                  <a:lnTo>
                    <a:pt x="304272" y="13857"/>
                  </a:lnTo>
                  <a:lnTo>
                    <a:pt x="276968" y="6196"/>
                  </a:lnTo>
                  <a:lnTo>
                    <a:pt x="247483" y="8709"/>
                  </a:lnTo>
                  <a:lnTo>
                    <a:pt x="237177" y="12276"/>
                  </a:lnTo>
                  <a:lnTo>
                    <a:pt x="227629" y="17155"/>
                  </a:lnTo>
                  <a:lnTo>
                    <a:pt x="218980" y="23260"/>
                  </a:lnTo>
                  <a:lnTo>
                    <a:pt x="211374" y="30505"/>
                  </a:lnTo>
                  <a:lnTo>
                    <a:pt x="191401" y="11338"/>
                  </a:lnTo>
                  <a:lnTo>
                    <a:pt x="165752" y="937"/>
                  </a:lnTo>
                  <a:lnTo>
                    <a:pt x="13767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51534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5" h="283209">
                  <a:moveTo>
                    <a:pt x="14962" y="129389"/>
                  </a:moveTo>
                  <a:lnTo>
                    <a:pt x="3917" y="143863"/>
                  </a:lnTo>
                  <a:lnTo>
                    <a:pt x="0" y="160477"/>
                  </a:lnTo>
                  <a:lnTo>
                    <a:pt x="3250" y="177220"/>
                  </a:lnTo>
                  <a:lnTo>
                    <a:pt x="31635" y="202769"/>
                  </a:lnTo>
                  <a:lnTo>
                    <a:pt x="38573" y="204643"/>
                  </a:lnTo>
                  <a:lnTo>
                    <a:pt x="42713" y="225810"/>
                  </a:lnTo>
                  <a:lnTo>
                    <a:pt x="55059" y="243295"/>
                  </a:lnTo>
                  <a:lnTo>
                    <a:pt x="73746" y="255305"/>
                  </a:lnTo>
                  <a:lnTo>
                    <a:pt x="96908" y="260050"/>
                  </a:lnTo>
                  <a:lnTo>
                    <a:pt x="105764" y="259668"/>
                  </a:lnTo>
                  <a:lnTo>
                    <a:pt x="114401" y="258114"/>
                  </a:lnTo>
                  <a:lnTo>
                    <a:pt x="122680" y="255420"/>
                  </a:lnTo>
                  <a:lnTo>
                    <a:pt x="130466" y="251619"/>
                  </a:lnTo>
                  <a:lnTo>
                    <a:pt x="144848" y="269062"/>
                  </a:lnTo>
                  <a:lnTo>
                    <a:pt x="164801" y="279788"/>
                  </a:lnTo>
                  <a:lnTo>
                    <a:pt x="187738" y="282955"/>
                  </a:lnTo>
                  <a:lnTo>
                    <a:pt x="211072" y="277716"/>
                  </a:lnTo>
                  <a:lnTo>
                    <a:pt x="218862" y="273719"/>
                  </a:lnTo>
                  <a:lnTo>
                    <a:pt x="225877" y="268754"/>
                  </a:lnTo>
                  <a:lnTo>
                    <a:pt x="232009" y="262907"/>
                  </a:lnTo>
                  <a:lnTo>
                    <a:pt x="237148" y="256265"/>
                  </a:lnTo>
                  <a:lnTo>
                    <a:pt x="263621" y="266064"/>
                  </a:lnTo>
                  <a:lnTo>
                    <a:pt x="316731" y="256410"/>
                  </a:lnTo>
                  <a:lnTo>
                    <a:pt x="345965" y="220775"/>
                  </a:lnTo>
                  <a:lnTo>
                    <a:pt x="348976" y="201775"/>
                  </a:lnTo>
                  <a:lnTo>
                    <a:pt x="369101" y="193591"/>
                  </a:lnTo>
                  <a:lnTo>
                    <a:pt x="383689" y="179534"/>
                  </a:lnTo>
                  <a:lnTo>
                    <a:pt x="391385" y="161542"/>
                  </a:lnTo>
                  <a:lnTo>
                    <a:pt x="390835" y="141549"/>
                  </a:lnTo>
                  <a:lnTo>
                    <a:pt x="388438" y="134449"/>
                  </a:lnTo>
                  <a:lnTo>
                    <a:pt x="384922" y="127769"/>
                  </a:lnTo>
                  <a:lnTo>
                    <a:pt x="380352" y="121626"/>
                  </a:lnTo>
                  <a:lnTo>
                    <a:pt x="374792" y="116140"/>
                  </a:lnTo>
                  <a:lnTo>
                    <a:pt x="381812" y="101818"/>
                  </a:lnTo>
                  <a:lnTo>
                    <a:pt x="364457" y="61134"/>
                  </a:lnTo>
                  <a:lnTo>
                    <a:pt x="340370" y="53849"/>
                  </a:lnTo>
                  <a:lnTo>
                    <a:pt x="326404" y="30229"/>
                  </a:lnTo>
                  <a:lnTo>
                    <a:pt x="304272" y="13857"/>
                  </a:lnTo>
                  <a:lnTo>
                    <a:pt x="276968" y="6196"/>
                  </a:lnTo>
                  <a:lnTo>
                    <a:pt x="247483" y="8709"/>
                  </a:lnTo>
                  <a:lnTo>
                    <a:pt x="237177" y="12276"/>
                  </a:lnTo>
                  <a:lnTo>
                    <a:pt x="227629" y="17155"/>
                  </a:lnTo>
                  <a:lnTo>
                    <a:pt x="218980" y="23260"/>
                  </a:lnTo>
                  <a:lnTo>
                    <a:pt x="211374" y="30505"/>
                  </a:lnTo>
                  <a:lnTo>
                    <a:pt x="191401" y="11338"/>
                  </a:lnTo>
                  <a:lnTo>
                    <a:pt x="165752" y="937"/>
                  </a:lnTo>
                  <a:lnTo>
                    <a:pt x="137671" y="0"/>
                  </a:lnTo>
                  <a:lnTo>
                    <a:pt x="110400" y="9225"/>
                  </a:lnTo>
                  <a:lnTo>
                    <a:pt x="101655" y="15003"/>
                  </a:lnTo>
                  <a:lnTo>
                    <a:pt x="93984" y="21851"/>
                  </a:lnTo>
                  <a:lnTo>
                    <a:pt x="87505" y="29656"/>
                  </a:lnTo>
                  <a:lnTo>
                    <a:pt x="82335" y="38305"/>
                  </a:lnTo>
                  <a:lnTo>
                    <a:pt x="55201" y="40740"/>
                  </a:lnTo>
                  <a:lnTo>
                    <a:pt x="32027" y="52014"/>
                  </a:lnTo>
                  <a:lnTo>
                    <a:pt x="15218" y="70343"/>
                  </a:lnTo>
                  <a:lnTo>
                    <a:pt x="7178" y="93942"/>
                  </a:lnTo>
                  <a:lnTo>
                    <a:pt x="6929" y="103111"/>
                  </a:lnTo>
                  <a:lnTo>
                    <a:pt x="8167" y="112182"/>
                  </a:lnTo>
                  <a:lnTo>
                    <a:pt x="10857" y="120996"/>
                  </a:lnTo>
                  <a:lnTo>
                    <a:pt x="14962" y="129389"/>
                  </a:lnTo>
                  <a:close/>
                </a:path>
              </a:pathLst>
            </a:custGeom>
            <a:ln w="6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72500" y="803360"/>
            <a:ext cx="154305" cy="137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" marR="5080" indent="-21590">
              <a:lnSpc>
                <a:spcPct val="103200"/>
              </a:lnSpc>
              <a:spcBef>
                <a:spcPts val="110"/>
              </a:spcBef>
            </a:pPr>
            <a:r>
              <a:rPr sz="350" b="1" spc="-25" dirty="0">
                <a:latin typeface="Arial"/>
                <a:cs typeface="Arial"/>
              </a:rPr>
              <a:t>I</a:t>
            </a:r>
            <a:r>
              <a:rPr sz="350" b="1" spc="-65" dirty="0">
                <a:latin typeface="Arial"/>
                <a:cs typeface="Arial"/>
              </a:rPr>
              <a:t>n</a:t>
            </a:r>
            <a:r>
              <a:rPr sz="350" b="1" spc="-20" dirty="0">
                <a:latin typeface="Arial"/>
                <a:cs typeface="Arial"/>
              </a:rPr>
              <a:t>t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40" dirty="0">
                <a:latin typeface="Arial"/>
                <a:cs typeface="Arial"/>
              </a:rPr>
              <a:t>rn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25" dirty="0">
                <a:latin typeface="Arial"/>
                <a:cs typeface="Arial"/>
              </a:rPr>
              <a:t>t  </a:t>
            </a:r>
            <a:r>
              <a:rPr sz="350" b="1" spc="-45" dirty="0">
                <a:latin typeface="Arial"/>
                <a:cs typeface="Arial"/>
              </a:rPr>
              <a:t>ISP</a:t>
            </a:r>
            <a:r>
              <a:rPr sz="350" b="1" spc="-55" dirty="0">
                <a:latin typeface="Arial"/>
                <a:cs typeface="Arial"/>
              </a:rPr>
              <a:t> </a:t>
            </a:r>
            <a:r>
              <a:rPr sz="350" b="1" spc="-40" dirty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88937" y="1945605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529067"/>
                </a:moveTo>
                <a:lnTo>
                  <a:pt x="0" y="0"/>
                </a:lnTo>
              </a:path>
            </a:pathLst>
          </a:custGeom>
          <a:ln w="32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674926" y="984679"/>
            <a:ext cx="3079115" cy="3891915"/>
            <a:chOff x="1674926" y="984679"/>
            <a:chExt cx="3079115" cy="3891915"/>
          </a:xfrm>
        </p:grpSpPr>
        <p:sp>
          <p:nvSpPr>
            <p:cNvPr id="58" name="object 58"/>
            <p:cNvSpPr/>
            <p:nvPr/>
          </p:nvSpPr>
          <p:spPr>
            <a:xfrm>
              <a:off x="2444848" y="986584"/>
              <a:ext cx="257810" cy="356870"/>
            </a:xfrm>
            <a:custGeom>
              <a:avLst/>
              <a:gdLst/>
              <a:ahLst/>
              <a:cxnLst/>
              <a:rect l="l" t="t" r="r" b="b"/>
              <a:pathLst>
                <a:path w="257810" h="356869">
                  <a:moveTo>
                    <a:pt x="0" y="356420"/>
                  </a:moveTo>
                  <a:lnTo>
                    <a:pt x="0" y="1491"/>
                  </a:lnTo>
                </a:path>
                <a:path w="257810" h="356869">
                  <a:moveTo>
                    <a:pt x="257429" y="283289"/>
                  </a:moveTo>
                  <a:lnTo>
                    <a:pt x="257429" y="0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89669" y="1269874"/>
              <a:ext cx="110357" cy="877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89669" y="1269874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5">
                  <a:moveTo>
                    <a:pt x="110357" y="43878"/>
                  </a:moveTo>
                  <a:lnTo>
                    <a:pt x="106023" y="26786"/>
                  </a:lnTo>
                  <a:lnTo>
                    <a:pt x="94200" y="12840"/>
                  </a:lnTo>
                  <a:lnTo>
                    <a:pt x="76662" y="3444"/>
                  </a:lnTo>
                  <a:lnTo>
                    <a:pt x="55178" y="0"/>
                  </a:lnTo>
                  <a:lnTo>
                    <a:pt x="33713" y="3444"/>
                  </a:lnTo>
                  <a:lnTo>
                    <a:pt x="16173" y="12840"/>
                  </a:lnTo>
                  <a:lnTo>
                    <a:pt x="4340" y="26786"/>
                  </a:lnTo>
                  <a:lnTo>
                    <a:pt x="0" y="43878"/>
                  </a:lnTo>
                  <a:lnTo>
                    <a:pt x="4340" y="60970"/>
                  </a:lnTo>
                  <a:lnTo>
                    <a:pt x="16173" y="74916"/>
                  </a:lnTo>
                  <a:lnTo>
                    <a:pt x="33713" y="84313"/>
                  </a:lnTo>
                  <a:lnTo>
                    <a:pt x="55178" y="87757"/>
                  </a:lnTo>
                  <a:lnTo>
                    <a:pt x="76662" y="84313"/>
                  </a:lnTo>
                  <a:lnTo>
                    <a:pt x="94200" y="74916"/>
                  </a:lnTo>
                  <a:lnTo>
                    <a:pt x="106023" y="60970"/>
                  </a:lnTo>
                  <a:lnTo>
                    <a:pt x="110357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44848" y="128484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37751" y="0"/>
                  </a:move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67" y="12102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44848" y="128484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37751" y="20476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67" y="12102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04718" y="128300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4800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51" y="28908"/>
                  </a:lnTo>
                  <a:lnTo>
                    <a:pt x="40130" y="10267"/>
                  </a:lnTo>
                  <a:lnTo>
                    <a:pt x="29146" y="18641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04718" y="128300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40130" y="10267"/>
                  </a:moveTo>
                  <a:lnTo>
                    <a:pt x="37751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800" y="0"/>
                  </a:lnTo>
                  <a:lnTo>
                    <a:pt x="29146" y="18641"/>
                  </a:lnTo>
                  <a:lnTo>
                    <a:pt x="40130" y="10267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44848" y="1313753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26767" y="0"/>
                  </a:moveTo>
                  <a:lnTo>
                    <a:pt x="2378" y="1835"/>
                  </a:lnTo>
                  <a:lnTo>
                    <a:pt x="0" y="20476"/>
                  </a:lnTo>
                  <a:lnTo>
                    <a:pt x="10983" y="12045"/>
                  </a:lnTo>
                  <a:lnTo>
                    <a:pt x="35373" y="30743"/>
                  </a:lnTo>
                  <a:lnTo>
                    <a:pt x="40130" y="27072"/>
                  </a:lnTo>
                  <a:lnTo>
                    <a:pt x="15783" y="8431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44848" y="1313753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0" y="20476"/>
                  </a:moveTo>
                  <a:lnTo>
                    <a:pt x="2378" y="1835"/>
                  </a:lnTo>
                  <a:lnTo>
                    <a:pt x="26767" y="0"/>
                  </a:lnTo>
                  <a:lnTo>
                    <a:pt x="15783" y="8431"/>
                  </a:lnTo>
                  <a:lnTo>
                    <a:pt x="40130" y="27072"/>
                  </a:lnTo>
                  <a:lnTo>
                    <a:pt x="35373" y="30743"/>
                  </a:lnTo>
                  <a:lnTo>
                    <a:pt x="10983" y="12045"/>
                  </a:lnTo>
                  <a:lnTo>
                    <a:pt x="0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07096" y="1313753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32994" y="0"/>
                  </a:moveTo>
                  <a:lnTo>
                    <a:pt x="10983" y="16805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07096" y="1313753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0" y="8431"/>
                  </a:move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94" y="0"/>
                  </a:lnTo>
                  <a:lnTo>
                    <a:pt x="10983" y="16805"/>
                  </a:lnTo>
                  <a:lnTo>
                    <a:pt x="0" y="8431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89669" y="1313753"/>
              <a:ext cx="110357" cy="1024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89669" y="1313753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04"/>
                  </a:lnTo>
                  <a:lnTo>
                    <a:pt x="4340" y="75605"/>
                  </a:lnTo>
                  <a:lnTo>
                    <a:pt x="16173" y="89571"/>
                  </a:lnTo>
                  <a:lnTo>
                    <a:pt x="33713" y="98987"/>
                  </a:lnTo>
                  <a:lnTo>
                    <a:pt x="55178" y="102440"/>
                  </a:lnTo>
                  <a:lnTo>
                    <a:pt x="76662" y="98987"/>
                  </a:lnTo>
                  <a:lnTo>
                    <a:pt x="94200" y="89571"/>
                  </a:lnTo>
                  <a:lnTo>
                    <a:pt x="106023" y="75605"/>
                  </a:lnTo>
                  <a:lnTo>
                    <a:pt x="110357" y="58504"/>
                  </a:lnTo>
                  <a:lnTo>
                    <a:pt x="110357" y="0"/>
                  </a:lnTo>
                  <a:lnTo>
                    <a:pt x="106023" y="17091"/>
                  </a:lnTo>
                  <a:lnTo>
                    <a:pt x="94200" y="31037"/>
                  </a:lnTo>
                  <a:lnTo>
                    <a:pt x="76662" y="40434"/>
                  </a:lnTo>
                  <a:lnTo>
                    <a:pt x="55178" y="43878"/>
                  </a:lnTo>
                  <a:lnTo>
                    <a:pt x="33713" y="40434"/>
                  </a:lnTo>
                  <a:lnTo>
                    <a:pt x="16173" y="31037"/>
                  </a:lnTo>
                  <a:lnTo>
                    <a:pt x="4340" y="17091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89669" y="1269874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4">
                  <a:moveTo>
                    <a:pt x="110357" y="43878"/>
                  </a:moveTo>
                  <a:lnTo>
                    <a:pt x="106023" y="26786"/>
                  </a:lnTo>
                  <a:lnTo>
                    <a:pt x="94200" y="12840"/>
                  </a:lnTo>
                  <a:lnTo>
                    <a:pt x="76662" y="3444"/>
                  </a:lnTo>
                  <a:lnTo>
                    <a:pt x="55178" y="0"/>
                  </a:lnTo>
                  <a:lnTo>
                    <a:pt x="33713" y="3444"/>
                  </a:lnTo>
                  <a:lnTo>
                    <a:pt x="16173" y="12840"/>
                  </a:lnTo>
                  <a:lnTo>
                    <a:pt x="4340" y="26786"/>
                  </a:lnTo>
                  <a:lnTo>
                    <a:pt x="0" y="43878"/>
                  </a:lnTo>
                  <a:lnTo>
                    <a:pt x="0" y="102383"/>
                  </a:lnTo>
                  <a:lnTo>
                    <a:pt x="4340" y="119484"/>
                  </a:lnTo>
                  <a:lnTo>
                    <a:pt x="16173" y="133449"/>
                  </a:lnTo>
                  <a:lnTo>
                    <a:pt x="33713" y="142866"/>
                  </a:lnTo>
                  <a:lnTo>
                    <a:pt x="55178" y="146319"/>
                  </a:lnTo>
                  <a:lnTo>
                    <a:pt x="76662" y="142866"/>
                  </a:lnTo>
                  <a:lnTo>
                    <a:pt x="94200" y="133449"/>
                  </a:lnTo>
                  <a:lnTo>
                    <a:pt x="106023" y="119484"/>
                  </a:lnTo>
                  <a:lnTo>
                    <a:pt x="110357" y="102383"/>
                  </a:lnTo>
                  <a:lnTo>
                    <a:pt x="110357" y="43878"/>
                  </a:lnTo>
                  <a:close/>
                </a:path>
              </a:pathLst>
            </a:custGeom>
            <a:ln w="7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47099" y="1269874"/>
              <a:ext cx="110314" cy="877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47099" y="1269874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5">
                  <a:moveTo>
                    <a:pt x="110314" y="43878"/>
                  </a:moveTo>
                  <a:lnTo>
                    <a:pt x="105980" y="26786"/>
                  </a:lnTo>
                  <a:lnTo>
                    <a:pt x="94162" y="12840"/>
                  </a:lnTo>
                  <a:lnTo>
                    <a:pt x="76637" y="3444"/>
                  </a:lnTo>
                  <a:lnTo>
                    <a:pt x="55178" y="0"/>
                  </a:lnTo>
                  <a:lnTo>
                    <a:pt x="33695" y="3444"/>
                  </a:lnTo>
                  <a:lnTo>
                    <a:pt x="16156" y="12840"/>
                  </a:lnTo>
                  <a:lnTo>
                    <a:pt x="4334" y="26786"/>
                  </a:lnTo>
                  <a:lnTo>
                    <a:pt x="0" y="43878"/>
                  </a:lnTo>
                  <a:lnTo>
                    <a:pt x="4334" y="60970"/>
                  </a:lnTo>
                  <a:lnTo>
                    <a:pt x="16156" y="74916"/>
                  </a:lnTo>
                  <a:lnTo>
                    <a:pt x="33695" y="84313"/>
                  </a:lnTo>
                  <a:lnTo>
                    <a:pt x="55178" y="87757"/>
                  </a:lnTo>
                  <a:lnTo>
                    <a:pt x="76637" y="84313"/>
                  </a:lnTo>
                  <a:lnTo>
                    <a:pt x="94162" y="74916"/>
                  </a:lnTo>
                  <a:lnTo>
                    <a:pt x="105980" y="60970"/>
                  </a:lnTo>
                  <a:lnTo>
                    <a:pt x="110314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02277" y="128484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37708" y="0"/>
                  </a:move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24" y="12102"/>
                  </a:lnTo>
                  <a:lnTo>
                    <a:pt x="37708" y="20476"/>
                  </a:lnTo>
                  <a:lnTo>
                    <a:pt x="377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02277" y="128484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37708" y="20476"/>
                  </a:moveTo>
                  <a:lnTo>
                    <a:pt x="37708" y="0"/>
                  </a:ln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24" y="12102"/>
                  </a:lnTo>
                  <a:lnTo>
                    <a:pt x="37708" y="20476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62147" y="128300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4756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51" y="28908"/>
                  </a:lnTo>
                  <a:lnTo>
                    <a:pt x="40130" y="10267"/>
                  </a:lnTo>
                  <a:lnTo>
                    <a:pt x="29146" y="18641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62147" y="128300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40130" y="10267"/>
                  </a:moveTo>
                  <a:lnTo>
                    <a:pt x="37751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756" y="0"/>
                  </a:lnTo>
                  <a:lnTo>
                    <a:pt x="29146" y="18641"/>
                  </a:lnTo>
                  <a:lnTo>
                    <a:pt x="40130" y="10267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02277" y="1313753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26724" y="0"/>
                  </a:moveTo>
                  <a:lnTo>
                    <a:pt x="2378" y="1835"/>
                  </a:lnTo>
                  <a:lnTo>
                    <a:pt x="0" y="20476"/>
                  </a:lnTo>
                  <a:lnTo>
                    <a:pt x="10983" y="12045"/>
                  </a:lnTo>
                  <a:lnTo>
                    <a:pt x="35330" y="30743"/>
                  </a:lnTo>
                  <a:lnTo>
                    <a:pt x="40130" y="27072"/>
                  </a:lnTo>
                  <a:lnTo>
                    <a:pt x="15740" y="8431"/>
                  </a:lnTo>
                  <a:lnTo>
                    <a:pt x="26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02277" y="1313753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5">
                  <a:moveTo>
                    <a:pt x="0" y="20476"/>
                  </a:moveTo>
                  <a:lnTo>
                    <a:pt x="2378" y="1835"/>
                  </a:lnTo>
                  <a:lnTo>
                    <a:pt x="26724" y="0"/>
                  </a:lnTo>
                  <a:lnTo>
                    <a:pt x="15740" y="8431"/>
                  </a:lnTo>
                  <a:lnTo>
                    <a:pt x="40130" y="27072"/>
                  </a:lnTo>
                  <a:lnTo>
                    <a:pt x="35330" y="30743"/>
                  </a:lnTo>
                  <a:lnTo>
                    <a:pt x="10983" y="12045"/>
                  </a:lnTo>
                  <a:lnTo>
                    <a:pt x="0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64526" y="1313753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32951" y="0"/>
                  </a:moveTo>
                  <a:lnTo>
                    <a:pt x="10983" y="16805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64526" y="1313753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0" y="8431"/>
                  </a:move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51" y="0"/>
                  </a:lnTo>
                  <a:lnTo>
                    <a:pt x="10983" y="16805"/>
                  </a:lnTo>
                  <a:lnTo>
                    <a:pt x="0" y="8431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47099" y="1313753"/>
              <a:ext cx="110314" cy="1024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47099" y="1313753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04"/>
                  </a:lnTo>
                  <a:lnTo>
                    <a:pt x="4334" y="75605"/>
                  </a:lnTo>
                  <a:lnTo>
                    <a:pt x="16156" y="89571"/>
                  </a:lnTo>
                  <a:lnTo>
                    <a:pt x="33695" y="98987"/>
                  </a:lnTo>
                  <a:lnTo>
                    <a:pt x="55178" y="102440"/>
                  </a:lnTo>
                  <a:lnTo>
                    <a:pt x="76637" y="98987"/>
                  </a:lnTo>
                  <a:lnTo>
                    <a:pt x="94162" y="89571"/>
                  </a:lnTo>
                  <a:lnTo>
                    <a:pt x="105980" y="75605"/>
                  </a:lnTo>
                  <a:lnTo>
                    <a:pt x="110314" y="58504"/>
                  </a:lnTo>
                  <a:lnTo>
                    <a:pt x="110314" y="0"/>
                  </a:lnTo>
                  <a:lnTo>
                    <a:pt x="105980" y="17091"/>
                  </a:lnTo>
                  <a:lnTo>
                    <a:pt x="94162" y="31037"/>
                  </a:lnTo>
                  <a:lnTo>
                    <a:pt x="76637" y="40434"/>
                  </a:lnTo>
                  <a:lnTo>
                    <a:pt x="55178" y="43878"/>
                  </a:lnTo>
                  <a:lnTo>
                    <a:pt x="33695" y="40434"/>
                  </a:lnTo>
                  <a:lnTo>
                    <a:pt x="16156" y="31037"/>
                  </a:lnTo>
                  <a:lnTo>
                    <a:pt x="4334" y="17091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47099" y="1269874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4">
                  <a:moveTo>
                    <a:pt x="110314" y="43878"/>
                  </a:moveTo>
                  <a:lnTo>
                    <a:pt x="105980" y="26786"/>
                  </a:lnTo>
                  <a:lnTo>
                    <a:pt x="94162" y="12840"/>
                  </a:lnTo>
                  <a:lnTo>
                    <a:pt x="76637" y="3444"/>
                  </a:lnTo>
                  <a:lnTo>
                    <a:pt x="55178" y="0"/>
                  </a:lnTo>
                  <a:lnTo>
                    <a:pt x="33695" y="3444"/>
                  </a:lnTo>
                  <a:lnTo>
                    <a:pt x="16156" y="12840"/>
                  </a:lnTo>
                  <a:lnTo>
                    <a:pt x="4334" y="26786"/>
                  </a:lnTo>
                  <a:lnTo>
                    <a:pt x="0" y="43878"/>
                  </a:lnTo>
                  <a:lnTo>
                    <a:pt x="0" y="102383"/>
                  </a:lnTo>
                  <a:lnTo>
                    <a:pt x="4334" y="119484"/>
                  </a:lnTo>
                  <a:lnTo>
                    <a:pt x="16156" y="133449"/>
                  </a:lnTo>
                  <a:lnTo>
                    <a:pt x="33695" y="142866"/>
                  </a:lnTo>
                  <a:lnTo>
                    <a:pt x="55178" y="146319"/>
                  </a:lnTo>
                  <a:lnTo>
                    <a:pt x="76637" y="142866"/>
                  </a:lnTo>
                  <a:lnTo>
                    <a:pt x="94162" y="133449"/>
                  </a:lnTo>
                  <a:lnTo>
                    <a:pt x="105980" y="119484"/>
                  </a:lnTo>
                  <a:lnTo>
                    <a:pt x="110314" y="102383"/>
                  </a:lnTo>
                  <a:lnTo>
                    <a:pt x="110314" y="43878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99035" y="2540461"/>
              <a:ext cx="306696" cy="23310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99035" y="2540461"/>
              <a:ext cx="306705" cy="233679"/>
            </a:xfrm>
            <a:custGeom>
              <a:avLst/>
              <a:gdLst/>
              <a:ahLst/>
              <a:cxnLst/>
              <a:rect l="l" t="t" r="r" b="b"/>
              <a:pathLst>
                <a:path w="306705" h="233680">
                  <a:moveTo>
                    <a:pt x="153337" y="233101"/>
                  </a:moveTo>
                  <a:lnTo>
                    <a:pt x="306696" y="116550"/>
                  </a:lnTo>
                  <a:lnTo>
                    <a:pt x="153337" y="0"/>
                  </a:lnTo>
                  <a:lnTo>
                    <a:pt x="0" y="116550"/>
                  </a:lnTo>
                  <a:lnTo>
                    <a:pt x="153337" y="233101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52372" y="2657012"/>
              <a:ext cx="153359" cy="2367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52372" y="2657012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5">
                  <a:moveTo>
                    <a:pt x="0" y="236715"/>
                  </a:moveTo>
                  <a:lnTo>
                    <a:pt x="153359" y="120164"/>
                  </a:lnTo>
                  <a:lnTo>
                    <a:pt x="153359" y="0"/>
                  </a:lnTo>
                  <a:lnTo>
                    <a:pt x="0" y="116550"/>
                  </a:lnTo>
                  <a:lnTo>
                    <a:pt x="0" y="236715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99035" y="2657012"/>
              <a:ext cx="153337" cy="2367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799035" y="2657012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5">
                  <a:moveTo>
                    <a:pt x="0" y="120164"/>
                  </a:moveTo>
                  <a:lnTo>
                    <a:pt x="153337" y="236715"/>
                  </a:lnTo>
                  <a:lnTo>
                    <a:pt x="153337" y="116550"/>
                  </a:lnTo>
                  <a:lnTo>
                    <a:pt x="0" y="0"/>
                  </a:lnTo>
                  <a:lnTo>
                    <a:pt x="0" y="120164"/>
                  </a:lnTo>
                  <a:close/>
                </a:path>
              </a:pathLst>
            </a:custGeom>
            <a:ln w="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99035" y="2540461"/>
              <a:ext cx="306705" cy="353695"/>
            </a:xfrm>
            <a:custGeom>
              <a:avLst/>
              <a:gdLst/>
              <a:ahLst/>
              <a:cxnLst/>
              <a:rect l="l" t="t" r="r" b="b"/>
              <a:pathLst>
                <a:path w="306705" h="353694">
                  <a:moveTo>
                    <a:pt x="0" y="116550"/>
                  </a:moveTo>
                  <a:lnTo>
                    <a:pt x="0" y="236715"/>
                  </a:lnTo>
                  <a:lnTo>
                    <a:pt x="153337" y="353265"/>
                  </a:lnTo>
                  <a:lnTo>
                    <a:pt x="306696" y="236715"/>
                  </a:lnTo>
                  <a:lnTo>
                    <a:pt x="306696" y="116550"/>
                  </a:lnTo>
                  <a:lnTo>
                    <a:pt x="153337" y="0"/>
                  </a:lnTo>
                  <a:lnTo>
                    <a:pt x="0" y="11655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65502" y="2566430"/>
              <a:ext cx="173096" cy="18116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53032" y="2437791"/>
              <a:ext cx="306675" cy="23304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53032" y="2437791"/>
              <a:ext cx="306705" cy="233045"/>
            </a:xfrm>
            <a:custGeom>
              <a:avLst/>
              <a:gdLst/>
              <a:ahLst/>
              <a:cxnLst/>
              <a:rect l="l" t="t" r="r" b="b"/>
              <a:pathLst>
                <a:path w="306705" h="233044">
                  <a:moveTo>
                    <a:pt x="153337" y="233044"/>
                  </a:moveTo>
                  <a:lnTo>
                    <a:pt x="306675" y="116550"/>
                  </a:lnTo>
                  <a:lnTo>
                    <a:pt x="153337" y="0"/>
                  </a:lnTo>
                  <a:lnTo>
                    <a:pt x="0" y="116550"/>
                  </a:lnTo>
                  <a:lnTo>
                    <a:pt x="153337" y="233044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906370" y="2554342"/>
              <a:ext cx="153337" cy="23665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906370" y="2554342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5">
                  <a:moveTo>
                    <a:pt x="0" y="236657"/>
                  </a:moveTo>
                  <a:lnTo>
                    <a:pt x="153337" y="120164"/>
                  </a:lnTo>
                  <a:lnTo>
                    <a:pt x="153337" y="0"/>
                  </a:lnTo>
                  <a:lnTo>
                    <a:pt x="0" y="116493"/>
                  </a:lnTo>
                  <a:lnTo>
                    <a:pt x="0" y="236657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53032" y="2554342"/>
              <a:ext cx="153337" cy="23665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53032" y="2554342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5">
                  <a:moveTo>
                    <a:pt x="0" y="120164"/>
                  </a:moveTo>
                  <a:lnTo>
                    <a:pt x="153337" y="236657"/>
                  </a:lnTo>
                  <a:lnTo>
                    <a:pt x="153337" y="116493"/>
                  </a:lnTo>
                  <a:lnTo>
                    <a:pt x="0" y="0"/>
                  </a:lnTo>
                  <a:lnTo>
                    <a:pt x="0" y="120164"/>
                  </a:lnTo>
                  <a:close/>
                </a:path>
              </a:pathLst>
            </a:custGeom>
            <a:ln w="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753032" y="2437791"/>
              <a:ext cx="306705" cy="353695"/>
            </a:xfrm>
            <a:custGeom>
              <a:avLst/>
              <a:gdLst/>
              <a:ahLst/>
              <a:cxnLst/>
              <a:rect l="l" t="t" r="r" b="b"/>
              <a:pathLst>
                <a:path w="306705" h="353694">
                  <a:moveTo>
                    <a:pt x="0" y="116550"/>
                  </a:moveTo>
                  <a:lnTo>
                    <a:pt x="0" y="236715"/>
                  </a:lnTo>
                  <a:lnTo>
                    <a:pt x="153337" y="353208"/>
                  </a:lnTo>
                  <a:lnTo>
                    <a:pt x="306675" y="236715"/>
                  </a:lnTo>
                  <a:lnTo>
                    <a:pt x="306675" y="116550"/>
                  </a:lnTo>
                  <a:lnTo>
                    <a:pt x="153337" y="0"/>
                  </a:lnTo>
                  <a:lnTo>
                    <a:pt x="0" y="11655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92077" y="2463759"/>
              <a:ext cx="279916" cy="35393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74914" y="1917509"/>
              <a:ext cx="28575" cy="585470"/>
            </a:xfrm>
            <a:custGeom>
              <a:avLst/>
              <a:gdLst/>
              <a:ahLst/>
              <a:cxnLst/>
              <a:rect l="l" t="t" r="r" b="b"/>
              <a:pathLst>
                <a:path w="28575" h="585469">
                  <a:moveTo>
                    <a:pt x="28028" y="548170"/>
                  </a:moveTo>
                  <a:lnTo>
                    <a:pt x="21170" y="551459"/>
                  </a:lnTo>
                  <a:lnTo>
                    <a:pt x="14020" y="552551"/>
                  </a:lnTo>
                  <a:lnTo>
                    <a:pt x="6870" y="551459"/>
                  </a:lnTo>
                  <a:lnTo>
                    <a:pt x="0" y="548170"/>
                  </a:lnTo>
                  <a:lnTo>
                    <a:pt x="14020" y="585330"/>
                  </a:lnTo>
                  <a:lnTo>
                    <a:pt x="28028" y="548170"/>
                  </a:lnTo>
                  <a:close/>
                </a:path>
                <a:path w="28575" h="585469">
                  <a:moveTo>
                    <a:pt x="28028" y="37160"/>
                  </a:moveTo>
                  <a:lnTo>
                    <a:pt x="14020" y="0"/>
                  </a:lnTo>
                  <a:lnTo>
                    <a:pt x="0" y="37160"/>
                  </a:lnTo>
                  <a:lnTo>
                    <a:pt x="6870" y="33870"/>
                  </a:lnTo>
                  <a:lnTo>
                    <a:pt x="14020" y="32778"/>
                  </a:lnTo>
                  <a:lnTo>
                    <a:pt x="21170" y="33870"/>
                  </a:lnTo>
                  <a:lnTo>
                    <a:pt x="28028" y="3716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549930" y="2250805"/>
              <a:ext cx="861694" cy="217804"/>
            </a:xfrm>
            <a:custGeom>
              <a:avLst/>
              <a:gdLst/>
              <a:ahLst/>
              <a:cxnLst/>
              <a:rect l="l" t="t" r="r" b="b"/>
              <a:pathLst>
                <a:path w="861695" h="217805">
                  <a:moveTo>
                    <a:pt x="310229" y="215435"/>
                  </a:moveTo>
                  <a:lnTo>
                    <a:pt x="310229" y="217442"/>
                  </a:lnTo>
                  <a:lnTo>
                    <a:pt x="401603" y="217442"/>
                  </a:lnTo>
                </a:path>
                <a:path w="861695" h="217805">
                  <a:moveTo>
                    <a:pt x="0" y="215435"/>
                  </a:moveTo>
                  <a:lnTo>
                    <a:pt x="0" y="217442"/>
                  </a:lnTo>
                  <a:lnTo>
                    <a:pt x="401603" y="217442"/>
                  </a:lnTo>
                </a:path>
                <a:path w="861695" h="217805">
                  <a:moveTo>
                    <a:pt x="549150" y="207290"/>
                  </a:moveTo>
                  <a:lnTo>
                    <a:pt x="549150" y="217442"/>
                  </a:lnTo>
                  <a:lnTo>
                    <a:pt x="401603" y="217442"/>
                  </a:lnTo>
                </a:path>
                <a:path w="861695" h="217805">
                  <a:moveTo>
                    <a:pt x="605410" y="215435"/>
                  </a:moveTo>
                  <a:lnTo>
                    <a:pt x="605410" y="217442"/>
                  </a:lnTo>
                  <a:lnTo>
                    <a:pt x="401603" y="217442"/>
                  </a:lnTo>
                </a:path>
                <a:path w="861695" h="217805">
                  <a:moveTo>
                    <a:pt x="861240" y="0"/>
                  </a:moveTo>
                  <a:lnTo>
                    <a:pt x="861240" y="217442"/>
                  </a:ln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665130" y="217442"/>
                  </a:moveTo>
                  <a:lnTo>
                    <a:pt x="401603" y="217442"/>
                  </a:lnTo>
                </a:path>
                <a:path w="861695" h="217805">
                  <a:moveTo>
                    <a:pt x="138033" y="217442"/>
                  </a:moveTo>
                  <a:lnTo>
                    <a:pt x="401603" y="21744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424437" y="2437791"/>
              <a:ext cx="1054193" cy="6097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24437" y="2437791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049566" y="30456"/>
                  </a:moveTo>
                  <a:lnTo>
                    <a:pt x="1049566" y="16977"/>
                  </a:lnTo>
                  <a:lnTo>
                    <a:pt x="1046495" y="6079"/>
                  </a:lnTo>
                  <a:lnTo>
                    <a:pt x="1042690" y="6079"/>
                  </a:lnTo>
                  <a:lnTo>
                    <a:pt x="1038884" y="6079"/>
                  </a:lnTo>
                  <a:lnTo>
                    <a:pt x="1035771" y="16977"/>
                  </a:lnTo>
                  <a:lnTo>
                    <a:pt x="1035771" y="30456"/>
                  </a:lnTo>
                  <a:lnTo>
                    <a:pt x="1035771" y="43935"/>
                  </a:lnTo>
                  <a:lnTo>
                    <a:pt x="1038884" y="54833"/>
                  </a:lnTo>
                  <a:lnTo>
                    <a:pt x="1042690" y="54833"/>
                  </a:lnTo>
                  <a:lnTo>
                    <a:pt x="1046495" y="54833"/>
                  </a:lnTo>
                  <a:lnTo>
                    <a:pt x="1049566" y="43935"/>
                  </a:lnTo>
                  <a:lnTo>
                    <a:pt x="1049566" y="30456"/>
                  </a:lnTo>
                  <a:close/>
                </a:path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5"/>
                  </a:lnTo>
                  <a:lnTo>
                    <a:pt x="1050825" y="8926"/>
                  </a:lnTo>
                  <a:lnTo>
                    <a:pt x="1053289" y="18608"/>
                  </a:lnTo>
                  <a:lnTo>
                    <a:pt x="1054193" y="30456"/>
                  </a:lnTo>
                  <a:lnTo>
                    <a:pt x="1053289" y="42338"/>
                  </a:lnTo>
                  <a:lnTo>
                    <a:pt x="1050825" y="52037"/>
                  </a:lnTo>
                  <a:lnTo>
                    <a:pt x="1047169" y="58574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4"/>
                  </a:lnTo>
                  <a:lnTo>
                    <a:pt x="3362" y="52037"/>
                  </a:lnTo>
                  <a:lnTo>
                    <a:pt x="902" y="42338"/>
                  </a:lnTo>
                  <a:lnTo>
                    <a:pt x="0" y="30456"/>
                  </a:lnTo>
                  <a:lnTo>
                    <a:pt x="902" y="18608"/>
                  </a:lnTo>
                  <a:lnTo>
                    <a:pt x="3362" y="8926"/>
                  </a:lnTo>
                  <a:lnTo>
                    <a:pt x="7005" y="2395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424437" y="2437791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5"/>
                  </a:lnTo>
                  <a:lnTo>
                    <a:pt x="1050825" y="8926"/>
                  </a:lnTo>
                  <a:lnTo>
                    <a:pt x="1053289" y="18608"/>
                  </a:lnTo>
                  <a:lnTo>
                    <a:pt x="1054193" y="30456"/>
                  </a:lnTo>
                  <a:lnTo>
                    <a:pt x="1053289" y="42338"/>
                  </a:lnTo>
                  <a:lnTo>
                    <a:pt x="1050825" y="52037"/>
                  </a:lnTo>
                  <a:lnTo>
                    <a:pt x="1047169" y="58574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4"/>
                  </a:lnTo>
                  <a:lnTo>
                    <a:pt x="3362" y="52037"/>
                  </a:lnTo>
                  <a:lnTo>
                    <a:pt x="902" y="42338"/>
                  </a:lnTo>
                  <a:lnTo>
                    <a:pt x="0" y="30456"/>
                  </a:lnTo>
                  <a:lnTo>
                    <a:pt x="902" y="18608"/>
                  </a:lnTo>
                  <a:lnTo>
                    <a:pt x="3362" y="8926"/>
                  </a:lnTo>
                  <a:lnTo>
                    <a:pt x="7005" y="2395"/>
                  </a:lnTo>
                  <a:lnTo>
                    <a:pt x="11459" y="0"/>
                  </a:lnTo>
                  <a:close/>
                </a:path>
              </a:pathLst>
            </a:custGeom>
            <a:ln w="8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549930" y="2588183"/>
              <a:ext cx="830580" cy="10160"/>
            </a:xfrm>
            <a:custGeom>
              <a:avLst/>
              <a:gdLst/>
              <a:ahLst/>
              <a:cxnLst/>
              <a:rect l="l" t="t" r="r" b="b"/>
              <a:pathLst>
                <a:path w="830579" h="10160">
                  <a:moveTo>
                    <a:pt x="310229" y="8144"/>
                  </a:moveTo>
                  <a:lnTo>
                    <a:pt x="310229" y="10152"/>
                  </a:lnTo>
                  <a:lnTo>
                    <a:pt x="401603" y="10152"/>
                  </a:lnTo>
                </a:path>
                <a:path w="830579" h="10160">
                  <a:moveTo>
                    <a:pt x="0" y="8144"/>
                  </a:moveTo>
                  <a:lnTo>
                    <a:pt x="0" y="10152"/>
                  </a:lnTo>
                  <a:lnTo>
                    <a:pt x="401603" y="10152"/>
                  </a:lnTo>
                </a:path>
                <a:path w="830579" h="10160">
                  <a:moveTo>
                    <a:pt x="549150" y="0"/>
                  </a:moveTo>
                  <a:lnTo>
                    <a:pt x="549150" y="10152"/>
                  </a:lnTo>
                  <a:lnTo>
                    <a:pt x="401603" y="10152"/>
                  </a:lnTo>
                </a:path>
                <a:path w="830579" h="10160">
                  <a:moveTo>
                    <a:pt x="605410" y="8144"/>
                  </a:moveTo>
                  <a:lnTo>
                    <a:pt x="605410" y="10152"/>
                  </a:lnTo>
                  <a:lnTo>
                    <a:pt x="401603" y="10152"/>
                  </a:lnTo>
                </a:path>
                <a:path w="830579" h="10160">
                  <a:moveTo>
                    <a:pt x="830277" y="0"/>
                  </a:moveTo>
                  <a:lnTo>
                    <a:pt x="830277" y="10152"/>
                  </a:ln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424437" y="2567821"/>
              <a:ext cx="1054193" cy="6097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24437" y="2567821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049566" y="30514"/>
                  </a:moveTo>
                  <a:lnTo>
                    <a:pt x="1049566" y="17035"/>
                  </a:lnTo>
                  <a:lnTo>
                    <a:pt x="1046495" y="6137"/>
                  </a:lnTo>
                  <a:lnTo>
                    <a:pt x="1042690" y="6137"/>
                  </a:lnTo>
                  <a:lnTo>
                    <a:pt x="1038884" y="6137"/>
                  </a:lnTo>
                  <a:lnTo>
                    <a:pt x="1035771" y="17035"/>
                  </a:lnTo>
                  <a:lnTo>
                    <a:pt x="1035771" y="30514"/>
                  </a:lnTo>
                  <a:lnTo>
                    <a:pt x="1035771" y="43993"/>
                  </a:lnTo>
                  <a:lnTo>
                    <a:pt x="1038884" y="54891"/>
                  </a:lnTo>
                  <a:lnTo>
                    <a:pt x="1042690" y="54891"/>
                  </a:lnTo>
                  <a:lnTo>
                    <a:pt x="1046495" y="54891"/>
                  </a:lnTo>
                  <a:lnTo>
                    <a:pt x="1049566" y="43993"/>
                  </a:lnTo>
                  <a:lnTo>
                    <a:pt x="1049566" y="30514"/>
                  </a:lnTo>
                  <a:close/>
                </a:path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33"/>
                  </a:lnTo>
                  <a:lnTo>
                    <a:pt x="1053289" y="18632"/>
                  </a:lnTo>
                  <a:lnTo>
                    <a:pt x="1054193" y="30514"/>
                  </a:lnTo>
                  <a:lnTo>
                    <a:pt x="1053289" y="42387"/>
                  </a:lnTo>
                  <a:lnTo>
                    <a:pt x="1050825" y="52066"/>
                  </a:lnTo>
                  <a:lnTo>
                    <a:pt x="1047169" y="58583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83"/>
                  </a:lnTo>
                  <a:lnTo>
                    <a:pt x="3362" y="52066"/>
                  </a:lnTo>
                  <a:lnTo>
                    <a:pt x="902" y="42387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24437" y="2567821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33"/>
                  </a:lnTo>
                  <a:lnTo>
                    <a:pt x="1053289" y="18632"/>
                  </a:lnTo>
                  <a:lnTo>
                    <a:pt x="1054193" y="30514"/>
                  </a:lnTo>
                  <a:lnTo>
                    <a:pt x="1053289" y="42387"/>
                  </a:lnTo>
                  <a:lnTo>
                    <a:pt x="1050825" y="52066"/>
                  </a:lnTo>
                  <a:lnTo>
                    <a:pt x="1047169" y="58583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83"/>
                  </a:lnTo>
                  <a:lnTo>
                    <a:pt x="3362" y="52066"/>
                  </a:lnTo>
                  <a:lnTo>
                    <a:pt x="902" y="42387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49930" y="2718270"/>
              <a:ext cx="830580" cy="10160"/>
            </a:xfrm>
            <a:custGeom>
              <a:avLst/>
              <a:gdLst/>
              <a:ahLst/>
              <a:cxnLst/>
              <a:rect l="l" t="t" r="r" b="b"/>
              <a:pathLst>
                <a:path w="830579" h="10160">
                  <a:moveTo>
                    <a:pt x="310229" y="8087"/>
                  </a:moveTo>
                  <a:lnTo>
                    <a:pt x="310229" y="10152"/>
                  </a:lnTo>
                  <a:lnTo>
                    <a:pt x="401603" y="10152"/>
                  </a:lnTo>
                </a:path>
                <a:path w="830579" h="10160">
                  <a:moveTo>
                    <a:pt x="0" y="8087"/>
                  </a:moveTo>
                  <a:lnTo>
                    <a:pt x="0" y="10152"/>
                  </a:lnTo>
                  <a:lnTo>
                    <a:pt x="401603" y="10152"/>
                  </a:lnTo>
                </a:path>
                <a:path w="830579" h="10160">
                  <a:moveTo>
                    <a:pt x="549150" y="0"/>
                  </a:moveTo>
                  <a:lnTo>
                    <a:pt x="549150" y="10152"/>
                  </a:lnTo>
                  <a:lnTo>
                    <a:pt x="401603" y="10152"/>
                  </a:lnTo>
                </a:path>
                <a:path w="830579" h="10160">
                  <a:moveTo>
                    <a:pt x="605410" y="8087"/>
                  </a:moveTo>
                  <a:lnTo>
                    <a:pt x="605410" y="10152"/>
                  </a:lnTo>
                  <a:lnTo>
                    <a:pt x="401603" y="10152"/>
                  </a:lnTo>
                </a:path>
                <a:path w="830579" h="10160">
                  <a:moveTo>
                    <a:pt x="830277" y="0"/>
                  </a:moveTo>
                  <a:lnTo>
                    <a:pt x="830277" y="10152"/>
                  </a:ln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  <a:path w="830579" h="10160">
                  <a:moveTo>
                    <a:pt x="665130" y="10152"/>
                  </a:moveTo>
                  <a:lnTo>
                    <a:pt x="401603" y="10152"/>
                  </a:lnTo>
                </a:path>
                <a:path w="830579" h="10160">
                  <a:moveTo>
                    <a:pt x="138033" y="10152"/>
                  </a:moveTo>
                  <a:lnTo>
                    <a:pt x="401603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424437" y="2697908"/>
              <a:ext cx="1054193" cy="6097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424437" y="2697908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049566" y="30514"/>
                  </a:moveTo>
                  <a:lnTo>
                    <a:pt x="1049566" y="17035"/>
                  </a:lnTo>
                  <a:lnTo>
                    <a:pt x="1046495" y="6137"/>
                  </a:lnTo>
                  <a:lnTo>
                    <a:pt x="1042690" y="6137"/>
                  </a:lnTo>
                  <a:lnTo>
                    <a:pt x="1038884" y="6137"/>
                  </a:lnTo>
                  <a:lnTo>
                    <a:pt x="1035771" y="17035"/>
                  </a:lnTo>
                  <a:lnTo>
                    <a:pt x="1035771" y="30514"/>
                  </a:lnTo>
                  <a:lnTo>
                    <a:pt x="1035771" y="43993"/>
                  </a:lnTo>
                  <a:lnTo>
                    <a:pt x="1038884" y="54891"/>
                  </a:lnTo>
                  <a:lnTo>
                    <a:pt x="1042690" y="54891"/>
                  </a:lnTo>
                  <a:lnTo>
                    <a:pt x="1046495" y="54891"/>
                  </a:lnTo>
                  <a:lnTo>
                    <a:pt x="1049566" y="43993"/>
                  </a:lnTo>
                  <a:lnTo>
                    <a:pt x="1049566" y="30514"/>
                  </a:lnTo>
                  <a:close/>
                </a:path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33"/>
                  </a:lnTo>
                  <a:lnTo>
                    <a:pt x="1053289" y="18632"/>
                  </a:lnTo>
                  <a:lnTo>
                    <a:pt x="1054193" y="30514"/>
                  </a:lnTo>
                  <a:lnTo>
                    <a:pt x="1053289" y="42363"/>
                  </a:lnTo>
                  <a:lnTo>
                    <a:pt x="1050825" y="52044"/>
                  </a:lnTo>
                  <a:lnTo>
                    <a:pt x="1047169" y="58575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24437" y="2697908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33"/>
                  </a:lnTo>
                  <a:lnTo>
                    <a:pt x="1053289" y="18632"/>
                  </a:lnTo>
                  <a:lnTo>
                    <a:pt x="1054193" y="30514"/>
                  </a:lnTo>
                  <a:lnTo>
                    <a:pt x="1053289" y="42363"/>
                  </a:lnTo>
                  <a:lnTo>
                    <a:pt x="1050825" y="52044"/>
                  </a:lnTo>
                  <a:lnTo>
                    <a:pt x="1047169" y="58575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49930" y="2844228"/>
              <a:ext cx="830580" cy="10795"/>
            </a:xfrm>
            <a:custGeom>
              <a:avLst/>
              <a:gdLst/>
              <a:ahLst/>
              <a:cxnLst/>
              <a:rect l="l" t="t" r="r" b="b"/>
              <a:pathLst>
                <a:path w="830579" h="10794">
                  <a:moveTo>
                    <a:pt x="310229" y="8144"/>
                  </a:moveTo>
                  <a:lnTo>
                    <a:pt x="310229" y="10209"/>
                  </a:lnTo>
                  <a:lnTo>
                    <a:pt x="401603" y="10209"/>
                  </a:lnTo>
                </a:path>
                <a:path w="830579" h="10794">
                  <a:moveTo>
                    <a:pt x="0" y="8144"/>
                  </a:moveTo>
                  <a:lnTo>
                    <a:pt x="0" y="10209"/>
                  </a:lnTo>
                  <a:lnTo>
                    <a:pt x="401603" y="10209"/>
                  </a:lnTo>
                </a:path>
                <a:path w="830579" h="10794">
                  <a:moveTo>
                    <a:pt x="549150" y="0"/>
                  </a:moveTo>
                  <a:lnTo>
                    <a:pt x="549150" y="10209"/>
                  </a:lnTo>
                  <a:lnTo>
                    <a:pt x="401603" y="10209"/>
                  </a:lnTo>
                </a:path>
                <a:path w="830579" h="10794">
                  <a:moveTo>
                    <a:pt x="605410" y="8144"/>
                  </a:moveTo>
                  <a:lnTo>
                    <a:pt x="605410" y="10209"/>
                  </a:lnTo>
                  <a:lnTo>
                    <a:pt x="401603" y="10209"/>
                  </a:lnTo>
                </a:path>
                <a:path w="830579" h="10794">
                  <a:moveTo>
                    <a:pt x="830277" y="0"/>
                  </a:moveTo>
                  <a:lnTo>
                    <a:pt x="830277" y="10209"/>
                  </a:ln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  <a:path w="830579" h="10794">
                  <a:moveTo>
                    <a:pt x="665130" y="10209"/>
                  </a:moveTo>
                  <a:lnTo>
                    <a:pt x="401603" y="10209"/>
                  </a:lnTo>
                </a:path>
                <a:path w="830579" h="10794">
                  <a:moveTo>
                    <a:pt x="138033" y="10209"/>
                  </a:moveTo>
                  <a:lnTo>
                    <a:pt x="401603" y="10209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24437" y="2823923"/>
              <a:ext cx="1054193" cy="6097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424437" y="2823923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049566" y="30514"/>
                  </a:moveTo>
                  <a:lnTo>
                    <a:pt x="1049566" y="17035"/>
                  </a:lnTo>
                  <a:lnTo>
                    <a:pt x="1046495" y="6079"/>
                  </a:lnTo>
                  <a:lnTo>
                    <a:pt x="1042690" y="6079"/>
                  </a:lnTo>
                  <a:lnTo>
                    <a:pt x="1038884" y="6079"/>
                  </a:lnTo>
                  <a:lnTo>
                    <a:pt x="1035771" y="17035"/>
                  </a:lnTo>
                  <a:lnTo>
                    <a:pt x="1035771" y="30514"/>
                  </a:lnTo>
                  <a:lnTo>
                    <a:pt x="1035771" y="43935"/>
                  </a:lnTo>
                  <a:lnTo>
                    <a:pt x="1038884" y="54891"/>
                  </a:lnTo>
                  <a:lnTo>
                    <a:pt x="1042690" y="54891"/>
                  </a:lnTo>
                  <a:lnTo>
                    <a:pt x="1046495" y="54891"/>
                  </a:lnTo>
                  <a:lnTo>
                    <a:pt x="1049566" y="43935"/>
                  </a:lnTo>
                  <a:lnTo>
                    <a:pt x="1049566" y="30514"/>
                  </a:lnTo>
                  <a:close/>
                </a:path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33"/>
                  </a:lnTo>
                  <a:lnTo>
                    <a:pt x="1053289" y="18632"/>
                  </a:lnTo>
                  <a:lnTo>
                    <a:pt x="1054193" y="30514"/>
                  </a:lnTo>
                  <a:lnTo>
                    <a:pt x="1053289" y="42363"/>
                  </a:lnTo>
                  <a:lnTo>
                    <a:pt x="1050825" y="52044"/>
                  </a:lnTo>
                  <a:lnTo>
                    <a:pt x="1047169" y="58575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24437" y="2823923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4">
                  <a:moveTo>
                    <a:pt x="11459" y="0"/>
                  </a:moveTo>
                  <a:lnTo>
                    <a:pt x="1042690" y="0"/>
                  </a:lnTo>
                  <a:lnTo>
                    <a:pt x="1047169" y="2396"/>
                  </a:lnTo>
                  <a:lnTo>
                    <a:pt x="1050825" y="8933"/>
                  </a:lnTo>
                  <a:lnTo>
                    <a:pt x="1053289" y="18632"/>
                  </a:lnTo>
                  <a:lnTo>
                    <a:pt x="1054193" y="30514"/>
                  </a:lnTo>
                  <a:lnTo>
                    <a:pt x="1053289" y="42363"/>
                  </a:lnTo>
                  <a:lnTo>
                    <a:pt x="1050825" y="52044"/>
                  </a:lnTo>
                  <a:lnTo>
                    <a:pt x="1047169" y="58575"/>
                  </a:lnTo>
                  <a:lnTo>
                    <a:pt x="1042690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307204" y="3163997"/>
              <a:ext cx="1116330" cy="22225"/>
            </a:xfrm>
            <a:custGeom>
              <a:avLst/>
              <a:gdLst/>
              <a:ahLst/>
              <a:cxnLst/>
              <a:rect l="l" t="t" r="r" b="b"/>
              <a:pathLst>
                <a:path w="1116329" h="22225">
                  <a:moveTo>
                    <a:pt x="6400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1116247" y="13536"/>
                  </a:moveTo>
                  <a:lnTo>
                    <a:pt x="1116247" y="21681"/>
                  </a:lnTo>
                  <a:lnTo>
                    <a:pt x="137125" y="21681"/>
                  </a:lnTo>
                </a:path>
                <a:path w="1116329" h="22225">
                  <a:moveTo>
                    <a:pt x="213926" y="0"/>
                  </a:moveTo>
                  <a:lnTo>
                    <a:pt x="213926" y="21681"/>
                  </a:lnTo>
                  <a:lnTo>
                    <a:pt x="137125" y="21681"/>
                  </a:lnTo>
                </a:path>
                <a:path w="1116329" h="22225">
                  <a:moveTo>
                    <a:pt x="243202" y="17379"/>
                  </a:moveTo>
                  <a:lnTo>
                    <a:pt x="243202" y="21681"/>
                  </a:lnTo>
                  <a:lnTo>
                    <a:pt x="137125" y="21681"/>
                  </a:lnTo>
                </a:path>
                <a:path w="1116329" h="22225">
                  <a:moveTo>
                    <a:pt x="360219" y="0"/>
                  </a:moveTo>
                  <a:lnTo>
                    <a:pt x="360219" y="21681"/>
                  </a:ln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  <a:path w="1116329" h="22225">
                  <a:moveTo>
                    <a:pt x="274251" y="21681"/>
                  </a:moveTo>
                  <a:lnTo>
                    <a:pt x="137125" y="21681"/>
                  </a:lnTo>
                </a:path>
                <a:path w="1116329" h="22225">
                  <a:moveTo>
                    <a:pt x="0" y="21681"/>
                  </a:moveTo>
                  <a:lnTo>
                    <a:pt x="137125" y="21681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70078" y="3120634"/>
              <a:ext cx="548545" cy="13008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170078" y="3120634"/>
              <a:ext cx="548640" cy="130175"/>
            </a:xfrm>
            <a:custGeom>
              <a:avLst/>
              <a:gdLst/>
              <a:ahLst/>
              <a:cxnLst/>
              <a:rect l="l" t="t" r="r" b="b"/>
              <a:pathLst>
                <a:path w="548639" h="130175">
                  <a:moveTo>
                    <a:pt x="538729" y="65043"/>
                  </a:moveTo>
                  <a:lnTo>
                    <a:pt x="537575" y="44791"/>
                  </a:lnTo>
                  <a:lnTo>
                    <a:pt x="534426" y="28255"/>
                  </a:lnTo>
                  <a:lnTo>
                    <a:pt x="529753" y="17107"/>
                  </a:lnTo>
                  <a:lnTo>
                    <a:pt x="524026" y="13020"/>
                  </a:lnTo>
                  <a:lnTo>
                    <a:pt x="518299" y="17107"/>
                  </a:lnTo>
                  <a:lnTo>
                    <a:pt x="513626" y="28255"/>
                  </a:lnTo>
                  <a:lnTo>
                    <a:pt x="510477" y="44791"/>
                  </a:lnTo>
                  <a:lnTo>
                    <a:pt x="509323" y="65043"/>
                  </a:lnTo>
                  <a:lnTo>
                    <a:pt x="510477" y="85295"/>
                  </a:lnTo>
                  <a:lnTo>
                    <a:pt x="513626" y="101831"/>
                  </a:lnTo>
                  <a:lnTo>
                    <a:pt x="518299" y="112979"/>
                  </a:lnTo>
                  <a:lnTo>
                    <a:pt x="524026" y="117067"/>
                  </a:lnTo>
                  <a:lnTo>
                    <a:pt x="529753" y="112979"/>
                  </a:lnTo>
                  <a:lnTo>
                    <a:pt x="534426" y="101831"/>
                  </a:lnTo>
                  <a:lnTo>
                    <a:pt x="537575" y="85295"/>
                  </a:lnTo>
                  <a:lnTo>
                    <a:pt x="538729" y="65043"/>
                  </a:lnTo>
                  <a:close/>
                </a:path>
                <a:path w="548639" h="130175">
                  <a:moveTo>
                    <a:pt x="24519" y="0"/>
                  </a:moveTo>
                  <a:lnTo>
                    <a:pt x="524026" y="0"/>
                  </a:lnTo>
                  <a:lnTo>
                    <a:pt x="533567" y="5113"/>
                  </a:lnTo>
                  <a:lnTo>
                    <a:pt x="541361" y="19057"/>
                  </a:lnTo>
                  <a:lnTo>
                    <a:pt x="546617" y="39732"/>
                  </a:lnTo>
                  <a:lnTo>
                    <a:pt x="548545" y="65043"/>
                  </a:lnTo>
                  <a:lnTo>
                    <a:pt x="546617" y="90354"/>
                  </a:lnTo>
                  <a:lnTo>
                    <a:pt x="541361" y="111030"/>
                  </a:lnTo>
                  <a:lnTo>
                    <a:pt x="533567" y="124973"/>
                  </a:lnTo>
                  <a:lnTo>
                    <a:pt x="524026" y="130087"/>
                  </a:lnTo>
                  <a:lnTo>
                    <a:pt x="24519" y="130087"/>
                  </a:lnTo>
                  <a:lnTo>
                    <a:pt x="14977" y="124973"/>
                  </a:lnTo>
                  <a:lnTo>
                    <a:pt x="7183" y="111030"/>
                  </a:lnTo>
                  <a:lnTo>
                    <a:pt x="1927" y="90354"/>
                  </a:lnTo>
                  <a:lnTo>
                    <a:pt x="0" y="65043"/>
                  </a:lnTo>
                  <a:lnTo>
                    <a:pt x="1927" y="39732"/>
                  </a:lnTo>
                  <a:lnTo>
                    <a:pt x="7183" y="19057"/>
                  </a:lnTo>
                  <a:lnTo>
                    <a:pt x="14977" y="5113"/>
                  </a:lnTo>
                  <a:lnTo>
                    <a:pt x="2451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70078" y="3120634"/>
              <a:ext cx="548640" cy="130175"/>
            </a:xfrm>
            <a:custGeom>
              <a:avLst/>
              <a:gdLst/>
              <a:ahLst/>
              <a:cxnLst/>
              <a:rect l="l" t="t" r="r" b="b"/>
              <a:pathLst>
                <a:path w="548639" h="130175">
                  <a:moveTo>
                    <a:pt x="24519" y="0"/>
                  </a:moveTo>
                  <a:lnTo>
                    <a:pt x="524026" y="0"/>
                  </a:lnTo>
                  <a:lnTo>
                    <a:pt x="533567" y="5113"/>
                  </a:lnTo>
                  <a:lnTo>
                    <a:pt x="541361" y="19057"/>
                  </a:lnTo>
                  <a:lnTo>
                    <a:pt x="546617" y="39732"/>
                  </a:lnTo>
                  <a:lnTo>
                    <a:pt x="548545" y="65043"/>
                  </a:lnTo>
                  <a:lnTo>
                    <a:pt x="546617" y="90354"/>
                  </a:lnTo>
                  <a:lnTo>
                    <a:pt x="541361" y="111030"/>
                  </a:lnTo>
                  <a:lnTo>
                    <a:pt x="533567" y="124973"/>
                  </a:lnTo>
                  <a:lnTo>
                    <a:pt x="524026" y="130087"/>
                  </a:lnTo>
                  <a:lnTo>
                    <a:pt x="24519" y="130087"/>
                  </a:lnTo>
                  <a:lnTo>
                    <a:pt x="14977" y="124973"/>
                  </a:lnTo>
                  <a:lnTo>
                    <a:pt x="7183" y="111030"/>
                  </a:lnTo>
                  <a:lnTo>
                    <a:pt x="1927" y="90354"/>
                  </a:lnTo>
                  <a:lnTo>
                    <a:pt x="0" y="65043"/>
                  </a:lnTo>
                  <a:lnTo>
                    <a:pt x="1927" y="39732"/>
                  </a:lnTo>
                  <a:lnTo>
                    <a:pt x="7183" y="19057"/>
                  </a:lnTo>
                  <a:lnTo>
                    <a:pt x="14977" y="5113"/>
                  </a:lnTo>
                  <a:lnTo>
                    <a:pt x="24519" y="0"/>
                  </a:lnTo>
                  <a:close/>
                </a:path>
              </a:pathLst>
            </a:custGeom>
            <a:ln w="8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66556" y="3456693"/>
              <a:ext cx="360680" cy="292735"/>
            </a:xfrm>
            <a:custGeom>
              <a:avLst/>
              <a:gdLst/>
              <a:ahLst/>
              <a:cxnLst/>
              <a:rect l="l" t="t" r="r" b="b"/>
              <a:pathLst>
                <a:path w="360680" h="292735">
                  <a:moveTo>
                    <a:pt x="778" y="292638"/>
                  </a:moveTo>
                  <a:lnTo>
                    <a:pt x="778" y="21681"/>
                  </a:lnTo>
                  <a:lnTo>
                    <a:pt x="137125" y="21681"/>
                  </a:lnTo>
                </a:path>
                <a:path w="360680" h="292735">
                  <a:moveTo>
                    <a:pt x="337862" y="21681"/>
                  </a:moveTo>
                  <a:lnTo>
                    <a:pt x="137125" y="21681"/>
                  </a:lnTo>
                </a:path>
                <a:path w="360680" h="292735">
                  <a:moveTo>
                    <a:pt x="213926" y="0"/>
                  </a:moveTo>
                  <a:lnTo>
                    <a:pt x="213926" y="21681"/>
                  </a:lnTo>
                  <a:lnTo>
                    <a:pt x="137125" y="21681"/>
                  </a:lnTo>
                </a:path>
                <a:path w="360680" h="292735">
                  <a:moveTo>
                    <a:pt x="243202" y="17322"/>
                  </a:moveTo>
                  <a:lnTo>
                    <a:pt x="243202" y="21681"/>
                  </a:lnTo>
                  <a:lnTo>
                    <a:pt x="137125" y="21681"/>
                  </a:lnTo>
                </a:path>
                <a:path w="360680" h="292735">
                  <a:moveTo>
                    <a:pt x="360219" y="0"/>
                  </a:moveTo>
                  <a:lnTo>
                    <a:pt x="360219" y="21681"/>
                  </a:lnTo>
                  <a:lnTo>
                    <a:pt x="137125" y="21681"/>
                  </a:lnTo>
                </a:path>
                <a:path w="360680" h="292735">
                  <a:moveTo>
                    <a:pt x="0" y="21681"/>
                  </a:moveTo>
                  <a:lnTo>
                    <a:pt x="137125" y="21681"/>
                  </a:lnTo>
                </a:path>
                <a:path w="360680" h="292735">
                  <a:moveTo>
                    <a:pt x="258164" y="292638"/>
                  </a:moveTo>
                  <a:lnTo>
                    <a:pt x="258164" y="21681"/>
                  </a:lnTo>
                  <a:lnTo>
                    <a:pt x="137125" y="21681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466556" y="3478374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19">
                  <a:moveTo>
                    <a:pt x="0" y="0"/>
                  </a:moveTo>
                  <a:lnTo>
                    <a:pt x="274294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329431" y="3413330"/>
              <a:ext cx="548545" cy="13002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329431" y="3413330"/>
              <a:ext cx="548640" cy="130175"/>
            </a:xfrm>
            <a:custGeom>
              <a:avLst/>
              <a:gdLst/>
              <a:ahLst/>
              <a:cxnLst/>
              <a:rect l="l" t="t" r="r" b="b"/>
              <a:pathLst>
                <a:path w="548639" h="130175">
                  <a:moveTo>
                    <a:pt x="538729" y="65043"/>
                  </a:moveTo>
                  <a:lnTo>
                    <a:pt x="537575" y="44782"/>
                  </a:lnTo>
                  <a:lnTo>
                    <a:pt x="534426" y="28227"/>
                  </a:lnTo>
                  <a:lnTo>
                    <a:pt x="529753" y="17059"/>
                  </a:lnTo>
                  <a:lnTo>
                    <a:pt x="524026" y="12962"/>
                  </a:lnTo>
                  <a:lnTo>
                    <a:pt x="518299" y="17059"/>
                  </a:lnTo>
                  <a:lnTo>
                    <a:pt x="513626" y="28227"/>
                  </a:lnTo>
                  <a:lnTo>
                    <a:pt x="510477" y="44782"/>
                  </a:lnTo>
                  <a:lnTo>
                    <a:pt x="509323" y="65043"/>
                  </a:lnTo>
                  <a:lnTo>
                    <a:pt x="510477" y="85271"/>
                  </a:lnTo>
                  <a:lnTo>
                    <a:pt x="513626" y="101809"/>
                  </a:lnTo>
                  <a:lnTo>
                    <a:pt x="518299" y="112971"/>
                  </a:lnTo>
                  <a:lnTo>
                    <a:pt x="524026" y="117067"/>
                  </a:lnTo>
                  <a:lnTo>
                    <a:pt x="529753" y="112971"/>
                  </a:lnTo>
                  <a:lnTo>
                    <a:pt x="534426" y="101809"/>
                  </a:lnTo>
                  <a:lnTo>
                    <a:pt x="537575" y="85271"/>
                  </a:lnTo>
                  <a:lnTo>
                    <a:pt x="538729" y="65043"/>
                  </a:lnTo>
                  <a:close/>
                </a:path>
                <a:path w="548639" h="130175">
                  <a:moveTo>
                    <a:pt x="24519" y="0"/>
                  </a:moveTo>
                  <a:lnTo>
                    <a:pt x="524026" y="0"/>
                  </a:lnTo>
                  <a:lnTo>
                    <a:pt x="533567" y="5105"/>
                  </a:lnTo>
                  <a:lnTo>
                    <a:pt x="541361" y="19035"/>
                  </a:lnTo>
                  <a:lnTo>
                    <a:pt x="546617" y="39708"/>
                  </a:lnTo>
                  <a:lnTo>
                    <a:pt x="548545" y="65043"/>
                  </a:lnTo>
                  <a:lnTo>
                    <a:pt x="546617" y="90345"/>
                  </a:lnTo>
                  <a:lnTo>
                    <a:pt x="541361" y="111001"/>
                  </a:lnTo>
                  <a:lnTo>
                    <a:pt x="533567" y="124925"/>
                  </a:lnTo>
                  <a:lnTo>
                    <a:pt x="524026" y="130029"/>
                  </a:lnTo>
                  <a:lnTo>
                    <a:pt x="24519" y="130029"/>
                  </a:lnTo>
                  <a:lnTo>
                    <a:pt x="14977" y="124925"/>
                  </a:lnTo>
                  <a:lnTo>
                    <a:pt x="7183" y="111001"/>
                  </a:lnTo>
                  <a:lnTo>
                    <a:pt x="1927" y="90345"/>
                  </a:lnTo>
                  <a:lnTo>
                    <a:pt x="0" y="65043"/>
                  </a:lnTo>
                  <a:lnTo>
                    <a:pt x="1927" y="39708"/>
                  </a:lnTo>
                  <a:lnTo>
                    <a:pt x="7183" y="19035"/>
                  </a:lnTo>
                  <a:lnTo>
                    <a:pt x="14977" y="5105"/>
                  </a:lnTo>
                  <a:lnTo>
                    <a:pt x="2451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329431" y="3413330"/>
              <a:ext cx="548640" cy="130175"/>
            </a:xfrm>
            <a:custGeom>
              <a:avLst/>
              <a:gdLst/>
              <a:ahLst/>
              <a:cxnLst/>
              <a:rect l="l" t="t" r="r" b="b"/>
              <a:pathLst>
                <a:path w="548639" h="130175">
                  <a:moveTo>
                    <a:pt x="24519" y="0"/>
                  </a:moveTo>
                  <a:lnTo>
                    <a:pt x="524026" y="0"/>
                  </a:lnTo>
                  <a:lnTo>
                    <a:pt x="533567" y="5105"/>
                  </a:lnTo>
                  <a:lnTo>
                    <a:pt x="541361" y="19035"/>
                  </a:lnTo>
                  <a:lnTo>
                    <a:pt x="546617" y="39708"/>
                  </a:lnTo>
                  <a:lnTo>
                    <a:pt x="548545" y="65043"/>
                  </a:lnTo>
                  <a:lnTo>
                    <a:pt x="546617" y="90345"/>
                  </a:lnTo>
                  <a:lnTo>
                    <a:pt x="541361" y="111001"/>
                  </a:lnTo>
                  <a:lnTo>
                    <a:pt x="533567" y="124925"/>
                  </a:lnTo>
                  <a:lnTo>
                    <a:pt x="524026" y="130029"/>
                  </a:lnTo>
                  <a:lnTo>
                    <a:pt x="24519" y="130029"/>
                  </a:lnTo>
                  <a:lnTo>
                    <a:pt x="14977" y="124925"/>
                  </a:lnTo>
                  <a:lnTo>
                    <a:pt x="7183" y="111001"/>
                  </a:lnTo>
                  <a:lnTo>
                    <a:pt x="1927" y="90345"/>
                  </a:lnTo>
                  <a:lnTo>
                    <a:pt x="0" y="65043"/>
                  </a:lnTo>
                  <a:lnTo>
                    <a:pt x="1927" y="39708"/>
                  </a:lnTo>
                  <a:lnTo>
                    <a:pt x="7183" y="19035"/>
                  </a:lnTo>
                  <a:lnTo>
                    <a:pt x="14977" y="5105"/>
                  </a:lnTo>
                  <a:lnTo>
                    <a:pt x="24519" y="0"/>
                  </a:lnTo>
                  <a:close/>
                </a:path>
              </a:pathLst>
            </a:custGeom>
            <a:ln w="84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412156" y="3676143"/>
              <a:ext cx="110314" cy="8781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412156" y="3676143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935"/>
                  </a:moveTo>
                  <a:lnTo>
                    <a:pt x="105980" y="26835"/>
                  </a:lnTo>
                  <a:lnTo>
                    <a:pt x="94162" y="12869"/>
                  </a:lnTo>
                  <a:lnTo>
                    <a:pt x="76637" y="3453"/>
                  </a:lnTo>
                  <a:lnTo>
                    <a:pt x="55178" y="0"/>
                  </a:lnTo>
                  <a:lnTo>
                    <a:pt x="33695" y="3453"/>
                  </a:lnTo>
                  <a:lnTo>
                    <a:pt x="16156" y="12869"/>
                  </a:lnTo>
                  <a:lnTo>
                    <a:pt x="4334" y="26835"/>
                  </a:lnTo>
                  <a:lnTo>
                    <a:pt x="0" y="43935"/>
                  </a:lnTo>
                  <a:lnTo>
                    <a:pt x="4334" y="61003"/>
                  </a:lnTo>
                  <a:lnTo>
                    <a:pt x="16156" y="74952"/>
                  </a:lnTo>
                  <a:lnTo>
                    <a:pt x="33695" y="84362"/>
                  </a:lnTo>
                  <a:lnTo>
                    <a:pt x="55178" y="87814"/>
                  </a:lnTo>
                  <a:lnTo>
                    <a:pt x="76637" y="84362"/>
                  </a:lnTo>
                  <a:lnTo>
                    <a:pt x="94162" y="74952"/>
                  </a:lnTo>
                  <a:lnTo>
                    <a:pt x="105980" y="61003"/>
                  </a:lnTo>
                  <a:lnTo>
                    <a:pt x="110314" y="43935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467335" y="3691171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08" y="0"/>
                  </a:move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24" y="12045"/>
                  </a:lnTo>
                  <a:lnTo>
                    <a:pt x="37708" y="20476"/>
                  </a:lnTo>
                  <a:lnTo>
                    <a:pt x="377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467335" y="3691171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08" y="20476"/>
                  </a:moveTo>
                  <a:lnTo>
                    <a:pt x="37708" y="0"/>
                  </a:ln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24" y="12045"/>
                  </a:lnTo>
                  <a:lnTo>
                    <a:pt x="37708" y="20476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27205" y="368933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08" y="28908"/>
                  </a:lnTo>
                  <a:lnTo>
                    <a:pt x="40130" y="10267"/>
                  </a:lnTo>
                  <a:lnTo>
                    <a:pt x="29146" y="18641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427205" y="368933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67"/>
                  </a:moveTo>
                  <a:lnTo>
                    <a:pt x="37708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756" y="0"/>
                  </a:lnTo>
                  <a:lnTo>
                    <a:pt x="29146" y="18641"/>
                  </a:lnTo>
                  <a:lnTo>
                    <a:pt x="40130" y="10267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467335" y="372007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24" y="0"/>
                  </a:moveTo>
                  <a:lnTo>
                    <a:pt x="2378" y="1835"/>
                  </a:lnTo>
                  <a:lnTo>
                    <a:pt x="0" y="20476"/>
                  </a:lnTo>
                  <a:lnTo>
                    <a:pt x="10983" y="12045"/>
                  </a:lnTo>
                  <a:lnTo>
                    <a:pt x="35330" y="30686"/>
                  </a:lnTo>
                  <a:lnTo>
                    <a:pt x="40130" y="27072"/>
                  </a:lnTo>
                  <a:lnTo>
                    <a:pt x="15740" y="8374"/>
                  </a:lnTo>
                  <a:lnTo>
                    <a:pt x="26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467335" y="372007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378" y="1835"/>
                  </a:lnTo>
                  <a:lnTo>
                    <a:pt x="26724" y="0"/>
                  </a:lnTo>
                  <a:lnTo>
                    <a:pt x="15740" y="8374"/>
                  </a:lnTo>
                  <a:lnTo>
                    <a:pt x="40130" y="27072"/>
                  </a:lnTo>
                  <a:lnTo>
                    <a:pt x="35330" y="30686"/>
                  </a:lnTo>
                  <a:lnTo>
                    <a:pt x="10983" y="12045"/>
                  </a:lnTo>
                  <a:lnTo>
                    <a:pt x="0" y="20476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429583" y="3720079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05"/>
                  </a:lnTo>
                  <a:lnTo>
                    <a:pt x="0" y="8374"/>
                  </a:ln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13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29583" y="3720079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374"/>
                  </a:move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13"/>
                  </a:lnTo>
                  <a:lnTo>
                    <a:pt x="32951" y="0"/>
                  </a:lnTo>
                  <a:lnTo>
                    <a:pt x="10983" y="16805"/>
                  </a:lnTo>
                  <a:lnTo>
                    <a:pt x="0" y="8374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412156" y="3720079"/>
              <a:ext cx="110314" cy="10244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12156" y="3720079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70">
                  <a:moveTo>
                    <a:pt x="0" y="0"/>
                  </a:moveTo>
                  <a:lnTo>
                    <a:pt x="0" y="58504"/>
                  </a:lnTo>
                  <a:lnTo>
                    <a:pt x="4334" y="75605"/>
                  </a:lnTo>
                  <a:lnTo>
                    <a:pt x="16156" y="89571"/>
                  </a:lnTo>
                  <a:lnTo>
                    <a:pt x="33695" y="98987"/>
                  </a:lnTo>
                  <a:lnTo>
                    <a:pt x="55178" y="102440"/>
                  </a:lnTo>
                  <a:lnTo>
                    <a:pt x="76637" y="98987"/>
                  </a:lnTo>
                  <a:lnTo>
                    <a:pt x="94162" y="89571"/>
                  </a:lnTo>
                  <a:lnTo>
                    <a:pt x="105980" y="75605"/>
                  </a:lnTo>
                  <a:lnTo>
                    <a:pt x="110314" y="58504"/>
                  </a:lnTo>
                  <a:lnTo>
                    <a:pt x="110314" y="0"/>
                  </a:lnTo>
                  <a:lnTo>
                    <a:pt x="105980" y="17067"/>
                  </a:lnTo>
                  <a:lnTo>
                    <a:pt x="94162" y="31016"/>
                  </a:lnTo>
                  <a:lnTo>
                    <a:pt x="76637" y="40426"/>
                  </a:lnTo>
                  <a:lnTo>
                    <a:pt x="55178" y="43878"/>
                  </a:lnTo>
                  <a:lnTo>
                    <a:pt x="33695" y="40426"/>
                  </a:lnTo>
                  <a:lnTo>
                    <a:pt x="16156" y="31016"/>
                  </a:lnTo>
                  <a:lnTo>
                    <a:pt x="4334" y="17067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12156" y="3676143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935"/>
                  </a:moveTo>
                  <a:lnTo>
                    <a:pt x="105980" y="26835"/>
                  </a:lnTo>
                  <a:lnTo>
                    <a:pt x="94162" y="12869"/>
                  </a:lnTo>
                  <a:lnTo>
                    <a:pt x="76637" y="3453"/>
                  </a:lnTo>
                  <a:lnTo>
                    <a:pt x="55178" y="0"/>
                  </a:lnTo>
                  <a:lnTo>
                    <a:pt x="33695" y="3453"/>
                  </a:lnTo>
                  <a:lnTo>
                    <a:pt x="16156" y="12869"/>
                  </a:lnTo>
                  <a:lnTo>
                    <a:pt x="4334" y="26835"/>
                  </a:lnTo>
                  <a:lnTo>
                    <a:pt x="0" y="43935"/>
                  </a:lnTo>
                  <a:lnTo>
                    <a:pt x="0" y="102440"/>
                  </a:lnTo>
                  <a:lnTo>
                    <a:pt x="4334" y="119541"/>
                  </a:lnTo>
                  <a:lnTo>
                    <a:pt x="16156" y="133507"/>
                  </a:lnTo>
                  <a:lnTo>
                    <a:pt x="33695" y="142923"/>
                  </a:lnTo>
                  <a:lnTo>
                    <a:pt x="55178" y="146376"/>
                  </a:lnTo>
                  <a:lnTo>
                    <a:pt x="76637" y="142923"/>
                  </a:lnTo>
                  <a:lnTo>
                    <a:pt x="94162" y="133507"/>
                  </a:lnTo>
                  <a:lnTo>
                    <a:pt x="105980" y="119541"/>
                  </a:lnTo>
                  <a:lnTo>
                    <a:pt x="110314" y="102440"/>
                  </a:lnTo>
                  <a:lnTo>
                    <a:pt x="110314" y="43935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807921" y="3905115"/>
              <a:ext cx="327025" cy="408940"/>
            </a:xfrm>
            <a:custGeom>
              <a:avLst/>
              <a:gdLst/>
              <a:ahLst/>
              <a:cxnLst/>
              <a:rect l="l" t="t" r="r" b="b"/>
              <a:pathLst>
                <a:path w="327025" h="408939">
                  <a:moveTo>
                    <a:pt x="33993" y="29309"/>
                  </a:moveTo>
                  <a:lnTo>
                    <a:pt x="33993" y="18297"/>
                  </a:lnTo>
                  <a:lnTo>
                    <a:pt x="175210" y="18297"/>
                  </a:lnTo>
                </a:path>
                <a:path w="327025" h="408939">
                  <a:moveTo>
                    <a:pt x="117678" y="58562"/>
                  </a:moveTo>
                  <a:lnTo>
                    <a:pt x="117678" y="18297"/>
                  </a:lnTo>
                  <a:lnTo>
                    <a:pt x="175210" y="18297"/>
                  </a:lnTo>
                </a:path>
                <a:path w="327025" h="408939">
                  <a:moveTo>
                    <a:pt x="182738" y="408329"/>
                  </a:moveTo>
                  <a:lnTo>
                    <a:pt x="182738" y="18297"/>
                  </a:lnTo>
                  <a:lnTo>
                    <a:pt x="175210" y="18297"/>
                  </a:lnTo>
                </a:path>
                <a:path w="327025" h="408939">
                  <a:moveTo>
                    <a:pt x="292880" y="14683"/>
                  </a:moveTo>
                  <a:lnTo>
                    <a:pt x="292880" y="18297"/>
                  </a:lnTo>
                  <a:lnTo>
                    <a:pt x="175210" y="18297"/>
                  </a:lnTo>
                </a:path>
                <a:path w="327025" h="408939">
                  <a:moveTo>
                    <a:pt x="326869" y="0"/>
                  </a:moveTo>
                  <a:lnTo>
                    <a:pt x="326869" y="18297"/>
                  </a:lnTo>
                  <a:lnTo>
                    <a:pt x="175210" y="18297"/>
                  </a:lnTo>
                </a:path>
                <a:path w="327025" h="408939">
                  <a:moveTo>
                    <a:pt x="0" y="43935"/>
                  </a:moveTo>
                  <a:lnTo>
                    <a:pt x="0" y="18297"/>
                  </a:lnTo>
                  <a:lnTo>
                    <a:pt x="175210" y="18297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885064" y="3923412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4">
                  <a:moveTo>
                    <a:pt x="0" y="0"/>
                  </a:moveTo>
                  <a:lnTo>
                    <a:pt x="196148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87000" y="3868578"/>
              <a:ext cx="392245" cy="10972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87000" y="3868578"/>
              <a:ext cx="392430" cy="109855"/>
            </a:xfrm>
            <a:custGeom>
              <a:avLst/>
              <a:gdLst/>
              <a:ahLst/>
              <a:cxnLst/>
              <a:rect l="l" t="t" r="r" b="b"/>
              <a:pathLst>
                <a:path w="392430" h="109854">
                  <a:moveTo>
                    <a:pt x="383986" y="54833"/>
                  </a:moveTo>
                  <a:lnTo>
                    <a:pt x="383007" y="37766"/>
                  </a:lnTo>
                  <a:lnTo>
                    <a:pt x="380342" y="23817"/>
                  </a:lnTo>
                  <a:lnTo>
                    <a:pt x="376396" y="14407"/>
                  </a:lnTo>
                  <a:lnTo>
                    <a:pt x="371575" y="10955"/>
                  </a:lnTo>
                  <a:lnTo>
                    <a:pt x="366735" y="14407"/>
                  </a:lnTo>
                  <a:lnTo>
                    <a:pt x="362791" y="23817"/>
                  </a:lnTo>
                  <a:lnTo>
                    <a:pt x="360136" y="37766"/>
                  </a:lnTo>
                  <a:lnTo>
                    <a:pt x="359164" y="54833"/>
                  </a:lnTo>
                  <a:lnTo>
                    <a:pt x="360136" y="71934"/>
                  </a:lnTo>
                  <a:lnTo>
                    <a:pt x="362791" y="85900"/>
                  </a:lnTo>
                  <a:lnTo>
                    <a:pt x="366735" y="95316"/>
                  </a:lnTo>
                  <a:lnTo>
                    <a:pt x="371575" y="98769"/>
                  </a:lnTo>
                  <a:lnTo>
                    <a:pt x="376396" y="95316"/>
                  </a:lnTo>
                  <a:lnTo>
                    <a:pt x="380342" y="85900"/>
                  </a:lnTo>
                  <a:lnTo>
                    <a:pt x="383007" y="71934"/>
                  </a:lnTo>
                  <a:lnTo>
                    <a:pt x="383986" y="54833"/>
                  </a:lnTo>
                  <a:close/>
                </a:path>
                <a:path w="392430" h="109854">
                  <a:moveTo>
                    <a:pt x="20687" y="0"/>
                  </a:moveTo>
                  <a:lnTo>
                    <a:pt x="371575" y="0"/>
                  </a:lnTo>
                  <a:lnTo>
                    <a:pt x="379621" y="4308"/>
                  </a:lnTo>
                  <a:lnTo>
                    <a:pt x="386191" y="16060"/>
                  </a:lnTo>
                  <a:lnTo>
                    <a:pt x="390621" y="33489"/>
                  </a:lnTo>
                  <a:lnTo>
                    <a:pt x="392245" y="54833"/>
                  </a:lnTo>
                  <a:lnTo>
                    <a:pt x="390621" y="76211"/>
                  </a:lnTo>
                  <a:lnTo>
                    <a:pt x="386191" y="93657"/>
                  </a:lnTo>
                  <a:lnTo>
                    <a:pt x="379621" y="105415"/>
                  </a:lnTo>
                  <a:lnTo>
                    <a:pt x="371575" y="109725"/>
                  </a:lnTo>
                  <a:lnTo>
                    <a:pt x="20687" y="109725"/>
                  </a:lnTo>
                  <a:lnTo>
                    <a:pt x="12635" y="105415"/>
                  </a:lnTo>
                  <a:lnTo>
                    <a:pt x="6059" y="93657"/>
                  </a:lnTo>
                  <a:lnTo>
                    <a:pt x="1625" y="76211"/>
                  </a:lnTo>
                  <a:lnTo>
                    <a:pt x="0" y="54833"/>
                  </a:lnTo>
                  <a:lnTo>
                    <a:pt x="1625" y="33489"/>
                  </a:lnTo>
                  <a:lnTo>
                    <a:pt x="6059" y="16060"/>
                  </a:lnTo>
                  <a:lnTo>
                    <a:pt x="12635" y="4308"/>
                  </a:lnTo>
                  <a:lnTo>
                    <a:pt x="20687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87000" y="3868578"/>
              <a:ext cx="392430" cy="109855"/>
            </a:xfrm>
            <a:custGeom>
              <a:avLst/>
              <a:gdLst/>
              <a:ahLst/>
              <a:cxnLst/>
              <a:rect l="l" t="t" r="r" b="b"/>
              <a:pathLst>
                <a:path w="392430" h="109854">
                  <a:moveTo>
                    <a:pt x="20687" y="0"/>
                  </a:moveTo>
                  <a:lnTo>
                    <a:pt x="371575" y="0"/>
                  </a:lnTo>
                  <a:lnTo>
                    <a:pt x="379621" y="4308"/>
                  </a:lnTo>
                  <a:lnTo>
                    <a:pt x="386191" y="16060"/>
                  </a:lnTo>
                  <a:lnTo>
                    <a:pt x="390621" y="33489"/>
                  </a:lnTo>
                  <a:lnTo>
                    <a:pt x="392245" y="54833"/>
                  </a:lnTo>
                  <a:lnTo>
                    <a:pt x="390621" y="76211"/>
                  </a:lnTo>
                  <a:lnTo>
                    <a:pt x="386191" y="93657"/>
                  </a:lnTo>
                  <a:lnTo>
                    <a:pt x="379621" y="105415"/>
                  </a:lnTo>
                  <a:lnTo>
                    <a:pt x="371575" y="109725"/>
                  </a:lnTo>
                  <a:lnTo>
                    <a:pt x="20687" y="109725"/>
                  </a:lnTo>
                  <a:lnTo>
                    <a:pt x="12635" y="105415"/>
                  </a:lnTo>
                  <a:lnTo>
                    <a:pt x="6059" y="93657"/>
                  </a:lnTo>
                  <a:lnTo>
                    <a:pt x="1625" y="76211"/>
                  </a:lnTo>
                  <a:lnTo>
                    <a:pt x="0" y="54833"/>
                  </a:lnTo>
                  <a:lnTo>
                    <a:pt x="1625" y="33489"/>
                  </a:lnTo>
                  <a:lnTo>
                    <a:pt x="6059" y="16060"/>
                  </a:lnTo>
                  <a:lnTo>
                    <a:pt x="12635" y="4308"/>
                  </a:lnTo>
                  <a:lnTo>
                    <a:pt x="20687" y="0"/>
                  </a:lnTo>
                  <a:close/>
                </a:path>
              </a:pathLst>
            </a:custGeom>
            <a:ln w="8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837323" y="4136840"/>
              <a:ext cx="306679" cy="23310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837323" y="4136840"/>
              <a:ext cx="306705" cy="233679"/>
            </a:xfrm>
            <a:custGeom>
              <a:avLst/>
              <a:gdLst/>
              <a:ahLst/>
              <a:cxnLst/>
              <a:rect l="l" t="t" r="r" b="b"/>
              <a:pathLst>
                <a:path w="306705" h="233679">
                  <a:moveTo>
                    <a:pt x="153337" y="233101"/>
                  </a:moveTo>
                  <a:lnTo>
                    <a:pt x="306679" y="116550"/>
                  </a:lnTo>
                  <a:lnTo>
                    <a:pt x="153337" y="0"/>
                  </a:lnTo>
                  <a:lnTo>
                    <a:pt x="0" y="116550"/>
                  </a:lnTo>
                  <a:lnTo>
                    <a:pt x="153337" y="233101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90660" y="4253391"/>
              <a:ext cx="153341" cy="23668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990660" y="4253391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4">
                  <a:moveTo>
                    <a:pt x="0" y="236686"/>
                  </a:moveTo>
                  <a:lnTo>
                    <a:pt x="153341" y="120164"/>
                  </a:lnTo>
                  <a:lnTo>
                    <a:pt x="153341" y="0"/>
                  </a:lnTo>
                  <a:lnTo>
                    <a:pt x="0" y="116550"/>
                  </a:lnTo>
                  <a:lnTo>
                    <a:pt x="0" y="236686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837323" y="4253391"/>
              <a:ext cx="153337" cy="23668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837323" y="4253391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4">
                  <a:moveTo>
                    <a:pt x="0" y="120164"/>
                  </a:moveTo>
                  <a:lnTo>
                    <a:pt x="153337" y="236686"/>
                  </a:lnTo>
                  <a:lnTo>
                    <a:pt x="153337" y="116550"/>
                  </a:lnTo>
                  <a:lnTo>
                    <a:pt x="0" y="0"/>
                  </a:lnTo>
                  <a:lnTo>
                    <a:pt x="0" y="120164"/>
                  </a:lnTo>
                  <a:close/>
                </a:path>
              </a:pathLst>
            </a:custGeom>
            <a:ln w="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837323" y="4136840"/>
              <a:ext cx="306705" cy="353695"/>
            </a:xfrm>
            <a:custGeom>
              <a:avLst/>
              <a:gdLst/>
              <a:ahLst/>
              <a:cxnLst/>
              <a:rect l="l" t="t" r="r" b="b"/>
              <a:pathLst>
                <a:path w="306705" h="353695">
                  <a:moveTo>
                    <a:pt x="0" y="116550"/>
                  </a:moveTo>
                  <a:lnTo>
                    <a:pt x="0" y="236715"/>
                  </a:lnTo>
                  <a:lnTo>
                    <a:pt x="153337" y="353237"/>
                  </a:lnTo>
                  <a:lnTo>
                    <a:pt x="306679" y="236715"/>
                  </a:lnTo>
                  <a:lnTo>
                    <a:pt x="306679" y="116550"/>
                  </a:lnTo>
                  <a:lnTo>
                    <a:pt x="153337" y="0"/>
                  </a:lnTo>
                  <a:lnTo>
                    <a:pt x="0" y="11655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876367" y="4162808"/>
              <a:ext cx="200510" cy="25322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407442" y="4250638"/>
              <a:ext cx="801370" cy="445134"/>
            </a:xfrm>
            <a:custGeom>
              <a:avLst/>
              <a:gdLst/>
              <a:ahLst/>
              <a:cxnLst/>
              <a:rect l="l" t="t" r="r" b="b"/>
              <a:pathLst>
                <a:path w="801369" h="445135">
                  <a:moveTo>
                    <a:pt x="281083" y="8144"/>
                  </a:moveTo>
                  <a:lnTo>
                    <a:pt x="281083" y="10152"/>
                  </a:lnTo>
                  <a:lnTo>
                    <a:pt x="372457" y="10152"/>
                  </a:lnTo>
                </a:path>
                <a:path w="801369" h="445135">
                  <a:moveTo>
                    <a:pt x="0" y="444900"/>
                  </a:moveTo>
                  <a:lnTo>
                    <a:pt x="0" y="10152"/>
                  </a:lnTo>
                  <a:lnTo>
                    <a:pt x="372457" y="10152"/>
                  </a:lnTo>
                </a:path>
                <a:path w="801369" h="445135">
                  <a:moveTo>
                    <a:pt x="520047" y="0"/>
                  </a:moveTo>
                  <a:lnTo>
                    <a:pt x="520047" y="10152"/>
                  </a:lnTo>
                  <a:lnTo>
                    <a:pt x="372457" y="10152"/>
                  </a:lnTo>
                </a:path>
                <a:path w="801369" h="445135">
                  <a:moveTo>
                    <a:pt x="576264" y="8144"/>
                  </a:moveTo>
                  <a:lnTo>
                    <a:pt x="576264" y="10152"/>
                  </a:lnTo>
                  <a:lnTo>
                    <a:pt x="372457" y="10152"/>
                  </a:lnTo>
                </a:path>
                <a:path w="801369" h="445135">
                  <a:moveTo>
                    <a:pt x="801174" y="0"/>
                  </a:moveTo>
                  <a:lnTo>
                    <a:pt x="801174" y="10152"/>
                  </a:ln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  <a:path w="801369" h="445135">
                  <a:moveTo>
                    <a:pt x="636027" y="10152"/>
                  </a:moveTo>
                  <a:lnTo>
                    <a:pt x="372457" y="10152"/>
                  </a:lnTo>
                </a:path>
                <a:path w="801369" h="445135">
                  <a:moveTo>
                    <a:pt x="108930" y="10152"/>
                  </a:moveTo>
                  <a:lnTo>
                    <a:pt x="372457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52803" y="4230333"/>
              <a:ext cx="1054193" cy="6097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252803" y="4230333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5">
                  <a:moveTo>
                    <a:pt x="1049609" y="30456"/>
                  </a:moveTo>
                  <a:lnTo>
                    <a:pt x="1049609" y="16977"/>
                  </a:lnTo>
                  <a:lnTo>
                    <a:pt x="1046495" y="6079"/>
                  </a:lnTo>
                  <a:lnTo>
                    <a:pt x="1042690" y="6079"/>
                  </a:lnTo>
                  <a:lnTo>
                    <a:pt x="1038884" y="6079"/>
                  </a:lnTo>
                  <a:lnTo>
                    <a:pt x="1035814" y="16977"/>
                  </a:lnTo>
                  <a:lnTo>
                    <a:pt x="1035814" y="30456"/>
                  </a:lnTo>
                  <a:lnTo>
                    <a:pt x="1035814" y="43935"/>
                  </a:lnTo>
                  <a:lnTo>
                    <a:pt x="1038884" y="54833"/>
                  </a:lnTo>
                  <a:lnTo>
                    <a:pt x="1042690" y="54833"/>
                  </a:lnTo>
                  <a:lnTo>
                    <a:pt x="1046495" y="54833"/>
                  </a:lnTo>
                  <a:lnTo>
                    <a:pt x="1049609" y="43935"/>
                  </a:lnTo>
                  <a:lnTo>
                    <a:pt x="1049609" y="30456"/>
                  </a:lnTo>
                  <a:close/>
                </a:path>
                <a:path w="1054735" h="61595">
                  <a:moveTo>
                    <a:pt x="11502" y="0"/>
                  </a:moveTo>
                  <a:lnTo>
                    <a:pt x="1042690" y="0"/>
                  </a:lnTo>
                  <a:lnTo>
                    <a:pt x="1047169" y="2395"/>
                  </a:lnTo>
                  <a:lnTo>
                    <a:pt x="1050825" y="8926"/>
                  </a:lnTo>
                  <a:lnTo>
                    <a:pt x="1053289" y="18608"/>
                  </a:lnTo>
                  <a:lnTo>
                    <a:pt x="1054193" y="30456"/>
                  </a:lnTo>
                  <a:lnTo>
                    <a:pt x="1053289" y="42338"/>
                  </a:lnTo>
                  <a:lnTo>
                    <a:pt x="1050825" y="52037"/>
                  </a:lnTo>
                  <a:lnTo>
                    <a:pt x="1047169" y="58574"/>
                  </a:lnTo>
                  <a:lnTo>
                    <a:pt x="1042690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252803" y="4230333"/>
              <a:ext cx="1054735" cy="61594"/>
            </a:xfrm>
            <a:custGeom>
              <a:avLst/>
              <a:gdLst/>
              <a:ahLst/>
              <a:cxnLst/>
              <a:rect l="l" t="t" r="r" b="b"/>
              <a:pathLst>
                <a:path w="1054735" h="61595">
                  <a:moveTo>
                    <a:pt x="11502" y="0"/>
                  </a:moveTo>
                  <a:lnTo>
                    <a:pt x="1042690" y="0"/>
                  </a:lnTo>
                  <a:lnTo>
                    <a:pt x="1047169" y="2395"/>
                  </a:lnTo>
                  <a:lnTo>
                    <a:pt x="1050825" y="8926"/>
                  </a:lnTo>
                  <a:lnTo>
                    <a:pt x="1053289" y="18608"/>
                  </a:lnTo>
                  <a:lnTo>
                    <a:pt x="1054193" y="30456"/>
                  </a:lnTo>
                  <a:lnTo>
                    <a:pt x="1053289" y="42338"/>
                  </a:lnTo>
                  <a:lnTo>
                    <a:pt x="1050825" y="52037"/>
                  </a:lnTo>
                  <a:lnTo>
                    <a:pt x="1047169" y="58574"/>
                  </a:lnTo>
                  <a:lnTo>
                    <a:pt x="1042690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254101" y="4518911"/>
              <a:ext cx="306683" cy="23308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254101" y="4518911"/>
              <a:ext cx="306705" cy="233679"/>
            </a:xfrm>
            <a:custGeom>
              <a:avLst/>
              <a:gdLst/>
              <a:ahLst/>
              <a:cxnLst/>
              <a:rect l="l" t="t" r="r" b="b"/>
              <a:pathLst>
                <a:path w="306705" h="233679">
                  <a:moveTo>
                    <a:pt x="153341" y="233084"/>
                  </a:moveTo>
                  <a:lnTo>
                    <a:pt x="306683" y="116545"/>
                  </a:lnTo>
                  <a:lnTo>
                    <a:pt x="153341" y="0"/>
                  </a:lnTo>
                  <a:lnTo>
                    <a:pt x="0" y="116545"/>
                  </a:lnTo>
                  <a:lnTo>
                    <a:pt x="153341" y="233084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407442" y="4635456"/>
              <a:ext cx="153341" cy="23670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407442" y="4635456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4">
                  <a:moveTo>
                    <a:pt x="0" y="236709"/>
                  </a:moveTo>
                  <a:lnTo>
                    <a:pt x="153341" y="120164"/>
                  </a:lnTo>
                  <a:lnTo>
                    <a:pt x="153341" y="0"/>
                  </a:lnTo>
                  <a:lnTo>
                    <a:pt x="0" y="116539"/>
                  </a:lnTo>
                  <a:lnTo>
                    <a:pt x="0" y="236709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254101" y="4635456"/>
              <a:ext cx="153341" cy="23670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254101" y="4635456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69" h="236854">
                  <a:moveTo>
                    <a:pt x="0" y="120164"/>
                  </a:moveTo>
                  <a:lnTo>
                    <a:pt x="153341" y="236709"/>
                  </a:lnTo>
                  <a:lnTo>
                    <a:pt x="153341" y="116539"/>
                  </a:lnTo>
                  <a:lnTo>
                    <a:pt x="0" y="0"/>
                  </a:lnTo>
                  <a:lnTo>
                    <a:pt x="0" y="120164"/>
                  </a:lnTo>
                  <a:close/>
                </a:path>
              </a:pathLst>
            </a:custGeom>
            <a:ln w="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254101" y="4518911"/>
              <a:ext cx="306705" cy="353695"/>
            </a:xfrm>
            <a:custGeom>
              <a:avLst/>
              <a:gdLst/>
              <a:ahLst/>
              <a:cxnLst/>
              <a:rect l="l" t="t" r="r" b="b"/>
              <a:pathLst>
                <a:path w="306705" h="353695">
                  <a:moveTo>
                    <a:pt x="0" y="116545"/>
                  </a:moveTo>
                  <a:lnTo>
                    <a:pt x="0" y="236709"/>
                  </a:lnTo>
                  <a:lnTo>
                    <a:pt x="153341" y="353254"/>
                  </a:lnTo>
                  <a:lnTo>
                    <a:pt x="306683" y="236709"/>
                  </a:lnTo>
                  <a:lnTo>
                    <a:pt x="306683" y="116545"/>
                  </a:lnTo>
                  <a:lnTo>
                    <a:pt x="153341" y="0"/>
                  </a:lnTo>
                  <a:lnTo>
                    <a:pt x="0" y="116545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293158" y="4544885"/>
              <a:ext cx="200501" cy="25322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723207" y="3746636"/>
              <a:ext cx="633095" cy="193675"/>
            </a:xfrm>
            <a:custGeom>
              <a:avLst/>
              <a:gdLst/>
              <a:ahLst/>
              <a:cxnLst/>
              <a:rect l="l" t="t" r="r" b="b"/>
              <a:pathLst>
                <a:path w="633095" h="193675">
                  <a:moveTo>
                    <a:pt x="230445" y="186986"/>
                  </a:moveTo>
                  <a:lnTo>
                    <a:pt x="230445" y="188993"/>
                  </a:lnTo>
                  <a:lnTo>
                    <a:pt x="307981" y="188993"/>
                  </a:lnTo>
                </a:path>
                <a:path w="633095" h="193675">
                  <a:moveTo>
                    <a:pt x="0" y="193467"/>
                  </a:moveTo>
                  <a:lnTo>
                    <a:pt x="0" y="188993"/>
                  </a:lnTo>
                  <a:lnTo>
                    <a:pt x="307981" y="188993"/>
                  </a:lnTo>
                </a:path>
                <a:path w="633095" h="193675">
                  <a:moveTo>
                    <a:pt x="433257" y="178841"/>
                  </a:moveTo>
                  <a:lnTo>
                    <a:pt x="433257" y="188993"/>
                  </a:lnTo>
                  <a:lnTo>
                    <a:pt x="307981" y="188993"/>
                  </a:lnTo>
                </a:path>
                <a:path w="633095" h="193675">
                  <a:moveTo>
                    <a:pt x="480998" y="186986"/>
                  </a:moveTo>
                  <a:lnTo>
                    <a:pt x="480998" y="188993"/>
                  </a:lnTo>
                  <a:lnTo>
                    <a:pt x="307981" y="188993"/>
                  </a:lnTo>
                </a:path>
                <a:path w="633095" h="193675">
                  <a:moveTo>
                    <a:pt x="632827" y="0"/>
                  </a:moveTo>
                  <a:lnTo>
                    <a:pt x="632827" y="188993"/>
                  </a:lnTo>
                  <a:lnTo>
                    <a:pt x="307981" y="188993"/>
                  </a:lnTo>
                </a:path>
                <a:path w="633095" h="193675">
                  <a:moveTo>
                    <a:pt x="1513" y="2695"/>
                  </a:moveTo>
                  <a:lnTo>
                    <a:pt x="1513" y="188993"/>
                  </a:lnTo>
                  <a:lnTo>
                    <a:pt x="307981" y="188993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07489" y="3935629"/>
              <a:ext cx="447675" cy="0"/>
            </a:xfrm>
            <a:custGeom>
              <a:avLst/>
              <a:gdLst/>
              <a:ahLst/>
              <a:cxnLst/>
              <a:rect l="l" t="t" r="r" b="b"/>
              <a:pathLst>
                <a:path w="447675">
                  <a:moveTo>
                    <a:pt x="0" y="0"/>
                  </a:moveTo>
                  <a:lnTo>
                    <a:pt x="447398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583790" y="3905115"/>
              <a:ext cx="894840" cy="6097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583790" y="3905115"/>
              <a:ext cx="895350" cy="61594"/>
            </a:xfrm>
            <a:custGeom>
              <a:avLst/>
              <a:gdLst/>
              <a:ahLst/>
              <a:cxnLst/>
              <a:rect l="l" t="t" r="r" b="b"/>
              <a:pathLst>
                <a:path w="895350" h="61595">
                  <a:moveTo>
                    <a:pt x="890213" y="30514"/>
                  </a:moveTo>
                  <a:lnTo>
                    <a:pt x="890213" y="17035"/>
                  </a:lnTo>
                  <a:lnTo>
                    <a:pt x="887142" y="6137"/>
                  </a:lnTo>
                  <a:lnTo>
                    <a:pt x="883337" y="6137"/>
                  </a:lnTo>
                  <a:lnTo>
                    <a:pt x="879532" y="6137"/>
                  </a:lnTo>
                  <a:lnTo>
                    <a:pt x="876418" y="17035"/>
                  </a:lnTo>
                  <a:lnTo>
                    <a:pt x="876418" y="30514"/>
                  </a:lnTo>
                  <a:lnTo>
                    <a:pt x="876418" y="43993"/>
                  </a:lnTo>
                  <a:lnTo>
                    <a:pt x="879532" y="54891"/>
                  </a:lnTo>
                  <a:lnTo>
                    <a:pt x="883337" y="54891"/>
                  </a:lnTo>
                  <a:lnTo>
                    <a:pt x="887142" y="54891"/>
                  </a:lnTo>
                  <a:lnTo>
                    <a:pt x="890213" y="43993"/>
                  </a:lnTo>
                  <a:lnTo>
                    <a:pt x="890213" y="30514"/>
                  </a:lnTo>
                  <a:close/>
                </a:path>
                <a:path w="895350" h="61595">
                  <a:moveTo>
                    <a:pt x="11459" y="0"/>
                  </a:moveTo>
                  <a:lnTo>
                    <a:pt x="883337" y="0"/>
                  </a:lnTo>
                  <a:lnTo>
                    <a:pt x="887816" y="2396"/>
                  </a:lnTo>
                  <a:lnTo>
                    <a:pt x="891472" y="8933"/>
                  </a:lnTo>
                  <a:lnTo>
                    <a:pt x="893936" y="18632"/>
                  </a:lnTo>
                  <a:lnTo>
                    <a:pt x="894840" y="30514"/>
                  </a:lnTo>
                  <a:lnTo>
                    <a:pt x="893936" y="42363"/>
                  </a:lnTo>
                  <a:lnTo>
                    <a:pt x="891472" y="52044"/>
                  </a:lnTo>
                  <a:lnTo>
                    <a:pt x="887816" y="58575"/>
                  </a:lnTo>
                  <a:lnTo>
                    <a:pt x="883337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583790" y="3905115"/>
              <a:ext cx="895350" cy="61594"/>
            </a:xfrm>
            <a:custGeom>
              <a:avLst/>
              <a:gdLst/>
              <a:ahLst/>
              <a:cxnLst/>
              <a:rect l="l" t="t" r="r" b="b"/>
              <a:pathLst>
                <a:path w="895350" h="61595">
                  <a:moveTo>
                    <a:pt x="11459" y="0"/>
                  </a:moveTo>
                  <a:lnTo>
                    <a:pt x="883337" y="0"/>
                  </a:lnTo>
                  <a:lnTo>
                    <a:pt x="887816" y="2396"/>
                  </a:lnTo>
                  <a:lnTo>
                    <a:pt x="891472" y="8933"/>
                  </a:lnTo>
                  <a:lnTo>
                    <a:pt x="893936" y="18632"/>
                  </a:lnTo>
                  <a:lnTo>
                    <a:pt x="894840" y="30514"/>
                  </a:lnTo>
                  <a:lnTo>
                    <a:pt x="893936" y="42363"/>
                  </a:lnTo>
                  <a:lnTo>
                    <a:pt x="891472" y="52044"/>
                  </a:lnTo>
                  <a:lnTo>
                    <a:pt x="887816" y="58575"/>
                  </a:lnTo>
                  <a:lnTo>
                    <a:pt x="883337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300856" y="3673447"/>
              <a:ext cx="110314" cy="8781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300856" y="3673447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878"/>
                  </a:moveTo>
                  <a:lnTo>
                    <a:pt x="105980" y="26811"/>
                  </a:lnTo>
                  <a:lnTo>
                    <a:pt x="94162" y="12862"/>
                  </a:lnTo>
                  <a:lnTo>
                    <a:pt x="76637" y="3452"/>
                  </a:lnTo>
                  <a:lnTo>
                    <a:pt x="55178" y="0"/>
                  </a:lnTo>
                  <a:lnTo>
                    <a:pt x="33695" y="3452"/>
                  </a:lnTo>
                  <a:lnTo>
                    <a:pt x="16156" y="12862"/>
                  </a:lnTo>
                  <a:lnTo>
                    <a:pt x="4334" y="26811"/>
                  </a:lnTo>
                  <a:lnTo>
                    <a:pt x="0" y="43878"/>
                  </a:lnTo>
                  <a:lnTo>
                    <a:pt x="4334" y="60979"/>
                  </a:lnTo>
                  <a:lnTo>
                    <a:pt x="16156" y="74944"/>
                  </a:lnTo>
                  <a:lnTo>
                    <a:pt x="33695" y="84361"/>
                  </a:lnTo>
                  <a:lnTo>
                    <a:pt x="55178" y="87814"/>
                  </a:lnTo>
                  <a:lnTo>
                    <a:pt x="76637" y="84361"/>
                  </a:lnTo>
                  <a:lnTo>
                    <a:pt x="94162" y="74944"/>
                  </a:lnTo>
                  <a:lnTo>
                    <a:pt x="105980" y="60979"/>
                  </a:lnTo>
                  <a:lnTo>
                    <a:pt x="110314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356035" y="3688475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756" y="28850"/>
                  </a:lnTo>
                  <a:lnTo>
                    <a:pt x="26767" y="12045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56035" y="3688475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756" y="28850"/>
                  </a:lnTo>
                  <a:lnTo>
                    <a:pt x="26767" y="12045"/>
                  </a:lnTo>
                  <a:lnTo>
                    <a:pt x="37751" y="20476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15904" y="3686640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13"/>
                  </a:lnTo>
                  <a:lnTo>
                    <a:pt x="24346" y="22312"/>
                  </a:lnTo>
                  <a:lnTo>
                    <a:pt x="13362" y="30686"/>
                  </a:lnTo>
                  <a:lnTo>
                    <a:pt x="37751" y="28908"/>
                  </a:lnTo>
                  <a:lnTo>
                    <a:pt x="40130" y="10209"/>
                  </a:lnTo>
                  <a:lnTo>
                    <a:pt x="29146" y="18641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315904" y="3686640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09"/>
                  </a:moveTo>
                  <a:lnTo>
                    <a:pt x="37751" y="28908"/>
                  </a:lnTo>
                  <a:lnTo>
                    <a:pt x="13362" y="30686"/>
                  </a:lnTo>
                  <a:lnTo>
                    <a:pt x="24346" y="22312"/>
                  </a:lnTo>
                  <a:lnTo>
                    <a:pt x="0" y="3613"/>
                  </a:lnTo>
                  <a:lnTo>
                    <a:pt x="4756" y="0"/>
                  </a:lnTo>
                  <a:lnTo>
                    <a:pt x="29146" y="18641"/>
                  </a:lnTo>
                  <a:lnTo>
                    <a:pt x="40130" y="10209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356035" y="3717326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378" y="1835"/>
                  </a:lnTo>
                  <a:lnTo>
                    <a:pt x="0" y="20534"/>
                  </a:lnTo>
                  <a:lnTo>
                    <a:pt x="10983" y="12102"/>
                  </a:lnTo>
                  <a:lnTo>
                    <a:pt x="35330" y="30743"/>
                  </a:lnTo>
                  <a:lnTo>
                    <a:pt x="40130" y="27072"/>
                  </a:lnTo>
                  <a:lnTo>
                    <a:pt x="15740" y="8431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356035" y="3717326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534"/>
                  </a:moveTo>
                  <a:lnTo>
                    <a:pt x="2378" y="1835"/>
                  </a:lnTo>
                  <a:lnTo>
                    <a:pt x="26767" y="0"/>
                  </a:lnTo>
                  <a:lnTo>
                    <a:pt x="15740" y="8431"/>
                  </a:lnTo>
                  <a:lnTo>
                    <a:pt x="40130" y="27072"/>
                  </a:lnTo>
                  <a:lnTo>
                    <a:pt x="35330" y="30743"/>
                  </a:lnTo>
                  <a:lnTo>
                    <a:pt x="10983" y="12102"/>
                  </a:lnTo>
                  <a:lnTo>
                    <a:pt x="0" y="20534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318283" y="3717326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63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67" y="28908"/>
                  </a:lnTo>
                  <a:lnTo>
                    <a:pt x="15783" y="20534"/>
                  </a:lnTo>
                  <a:lnTo>
                    <a:pt x="37751" y="3670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318283" y="3717326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431"/>
                  </a:moveTo>
                  <a:lnTo>
                    <a:pt x="0" y="28908"/>
                  </a:lnTo>
                  <a:lnTo>
                    <a:pt x="26767" y="28908"/>
                  </a:lnTo>
                  <a:lnTo>
                    <a:pt x="15783" y="20534"/>
                  </a:lnTo>
                  <a:lnTo>
                    <a:pt x="37751" y="3670"/>
                  </a:lnTo>
                  <a:lnTo>
                    <a:pt x="32951" y="0"/>
                  </a:lnTo>
                  <a:lnTo>
                    <a:pt x="10983" y="16863"/>
                  </a:lnTo>
                  <a:lnTo>
                    <a:pt x="0" y="8431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300856" y="3717326"/>
              <a:ext cx="110314" cy="10244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300856" y="3717326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70">
                  <a:moveTo>
                    <a:pt x="0" y="0"/>
                  </a:moveTo>
                  <a:lnTo>
                    <a:pt x="0" y="58562"/>
                  </a:lnTo>
                  <a:lnTo>
                    <a:pt x="4334" y="75653"/>
                  </a:lnTo>
                  <a:lnTo>
                    <a:pt x="16156" y="89599"/>
                  </a:lnTo>
                  <a:lnTo>
                    <a:pt x="33695" y="98996"/>
                  </a:lnTo>
                  <a:lnTo>
                    <a:pt x="55178" y="102440"/>
                  </a:lnTo>
                  <a:lnTo>
                    <a:pt x="76637" y="98996"/>
                  </a:lnTo>
                  <a:lnTo>
                    <a:pt x="94162" y="89599"/>
                  </a:lnTo>
                  <a:lnTo>
                    <a:pt x="105980" y="75653"/>
                  </a:lnTo>
                  <a:lnTo>
                    <a:pt x="110314" y="58562"/>
                  </a:lnTo>
                  <a:lnTo>
                    <a:pt x="110314" y="0"/>
                  </a:lnTo>
                  <a:lnTo>
                    <a:pt x="105980" y="17100"/>
                  </a:lnTo>
                  <a:lnTo>
                    <a:pt x="94162" y="31066"/>
                  </a:lnTo>
                  <a:lnTo>
                    <a:pt x="76637" y="40482"/>
                  </a:lnTo>
                  <a:lnTo>
                    <a:pt x="55178" y="43935"/>
                  </a:lnTo>
                  <a:lnTo>
                    <a:pt x="33695" y="40482"/>
                  </a:lnTo>
                  <a:lnTo>
                    <a:pt x="16156" y="31066"/>
                  </a:lnTo>
                  <a:lnTo>
                    <a:pt x="4334" y="17100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300856" y="3673447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878"/>
                  </a:moveTo>
                  <a:lnTo>
                    <a:pt x="105980" y="26811"/>
                  </a:lnTo>
                  <a:lnTo>
                    <a:pt x="94162" y="12862"/>
                  </a:lnTo>
                  <a:lnTo>
                    <a:pt x="76637" y="3452"/>
                  </a:lnTo>
                  <a:lnTo>
                    <a:pt x="55178" y="0"/>
                  </a:lnTo>
                  <a:lnTo>
                    <a:pt x="33695" y="3452"/>
                  </a:lnTo>
                  <a:lnTo>
                    <a:pt x="16156" y="12862"/>
                  </a:lnTo>
                  <a:lnTo>
                    <a:pt x="4334" y="26811"/>
                  </a:lnTo>
                  <a:lnTo>
                    <a:pt x="0" y="43878"/>
                  </a:lnTo>
                  <a:lnTo>
                    <a:pt x="0" y="102440"/>
                  </a:lnTo>
                  <a:lnTo>
                    <a:pt x="4334" y="119532"/>
                  </a:lnTo>
                  <a:lnTo>
                    <a:pt x="16156" y="133478"/>
                  </a:lnTo>
                  <a:lnTo>
                    <a:pt x="33695" y="142875"/>
                  </a:lnTo>
                  <a:lnTo>
                    <a:pt x="55178" y="146319"/>
                  </a:lnTo>
                  <a:lnTo>
                    <a:pt x="76637" y="142875"/>
                  </a:lnTo>
                  <a:lnTo>
                    <a:pt x="94162" y="133478"/>
                  </a:lnTo>
                  <a:lnTo>
                    <a:pt x="105980" y="119532"/>
                  </a:lnTo>
                  <a:lnTo>
                    <a:pt x="110314" y="102440"/>
                  </a:lnTo>
                  <a:lnTo>
                    <a:pt x="110314" y="43878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356035" y="1597042"/>
              <a:ext cx="292735" cy="2150110"/>
            </a:xfrm>
            <a:custGeom>
              <a:avLst/>
              <a:gdLst/>
              <a:ahLst/>
              <a:cxnLst/>
              <a:rect l="l" t="t" r="r" b="b"/>
              <a:pathLst>
                <a:path w="292735" h="2150110">
                  <a:moveTo>
                    <a:pt x="21448" y="0"/>
                  </a:moveTo>
                  <a:lnTo>
                    <a:pt x="292153" y="0"/>
                  </a:lnTo>
                  <a:lnTo>
                    <a:pt x="292153" y="2149593"/>
                  </a:lnTo>
                  <a:lnTo>
                    <a:pt x="0" y="2149593"/>
                  </a:lnTo>
                </a:path>
                <a:path w="292735" h="2150110">
                  <a:moveTo>
                    <a:pt x="67416" y="1580490"/>
                  </a:moveTo>
                  <a:lnTo>
                    <a:pt x="196109" y="1439735"/>
                  </a:lnTo>
                  <a:lnTo>
                    <a:pt x="196109" y="0"/>
                  </a:lnTo>
                  <a:lnTo>
                    <a:pt x="21448" y="0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368273" y="3104402"/>
              <a:ext cx="110357" cy="8781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368273" y="3104402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57" y="43878"/>
                  </a:moveTo>
                  <a:lnTo>
                    <a:pt x="106017" y="26786"/>
                  </a:lnTo>
                  <a:lnTo>
                    <a:pt x="94184" y="12840"/>
                  </a:lnTo>
                  <a:lnTo>
                    <a:pt x="76643" y="3444"/>
                  </a:lnTo>
                  <a:lnTo>
                    <a:pt x="55178" y="0"/>
                  </a:lnTo>
                  <a:lnTo>
                    <a:pt x="33695" y="3444"/>
                  </a:lnTo>
                  <a:lnTo>
                    <a:pt x="16156" y="12840"/>
                  </a:lnTo>
                  <a:lnTo>
                    <a:pt x="4334" y="26786"/>
                  </a:lnTo>
                  <a:lnTo>
                    <a:pt x="0" y="43878"/>
                  </a:lnTo>
                  <a:lnTo>
                    <a:pt x="4334" y="60979"/>
                  </a:lnTo>
                  <a:lnTo>
                    <a:pt x="16156" y="74944"/>
                  </a:lnTo>
                  <a:lnTo>
                    <a:pt x="33695" y="84361"/>
                  </a:lnTo>
                  <a:lnTo>
                    <a:pt x="55178" y="87814"/>
                  </a:lnTo>
                  <a:lnTo>
                    <a:pt x="76643" y="84361"/>
                  </a:lnTo>
                  <a:lnTo>
                    <a:pt x="94184" y="74944"/>
                  </a:lnTo>
                  <a:lnTo>
                    <a:pt x="106017" y="60979"/>
                  </a:lnTo>
                  <a:lnTo>
                    <a:pt x="110357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423451" y="311937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67" y="12102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423451" y="311937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67" y="12102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383321" y="3117537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51" y="28908"/>
                  </a:lnTo>
                  <a:lnTo>
                    <a:pt x="40130" y="10267"/>
                  </a:lnTo>
                  <a:lnTo>
                    <a:pt x="29146" y="18698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383321" y="3117537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67"/>
                  </a:moveTo>
                  <a:lnTo>
                    <a:pt x="37751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756" y="0"/>
                  </a:lnTo>
                  <a:lnTo>
                    <a:pt x="29146" y="18698"/>
                  </a:lnTo>
                  <a:lnTo>
                    <a:pt x="40130" y="10267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423451" y="3148280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378" y="1835"/>
                  </a:lnTo>
                  <a:lnTo>
                    <a:pt x="0" y="20476"/>
                  </a:lnTo>
                  <a:lnTo>
                    <a:pt x="10983" y="12102"/>
                  </a:lnTo>
                  <a:lnTo>
                    <a:pt x="35330" y="30743"/>
                  </a:lnTo>
                  <a:lnTo>
                    <a:pt x="40130" y="27072"/>
                  </a:lnTo>
                  <a:lnTo>
                    <a:pt x="15740" y="8431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423451" y="3148280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378" y="1835"/>
                  </a:lnTo>
                  <a:lnTo>
                    <a:pt x="26767" y="0"/>
                  </a:lnTo>
                  <a:lnTo>
                    <a:pt x="15740" y="8431"/>
                  </a:lnTo>
                  <a:lnTo>
                    <a:pt x="40130" y="27072"/>
                  </a:lnTo>
                  <a:lnTo>
                    <a:pt x="35330" y="30743"/>
                  </a:lnTo>
                  <a:lnTo>
                    <a:pt x="10983" y="12102"/>
                  </a:lnTo>
                  <a:lnTo>
                    <a:pt x="0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385700" y="314828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63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385700" y="314828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431"/>
                  </a:move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51" y="0"/>
                  </a:lnTo>
                  <a:lnTo>
                    <a:pt x="10983" y="16863"/>
                  </a:lnTo>
                  <a:lnTo>
                    <a:pt x="0" y="8431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368273" y="3148280"/>
              <a:ext cx="110357" cy="10244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368273" y="3148280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62"/>
                  </a:lnTo>
                  <a:lnTo>
                    <a:pt x="4334" y="75629"/>
                  </a:lnTo>
                  <a:lnTo>
                    <a:pt x="16156" y="89578"/>
                  </a:lnTo>
                  <a:lnTo>
                    <a:pt x="33695" y="98988"/>
                  </a:lnTo>
                  <a:lnTo>
                    <a:pt x="55178" y="102440"/>
                  </a:lnTo>
                  <a:lnTo>
                    <a:pt x="76643" y="98988"/>
                  </a:lnTo>
                  <a:lnTo>
                    <a:pt x="94184" y="89578"/>
                  </a:lnTo>
                  <a:lnTo>
                    <a:pt x="106017" y="75629"/>
                  </a:lnTo>
                  <a:lnTo>
                    <a:pt x="110357" y="58562"/>
                  </a:lnTo>
                  <a:lnTo>
                    <a:pt x="110357" y="0"/>
                  </a:lnTo>
                  <a:lnTo>
                    <a:pt x="106017" y="17100"/>
                  </a:lnTo>
                  <a:lnTo>
                    <a:pt x="94184" y="31066"/>
                  </a:lnTo>
                  <a:lnTo>
                    <a:pt x="76643" y="40482"/>
                  </a:lnTo>
                  <a:lnTo>
                    <a:pt x="55178" y="43935"/>
                  </a:lnTo>
                  <a:lnTo>
                    <a:pt x="33695" y="40482"/>
                  </a:lnTo>
                  <a:lnTo>
                    <a:pt x="16156" y="31066"/>
                  </a:lnTo>
                  <a:lnTo>
                    <a:pt x="4334" y="17100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368273" y="3104402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57" y="43878"/>
                  </a:moveTo>
                  <a:lnTo>
                    <a:pt x="106017" y="26786"/>
                  </a:lnTo>
                  <a:lnTo>
                    <a:pt x="94184" y="12840"/>
                  </a:lnTo>
                  <a:lnTo>
                    <a:pt x="76643" y="3444"/>
                  </a:lnTo>
                  <a:lnTo>
                    <a:pt x="55178" y="0"/>
                  </a:lnTo>
                  <a:lnTo>
                    <a:pt x="33695" y="3444"/>
                  </a:lnTo>
                  <a:lnTo>
                    <a:pt x="16156" y="12840"/>
                  </a:lnTo>
                  <a:lnTo>
                    <a:pt x="4334" y="26786"/>
                  </a:lnTo>
                  <a:lnTo>
                    <a:pt x="0" y="43878"/>
                  </a:lnTo>
                  <a:lnTo>
                    <a:pt x="0" y="102440"/>
                  </a:lnTo>
                  <a:lnTo>
                    <a:pt x="4334" y="119508"/>
                  </a:lnTo>
                  <a:lnTo>
                    <a:pt x="16156" y="133456"/>
                  </a:lnTo>
                  <a:lnTo>
                    <a:pt x="33695" y="142867"/>
                  </a:lnTo>
                  <a:lnTo>
                    <a:pt x="55178" y="146319"/>
                  </a:lnTo>
                  <a:lnTo>
                    <a:pt x="76643" y="142867"/>
                  </a:lnTo>
                  <a:lnTo>
                    <a:pt x="94184" y="133456"/>
                  </a:lnTo>
                  <a:lnTo>
                    <a:pt x="106017" y="119508"/>
                  </a:lnTo>
                  <a:lnTo>
                    <a:pt x="110357" y="102440"/>
                  </a:lnTo>
                  <a:lnTo>
                    <a:pt x="110357" y="43878"/>
                  </a:lnTo>
                  <a:close/>
                </a:path>
              </a:pathLst>
            </a:custGeom>
            <a:ln w="7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05727" y="4502656"/>
              <a:ext cx="110314" cy="8779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05727" y="4502656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895"/>
                  </a:moveTo>
                  <a:lnTo>
                    <a:pt x="105979" y="26808"/>
                  </a:lnTo>
                  <a:lnTo>
                    <a:pt x="94157" y="12856"/>
                  </a:lnTo>
                  <a:lnTo>
                    <a:pt x="76618" y="3449"/>
                  </a:lnTo>
                  <a:lnTo>
                    <a:pt x="55135" y="0"/>
                  </a:lnTo>
                  <a:lnTo>
                    <a:pt x="33677" y="3449"/>
                  </a:lnTo>
                  <a:lnTo>
                    <a:pt x="16151" y="12856"/>
                  </a:lnTo>
                  <a:lnTo>
                    <a:pt x="4333" y="26808"/>
                  </a:lnTo>
                  <a:lnTo>
                    <a:pt x="0" y="43895"/>
                  </a:lnTo>
                  <a:lnTo>
                    <a:pt x="4333" y="60983"/>
                  </a:lnTo>
                  <a:lnTo>
                    <a:pt x="16151" y="74938"/>
                  </a:lnTo>
                  <a:lnTo>
                    <a:pt x="33677" y="84347"/>
                  </a:lnTo>
                  <a:lnTo>
                    <a:pt x="55135" y="87797"/>
                  </a:lnTo>
                  <a:lnTo>
                    <a:pt x="76618" y="84347"/>
                  </a:lnTo>
                  <a:lnTo>
                    <a:pt x="94157" y="74938"/>
                  </a:lnTo>
                  <a:lnTo>
                    <a:pt x="105979" y="60983"/>
                  </a:lnTo>
                  <a:lnTo>
                    <a:pt x="110314" y="43895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60862" y="4517655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0983" y="0"/>
                  </a:lnTo>
                  <a:lnTo>
                    <a:pt x="21967" y="8414"/>
                  </a:lnTo>
                  <a:lnTo>
                    <a:pt x="0" y="25243"/>
                  </a:lnTo>
                  <a:lnTo>
                    <a:pt x="4800" y="28896"/>
                  </a:lnTo>
                  <a:lnTo>
                    <a:pt x="26767" y="12073"/>
                  </a:lnTo>
                  <a:lnTo>
                    <a:pt x="37751" y="20482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060862" y="4517655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82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414"/>
                  </a:lnTo>
                  <a:lnTo>
                    <a:pt x="0" y="25243"/>
                  </a:lnTo>
                  <a:lnTo>
                    <a:pt x="4800" y="28896"/>
                  </a:lnTo>
                  <a:lnTo>
                    <a:pt x="26767" y="12073"/>
                  </a:lnTo>
                  <a:lnTo>
                    <a:pt x="37751" y="20482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020732" y="451582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800" y="0"/>
                  </a:moveTo>
                  <a:lnTo>
                    <a:pt x="0" y="3659"/>
                  </a:lnTo>
                  <a:lnTo>
                    <a:pt x="24389" y="22312"/>
                  </a:lnTo>
                  <a:lnTo>
                    <a:pt x="13362" y="30726"/>
                  </a:lnTo>
                  <a:lnTo>
                    <a:pt x="37751" y="28896"/>
                  </a:lnTo>
                  <a:lnTo>
                    <a:pt x="40130" y="10244"/>
                  </a:lnTo>
                  <a:lnTo>
                    <a:pt x="29146" y="18658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020732" y="451582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44"/>
                  </a:moveTo>
                  <a:lnTo>
                    <a:pt x="37751" y="28896"/>
                  </a:lnTo>
                  <a:lnTo>
                    <a:pt x="13362" y="30726"/>
                  </a:lnTo>
                  <a:lnTo>
                    <a:pt x="24389" y="22312"/>
                  </a:lnTo>
                  <a:lnTo>
                    <a:pt x="0" y="3659"/>
                  </a:lnTo>
                  <a:lnTo>
                    <a:pt x="4800" y="0"/>
                  </a:lnTo>
                  <a:lnTo>
                    <a:pt x="29146" y="18658"/>
                  </a:lnTo>
                  <a:lnTo>
                    <a:pt x="40130" y="10244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060862" y="4546552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378" y="1829"/>
                  </a:lnTo>
                  <a:lnTo>
                    <a:pt x="0" y="20488"/>
                  </a:lnTo>
                  <a:lnTo>
                    <a:pt x="10983" y="12073"/>
                  </a:lnTo>
                  <a:lnTo>
                    <a:pt x="35373" y="30732"/>
                  </a:lnTo>
                  <a:lnTo>
                    <a:pt x="40130" y="27072"/>
                  </a:lnTo>
                  <a:lnTo>
                    <a:pt x="15783" y="8414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060862" y="4546552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88"/>
                  </a:moveTo>
                  <a:lnTo>
                    <a:pt x="2378" y="1829"/>
                  </a:lnTo>
                  <a:lnTo>
                    <a:pt x="26767" y="0"/>
                  </a:lnTo>
                  <a:lnTo>
                    <a:pt x="15783" y="8414"/>
                  </a:lnTo>
                  <a:lnTo>
                    <a:pt x="40130" y="27072"/>
                  </a:lnTo>
                  <a:lnTo>
                    <a:pt x="35373" y="30732"/>
                  </a:lnTo>
                  <a:lnTo>
                    <a:pt x="10983" y="12073"/>
                  </a:lnTo>
                  <a:lnTo>
                    <a:pt x="0" y="20488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23111" y="454655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94" y="0"/>
                  </a:moveTo>
                  <a:lnTo>
                    <a:pt x="10983" y="16828"/>
                  </a:lnTo>
                  <a:lnTo>
                    <a:pt x="0" y="8414"/>
                  </a:lnTo>
                  <a:lnTo>
                    <a:pt x="0" y="28902"/>
                  </a:lnTo>
                  <a:lnTo>
                    <a:pt x="26767" y="28902"/>
                  </a:lnTo>
                  <a:lnTo>
                    <a:pt x="15783" y="20488"/>
                  </a:lnTo>
                  <a:lnTo>
                    <a:pt x="37751" y="3659"/>
                  </a:lnTo>
                  <a:lnTo>
                    <a:pt x="32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023111" y="454655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414"/>
                  </a:moveTo>
                  <a:lnTo>
                    <a:pt x="0" y="28902"/>
                  </a:lnTo>
                  <a:lnTo>
                    <a:pt x="26767" y="28902"/>
                  </a:lnTo>
                  <a:lnTo>
                    <a:pt x="15783" y="20488"/>
                  </a:lnTo>
                  <a:lnTo>
                    <a:pt x="37751" y="3659"/>
                  </a:lnTo>
                  <a:lnTo>
                    <a:pt x="32994" y="0"/>
                  </a:lnTo>
                  <a:lnTo>
                    <a:pt x="10983" y="16828"/>
                  </a:lnTo>
                  <a:lnTo>
                    <a:pt x="0" y="8414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05727" y="4546552"/>
              <a:ext cx="110314" cy="10243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005727" y="4546552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70">
                  <a:moveTo>
                    <a:pt x="0" y="0"/>
                  </a:moveTo>
                  <a:lnTo>
                    <a:pt x="0" y="58533"/>
                  </a:lnTo>
                  <a:lnTo>
                    <a:pt x="4333" y="75621"/>
                  </a:lnTo>
                  <a:lnTo>
                    <a:pt x="16151" y="89576"/>
                  </a:lnTo>
                  <a:lnTo>
                    <a:pt x="33677" y="98984"/>
                  </a:lnTo>
                  <a:lnTo>
                    <a:pt x="55135" y="102435"/>
                  </a:lnTo>
                  <a:lnTo>
                    <a:pt x="76618" y="98984"/>
                  </a:lnTo>
                  <a:lnTo>
                    <a:pt x="94157" y="89576"/>
                  </a:lnTo>
                  <a:lnTo>
                    <a:pt x="105979" y="75621"/>
                  </a:lnTo>
                  <a:lnTo>
                    <a:pt x="110314" y="58533"/>
                  </a:lnTo>
                  <a:lnTo>
                    <a:pt x="110314" y="0"/>
                  </a:lnTo>
                  <a:lnTo>
                    <a:pt x="105979" y="17088"/>
                  </a:lnTo>
                  <a:lnTo>
                    <a:pt x="94157" y="31042"/>
                  </a:lnTo>
                  <a:lnTo>
                    <a:pt x="76618" y="40451"/>
                  </a:lnTo>
                  <a:lnTo>
                    <a:pt x="55135" y="43901"/>
                  </a:lnTo>
                  <a:lnTo>
                    <a:pt x="33677" y="40451"/>
                  </a:lnTo>
                  <a:lnTo>
                    <a:pt x="16151" y="31042"/>
                  </a:lnTo>
                  <a:lnTo>
                    <a:pt x="4333" y="17088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005727" y="4502656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895"/>
                  </a:moveTo>
                  <a:lnTo>
                    <a:pt x="105979" y="26808"/>
                  </a:lnTo>
                  <a:lnTo>
                    <a:pt x="94157" y="12856"/>
                  </a:lnTo>
                  <a:lnTo>
                    <a:pt x="76618" y="3449"/>
                  </a:lnTo>
                  <a:lnTo>
                    <a:pt x="55135" y="0"/>
                  </a:lnTo>
                  <a:lnTo>
                    <a:pt x="33677" y="3449"/>
                  </a:lnTo>
                  <a:lnTo>
                    <a:pt x="16151" y="12856"/>
                  </a:lnTo>
                  <a:lnTo>
                    <a:pt x="4333" y="26808"/>
                  </a:lnTo>
                  <a:lnTo>
                    <a:pt x="0" y="43895"/>
                  </a:lnTo>
                  <a:lnTo>
                    <a:pt x="0" y="102429"/>
                  </a:lnTo>
                  <a:lnTo>
                    <a:pt x="4333" y="119517"/>
                  </a:lnTo>
                  <a:lnTo>
                    <a:pt x="16151" y="133472"/>
                  </a:lnTo>
                  <a:lnTo>
                    <a:pt x="33677" y="142880"/>
                  </a:lnTo>
                  <a:lnTo>
                    <a:pt x="55135" y="146330"/>
                  </a:lnTo>
                  <a:lnTo>
                    <a:pt x="76618" y="142880"/>
                  </a:lnTo>
                  <a:lnTo>
                    <a:pt x="94157" y="133472"/>
                  </a:lnTo>
                  <a:lnTo>
                    <a:pt x="105979" y="119517"/>
                  </a:lnTo>
                  <a:lnTo>
                    <a:pt x="110314" y="102429"/>
                  </a:lnTo>
                  <a:lnTo>
                    <a:pt x="110314" y="43895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25506" y="3340486"/>
              <a:ext cx="433705" cy="1056640"/>
            </a:xfrm>
            <a:custGeom>
              <a:avLst/>
              <a:gdLst/>
              <a:ahLst/>
              <a:cxnLst/>
              <a:rect l="l" t="t" r="r" b="b"/>
              <a:pathLst>
                <a:path w="433704" h="1056639">
                  <a:moveTo>
                    <a:pt x="0" y="0"/>
                  </a:moveTo>
                  <a:lnTo>
                    <a:pt x="433301" y="1056161"/>
                  </a:lnTo>
                </a:path>
              </a:pathLst>
            </a:custGeom>
            <a:ln w="3399">
              <a:solidFill>
                <a:srgbClr val="3085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15385" y="3315766"/>
              <a:ext cx="454025" cy="1106170"/>
            </a:xfrm>
            <a:custGeom>
              <a:avLst/>
              <a:gdLst/>
              <a:ahLst/>
              <a:cxnLst/>
              <a:rect l="l" t="t" r="r" b="b"/>
              <a:pathLst>
                <a:path w="454025" h="1106170">
                  <a:moveTo>
                    <a:pt x="25679" y="23749"/>
                  </a:moveTo>
                  <a:lnTo>
                    <a:pt x="0" y="0"/>
                  </a:lnTo>
                  <a:lnTo>
                    <a:pt x="1079" y="41529"/>
                  </a:lnTo>
                  <a:lnTo>
                    <a:pt x="5905" y="34290"/>
                  </a:lnTo>
                  <a:lnTo>
                    <a:pt x="11785" y="28790"/>
                  </a:lnTo>
                  <a:lnTo>
                    <a:pt x="18465" y="25209"/>
                  </a:lnTo>
                  <a:lnTo>
                    <a:pt x="25679" y="23749"/>
                  </a:lnTo>
                  <a:close/>
                </a:path>
                <a:path w="454025" h="1106170">
                  <a:moveTo>
                    <a:pt x="453529" y="1105598"/>
                  </a:moveTo>
                  <a:lnTo>
                    <a:pt x="452450" y="1064044"/>
                  </a:lnTo>
                  <a:lnTo>
                    <a:pt x="447624" y="1071283"/>
                  </a:lnTo>
                  <a:lnTo>
                    <a:pt x="441744" y="1076794"/>
                  </a:lnTo>
                  <a:lnTo>
                    <a:pt x="435063" y="1080376"/>
                  </a:lnTo>
                  <a:lnTo>
                    <a:pt x="427850" y="1081836"/>
                  </a:lnTo>
                  <a:lnTo>
                    <a:pt x="453529" y="1105598"/>
                  </a:lnTo>
                  <a:close/>
                </a:path>
              </a:pathLst>
            </a:custGeom>
            <a:solidFill>
              <a:srgbClr val="308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694027" y="3717900"/>
              <a:ext cx="126920" cy="28139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165209" y="3338593"/>
              <a:ext cx="575945" cy="1060450"/>
            </a:xfrm>
            <a:custGeom>
              <a:avLst/>
              <a:gdLst/>
              <a:ahLst/>
              <a:cxnLst/>
              <a:rect l="l" t="t" r="r" b="b"/>
              <a:pathLst>
                <a:path w="575945" h="1060450">
                  <a:moveTo>
                    <a:pt x="0" y="1059941"/>
                  </a:moveTo>
                  <a:lnTo>
                    <a:pt x="575832" y="0"/>
                  </a:lnTo>
                </a:path>
              </a:pathLst>
            </a:custGeom>
            <a:ln w="3487">
              <a:solidFill>
                <a:srgbClr val="3085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152798" y="3315766"/>
              <a:ext cx="600710" cy="1106170"/>
            </a:xfrm>
            <a:custGeom>
              <a:avLst/>
              <a:gdLst/>
              <a:ahLst/>
              <a:cxnLst/>
              <a:rect l="l" t="t" r="r" b="b"/>
              <a:pathLst>
                <a:path w="600710" h="1106170">
                  <a:moveTo>
                    <a:pt x="27762" y="1086307"/>
                  </a:moveTo>
                  <a:lnTo>
                    <a:pt x="20739" y="1083665"/>
                  </a:lnTo>
                  <a:lnTo>
                    <a:pt x="14452" y="1078992"/>
                  </a:lnTo>
                  <a:lnTo>
                    <a:pt x="9131" y="1072553"/>
                  </a:lnTo>
                  <a:lnTo>
                    <a:pt x="5016" y="1064564"/>
                  </a:lnTo>
                  <a:lnTo>
                    <a:pt x="0" y="1105598"/>
                  </a:lnTo>
                  <a:lnTo>
                    <a:pt x="27762" y="1086307"/>
                  </a:lnTo>
                  <a:close/>
                </a:path>
                <a:path w="600710" h="1106170">
                  <a:moveTo>
                    <a:pt x="600646" y="0"/>
                  </a:moveTo>
                  <a:lnTo>
                    <a:pt x="572884" y="19278"/>
                  </a:lnTo>
                  <a:lnTo>
                    <a:pt x="579894" y="21945"/>
                  </a:lnTo>
                  <a:lnTo>
                    <a:pt x="586193" y="26593"/>
                  </a:lnTo>
                  <a:lnTo>
                    <a:pt x="591515" y="33032"/>
                  </a:lnTo>
                  <a:lnTo>
                    <a:pt x="595630" y="41021"/>
                  </a:lnTo>
                  <a:lnTo>
                    <a:pt x="600646" y="0"/>
                  </a:lnTo>
                  <a:close/>
                </a:path>
              </a:pathLst>
            </a:custGeom>
            <a:solidFill>
              <a:srgbClr val="308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364519" y="3722832"/>
              <a:ext cx="150358" cy="26344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1633596" y="2133755"/>
            <a:ext cx="65405" cy="15367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b="1" spc="-2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50" b="1" spc="-1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50" b="1" spc="2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50" b="1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endParaRPr sz="25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3997264" y="4420760"/>
            <a:ext cx="311785" cy="197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b="1" spc="-25" dirty="0">
                <a:solidFill>
                  <a:srgbClr val="001F5F"/>
                </a:solidFill>
                <a:latin typeface="Arial"/>
                <a:cs typeface="Arial"/>
              </a:rPr>
              <a:t>Public</a:t>
            </a:r>
            <a:r>
              <a:rPr sz="25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" b="1" spc="-30" dirty="0">
                <a:solidFill>
                  <a:srgbClr val="001F5F"/>
                </a:solidFill>
                <a:latin typeface="Arial"/>
                <a:cs typeface="Arial"/>
              </a:rPr>
              <a:t>IP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50" b="1" spc="-30" dirty="0">
                <a:latin typeface="Arial"/>
                <a:cs typeface="Arial"/>
              </a:rPr>
              <a:t>Rou</a:t>
            </a:r>
            <a:r>
              <a:rPr sz="250" b="1" spc="-35" dirty="0">
                <a:latin typeface="Arial"/>
                <a:cs typeface="Arial"/>
              </a:rPr>
              <a:t>t</a:t>
            </a:r>
            <a:r>
              <a:rPr sz="250" b="1" spc="-15" dirty="0">
                <a:latin typeface="Arial"/>
                <a:cs typeface="Arial"/>
              </a:rPr>
              <a:t>e</a:t>
            </a:r>
            <a:r>
              <a:rPr sz="250" b="1" spc="-20" dirty="0">
                <a:latin typeface="Arial"/>
                <a:cs typeface="Arial"/>
              </a:rPr>
              <a:t>r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4030099" y="4639835"/>
            <a:ext cx="1022350" cy="306705"/>
            <a:chOff x="4030099" y="4639835"/>
            <a:chExt cx="1022350" cy="306705"/>
          </a:xfrm>
        </p:grpSpPr>
        <p:sp>
          <p:nvSpPr>
            <p:cNvPr id="219" name="object 219"/>
            <p:cNvSpPr/>
            <p:nvPr/>
          </p:nvSpPr>
          <p:spPr>
            <a:xfrm>
              <a:off x="4079501" y="4647587"/>
              <a:ext cx="881380" cy="170815"/>
            </a:xfrm>
            <a:custGeom>
              <a:avLst/>
              <a:gdLst/>
              <a:ahLst/>
              <a:cxnLst/>
              <a:rect l="l" t="t" r="r" b="b"/>
              <a:pathLst>
                <a:path w="881379" h="170814">
                  <a:moveTo>
                    <a:pt x="421582" y="163985"/>
                  </a:moveTo>
                  <a:lnTo>
                    <a:pt x="421582" y="166016"/>
                  </a:lnTo>
                  <a:lnTo>
                    <a:pt x="502317" y="166016"/>
                  </a:lnTo>
                </a:path>
                <a:path w="881379" h="170814">
                  <a:moveTo>
                    <a:pt x="0" y="0"/>
                  </a:moveTo>
                  <a:lnTo>
                    <a:pt x="0" y="166016"/>
                  </a:lnTo>
                  <a:lnTo>
                    <a:pt x="502317" y="166016"/>
                  </a:lnTo>
                </a:path>
                <a:path w="881379" h="170814">
                  <a:moveTo>
                    <a:pt x="669151" y="154229"/>
                  </a:moveTo>
                  <a:lnTo>
                    <a:pt x="669151" y="166016"/>
                  </a:lnTo>
                  <a:lnTo>
                    <a:pt x="502317" y="166016"/>
                  </a:lnTo>
                </a:path>
                <a:path w="881379" h="170814">
                  <a:moveTo>
                    <a:pt x="820807" y="170489"/>
                  </a:moveTo>
                  <a:lnTo>
                    <a:pt x="820807" y="166016"/>
                  </a:lnTo>
                  <a:lnTo>
                    <a:pt x="502317" y="166016"/>
                  </a:lnTo>
                </a:path>
                <a:path w="881379" h="170814">
                  <a:moveTo>
                    <a:pt x="881175" y="155858"/>
                  </a:moveTo>
                  <a:lnTo>
                    <a:pt x="881175" y="166016"/>
                  </a:lnTo>
                  <a:lnTo>
                    <a:pt x="502317" y="166016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348952" y="4813603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465777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116041" y="4783118"/>
              <a:ext cx="931597" cy="60971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116041" y="4783118"/>
              <a:ext cx="932180" cy="61594"/>
            </a:xfrm>
            <a:custGeom>
              <a:avLst/>
              <a:gdLst/>
              <a:ahLst/>
              <a:cxnLst/>
              <a:rect l="l" t="t" r="r" b="b"/>
              <a:pathLst>
                <a:path w="932179" h="61595">
                  <a:moveTo>
                    <a:pt x="927013" y="30485"/>
                  </a:moveTo>
                  <a:lnTo>
                    <a:pt x="927013" y="17018"/>
                  </a:lnTo>
                  <a:lnTo>
                    <a:pt x="923900" y="6097"/>
                  </a:lnTo>
                  <a:lnTo>
                    <a:pt x="920094" y="6097"/>
                  </a:lnTo>
                  <a:lnTo>
                    <a:pt x="916289" y="6097"/>
                  </a:lnTo>
                  <a:lnTo>
                    <a:pt x="913218" y="17018"/>
                  </a:lnTo>
                  <a:lnTo>
                    <a:pt x="913218" y="30485"/>
                  </a:lnTo>
                  <a:lnTo>
                    <a:pt x="913218" y="43958"/>
                  </a:lnTo>
                  <a:lnTo>
                    <a:pt x="916289" y="54874"/>
                  </a:lnTo>
                  <a:lnTo>
                    <a:pt x="920094" y="54874"/>
                  </a:lnTo>
                  <a:lnTo>
                    <a:pt x="923900" y="54874"/>
                  </a:lnTo>
                  <a:lnTo>
                    <a:pt x="927013" y="43958"/>
                  </a:lnTo>
                  <a:lnTo>
                    <a:pt x="927013" y="30485"/>
                  </a:lnTo>
                  <a:close/>
                </a:path>
                <a:path w="932179" h="61595">
                  <a:moveTo>
                    <a:pt x="11459" y="0"/>
                  </a:moveTo>
                  <a:lnTo>
                    <a:pt x="920094" y="0"/>
                  </a:lnTo>
                  <a:lnTo>
                    <a:pt x="924573" y="2396"/>
                  </a:lnTo>
                  <a:lnTo>
                    <a:pt x="928229" y="8929"/>
                  </a:lnTo>
                  <a:lnTo>
                    <a:pt x="930694" y="18620"/>
                  </a:lnTo>
                  <a:lnTo>
                    <a:pt x="931597" y="30485"/>
                  </a:lnTo>
                  <a:lnTo>
                    <a:pt x="930694" y="42353"/>
                  </a:lnTo>
                  <a:lnTo>
                    <a:pt x="928229" y="52043"/>
                  </a:lnTo>
                  <a:lnTo>
                    <a:pt x="924573" y="58575"/>
                  </a:lnTo>
                  <a:lnTo>
                    <a:pt x="920094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3"/>
                  </a:lnTo>
                  <a:lnTo>
                    <a:pt x="902" y="42353"/>
                  </a:lnTo>
                  <a:lnTo>
                    <a:pt x="0" y="30485"/>
                  </a:lnTo>
                  <a:lnTo>
                    <a:pt x="902" y="18620"/>
                  </a:lnTo>
                  <a:lnTo>
                    <a:pt x="3362" y="8929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116041" y="4783118"/>
              <a:ext cx="932180" cy="61594"/>
            </a:xfrm>
            <a:custGeom>
              <a:avLst/>
              <a:gdLst/>
              <a:ahLst/>
              <a:cxnLst/>
              <a:rect l="l" t="t" r="r" b="b"/>
              <a:pathLst>
                <a:path w="932179" h="61595">
                  <a:moveTo>
                    <a:pt x="11459" y="0"/>
                  </a:moveTo>
                  <a:lnTo>
                    <a:pt x="920094" y="0"/>
                  </a:lnTo>
                  <a:lnTo>
                    <a:pt x="924573" y="2396"/>
                  </a:lnTo>
                  <a:lnTo>
                    <a:pt x="928229" y="8929"/>
                  </a:lnTo>
                  <a:lnTo>
                    <a:pt x="930694" y="18620"/>
                  </a:lnTo>
                  <a:lnTo>
                    <a:pt x="931597" y="30485"/>
                  </a:lnTo>
                  <a:lnTo>
                    <a:pt x="930694" y="42353"/>
                  </a:lnTo>
                  <a:lnTo>
                    <a:pt x="928229" y="52043"/>
                  </a:lnTo>
                  <a:lnTo>
                    <a:pt x="924573" y="58575"/>
                  </a:lnTo>
                  <a:lnTo>
                    <a:pt x="920094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3"/>
                  </a:lnTo>
                  <a:lnTo>
                    <a:pt x="902" y="42353"/>
                  </a:lnTo>
                  <a:lnTo>
                    <a:pt x="0" y="30485"/>
                  </a:lnTo>
                  <a:lnTo>
                    <a:pt x="902" y="18620"/>
                  </a:lnTo>
                  <a:lnTo>
                    <a:pt x="3362" y="8929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543721" y="4792140"/>
              <a:ext cx="78740" cy="38100"/>
            </a:xfrm>
            <a:custGeom>
              <a:avLst/>
              <a:gdLst/>
              <a:ahLst/>
              <a:cxnLst/>
              <a:rect l="l" t="t" r="r" b="b"/>
              <a:pathLst>
                <a:path w="78739" h="38100">
                  <a:moveTo>
                    <a:pt x="11762" y="0"/>
                  </a:moveTo>
                  <a:lnTo>
                    <a:pt x="0" y="0"/>
                  </a:lnTo>
                  <a:lnTo>
                    <a:pt x="0" y="36949"/>
                  </a:lnTo>
                  <a:lnTo>
                    <a:pt x="11762" y="36949"/>
                  </a:lnTo>
                  <a:lnTo>
                    <a:pt x="13232" y="36743"/>
                  </a:lnTo>
                  <a:lnTo>
                    <a:pt x="15827" y="35900"/>
                  </a:lnTo>
                  <a:lnTo>
                    <a:pt x="16951" y="35286"/>
                  </a:lnTo>
                  <a:lnTo>
                    <a:pt x="18767" y="33657"/>
                  </a:lnTo>
                  <a:lnTo>
                    <a:pt x="19592" y="32590"/>
                  </a:lnTo>
                  <a:lnTo>
                    <a:pt x="3675" y="32590"/>
                  </a:lnTo>
                  <a:lnTo>
                    <a:pt x="3675" y="4359"/>
                  </a:lnTo>
                  <a:lnTo>
                    <a:pt x="19696" y="4359"/>
                  </a:lnTo>
                  <a:lnTo>
                    <a:pt x="17513" y="1898"/>
                  </a:lnTo>
                  <a:lnTo>
                    <a:pt x="16173" y="1015"/>
                  </a:lnTo>
                  <a:lnTo>
                    <a:pt x="13405" y="177"/>
                  </a:lnTo>
                  <a:lnTo>
                    <a:pt x="11762" y="0"/>
                  </a:lnTo>
                  <a:close/>
                </a:path>
                <a:path w="78739" h="38100">
                  <a:moveTo>
                    <a:pt x="19696" y="4359"/>
                  </a:moveTo>
                  <a:lnTo>
                    <a:pt x="11762" y="4359"/>
                  </a:lnTo>
                  <a:lnTo>
                    <a:pt x="13319" y="4611"/>
                  </a:lnTo>
                  <a:lnTo>
                    <a:pt x="15697" y="5821"/>
                  </a:lnTo>
                  <a:lnTo>
                    <a:pt x="16865" y="7215"/>
                  </a:lnTo>
                  <a:lnTo>
                    <a:pt x="18767" y="11362"/>
                  </a:lnTo>
                  <a:lnTo>
                    <a:pt x="19243" y="14333"/>
                  </a:lnTo>
                  <a:lnTo>
                    <a:pt x="19233" y="21078"/>
                  </a:lnTo>
                  <a:lnTo>
                    <a:pt x="11502" y="32590"/>
                  </a:lnTo>
                  <a:lnTo>
                    <a:pt x="19592" y="32590"/>
                  </a:lnTo>
                  <a:lnTo>
                    <a:pt x="23048" y="21078"/>
                  </a:lnTo>
                  <a:lnTo>
                    <a:pt x="22962" y="14333"/>
                  </a:lnTo>
                  <a:lnTo>
                    <a:pt x="22659" y="12050"/>
                  </a:lnTo>
                  <a:lnTo>
                    <a:pt x="21967" y="9492"/>
                  </a:lnTo>
                  <a:lnTo>
                    <a:pt x="21232" y="6928"/>
                  </a:lnTo>
                  <a:lnTo>
                    <a:pt x="20108" y="4823"/>
                  </a:lnTo>
                  <a:lnTo>
                    <a:pt x="19696" y="4359"/>
                  </a:lnTo>
                  <a:close/>
                </a:path>
                <a:path w="78739" h="38100">
                  <a:moveTo>
                    <a:pt x="44404" y="13335"/>
                  </a:moveTo>
                  <a:lnTo>
                    <a:pt x="38530" y="13335"/>
                  </a:lnTo>
                  <a:lnTo>
                    <a:pt x="39827" y="13846"/>
                  </a:lnTo>
                  <a:lnTo>
                    <a:pt x="41340" y="15629"/>
                  </a:lnTo>
                  <a:lnTo>
                    <a:pt x="41578" y="16524"/>
                  </a:lnTo>
                  <a:lnTo>
                    <a:pt x="41643" y="19966"/>
                  </a:lnTo>
                  <a:lnTo>
                    <a:pt x="40346" y="20568"/>
                  </a:lnTo>
                  <a:lnTo>
                    <a:pt x="38313" y="21090"/>
                  </a:lnTo>
                  <a:lnTo>
                    <a:pt x="34205" y="21744"/>
                  </a:lnTo>
                  <a:lnTo>
                    <a:pt x="33167" y="21973"/>
                  </a:lnTo>
                  <a:lnTo>
                    <a:pt x="27589" y="32131"/>
                  </a:lnTo>
                  <a:lnTo>
                    <a:pt x="28194" y="33967"/>
                  </a:lnTo>
                  <a:lnTo>
                    <a:pt x="30573" y="36840"/>
                  </a:lnTo>
                  <a:lnTo>
                    <a:pt x="32302" y="37557"/>
                  </a:lnTo>
                  <a:lnTo>
                    <a:pt x="35848" y="37557"/>
                  </a:lnTo>
                  <a:lnTo>
                    <a:pt x="37103" y="37265"/>
                  </a:lnTo>
                  <a:lnTo>
                    <a:pt x="39438" y="36089"/>
                  </a:lnTo>
                  <a:lnTo>
                    <a:pt x="40649" y="35079"/>
                  </a:lnTo>
                  <a:lnTo>
                    <a:pt x="41628" y="34001"/>
                  </a:lnTo>
                  <a:lnTo>
                    <a:pt x="33989" y="34001"/>
                  </a:lnTo>
                  <a:lnTo>
                    <a:pt x="32994" y="33600"/>
                  </a:lnTo>
                  <a:lnTo>
                    <a:pt x="31611" y="31988"/>
                  </a:lnTo>
                  <a:lnTo>
                    <a:pt x="31288" y="31047"/>
                  </a:lnTo>
                  <a:lnTo>
                    <a:pt x="31394" y="28260"/>
                  </a:lnTo>
                  <a:lnTo>
                    <a:pt x="38530" y="24761"/>
                  </a:lnTo>
                  <a:lnTo>
                    <a:pt x="40389" y="24187"/>
                  </a:lnTo>
                  <a:lnTo>
                    <a:pt x="41643" y="23516"/>
                  </a:lnTo>
                  <a:lnTo>
                    <a:pt x="45103" y="23516"/>
                  </a:lnTo>
                  <a:lnTo>
                    <a:pt x="44999" y="15922"/>
                  </a:lnTo>
                  <a:lnTo>
                    <a:pt x="44713" y="14259"/>
                  </a:lnTo>
                  <a:lnTo>
                    <a:pt x="44404" y="13335"/>
                  </a:lnTo>
                  <a:close/>
                </a:path>
                <a:path w="78739" h="38100">
                  <a:moveTo>
                    <a:pt x="45309" y="33651"/>
                  </a:moveTo>
                  <a:lnTo>
                    <a:pt x="41946" y="33651"/>
                  </a:lnTo>
                  <a:lnTo>
                    <a:pt x="42028" y="34856"/>
                  </a:lnTo>
                  <a:lnTo>
                    <a:pt x="42278" y="36089"/>
                  </a:lnTo>
                  <a:lnTo>
                    <a:pt x="42594" y="36949"/>
                  </a:lnTo>
                  <a:lnTo>
                    <a:pt x="46184" y="36949"/>
                  </a:lnTo>
                  <a:lnTo>
                    <a:pt x="45751" y="35928"/>
                  </a:lnTo>
                  <a:lnTo>
                    <a:pt x="45449" y="34856"/>
                  </a:lnTo>
                  <a:lnTo>
                    <a:pt x="45309" y="33651"/>
                  </a:lnTo>
                  <a:close/>
                </a:path>
                <a:path w="78739" h="38100">
                  <a:moveTo>
                    <a:pt x="45103" y="23516"/>
                  </a:moveTo>
                  <a:lnTo>
                    <a:pt x="41643" y="23516"/>
                  </a:lnTo>
                  <a:lnTo>
                    <a:pt x="41594" y="27611"/>
                  </a:lnTo>
                  <a:lnTo>
                    <a:pt x="41483" y="28581"/>
                  </a:lnTo>
                  <a:lnTo>
                    <a:pt x="36627" y="34001"/>
                  </a:lnTo>
                  <a:lnTo>
                    <a:pt x="41628" y="34001"/>
                  </a:lnTo>
                  <a:lnTo>
                    <a:pt x="41946" y="33651"/>
                  </a:lnTo>
                  <a:lnTo>
                    <a:pt x="45309" y="33651"/>
                  </a:lnTo>
                  <a:lnTo>
                    <a:pt x="45189" y="32619"/>
                  </a:lnTo>
                  <a:lnTo>
                    <a:pt x="45103" y="23516"/>
                  </a:lnTo>
                  <a:close/>
                </a:path>
                <a:path w="78739" h="38100">
                  <a:moveTo>
                    <a:pt x="39005" y="9578"/>
                  </a:moveTo>
                  <a:lnTo>
                    <a:pt x="35546" y="9578"/>
                  </a:lnTo>
                  <a:lnTo>
                    <a:pt x="34032" y="9894"/>
                  </a:lnTo>
                  <a:lnTo>
                    <a:pt x="28194" y="17821"/>
                  </a:lnTo>
                  <a:lnTo>
                    <a:pt x="31524" y="18423"/>
                  </a:lnTo>
                  <a:lnTo>
                    <a:pt x="31913" y="16524"/>
                  </a:lnTo>
                  <a:lnTo>
                    <a:pt x="32475" y="15205"/>
                  </a:lnTo>
                  <a:lnTo>
                    <a:pt x="33989" y="13708"/>
                  </a:lnTo>
                  <a:lnTo>
                    <a:pt x="35200" y="13335"/>
                  </a:lnTo>
                  <a:lnTo>
                    <a:pt x="44404" y="13335"/>
                  </a:lnTo>
                  <a:lnTo>
                    <a:pt x="43849" y="12412"/>
                  </a:lnTo>
                  <a:lnTo>
                    <a:pt x="43373" y="11597"/>
                  </a:lnTo>
                  <a:lnTo>
                    <a:pt x="42551" y="10920"/>
                  </a:lnTo>
                  <a:lnTo>
                    <a:pt x="40432" y="9848"/>
                  </a:lnTo>
                  <a:lnTo>
                    <a:pt x="39005" y="9578"/>
                  </a:lnTo>
                  <a:close/>
                </a:path>
                <a:path w="78739" h="38100">
                  <a:moveTo>
                    <a:pt x="52238" y="13714"/>
                  </a:moveTo>
                  <a:lnTo>
                    <a:pt x="48865" y="13714"/>
                  </a:lnTo>
                  <a:lnTo>
                    <a:pt x="48893" y="32229"/>
                  </a:lnTo>
                  <a:lnTo>
                    <a:pt x="52368" y="37305"/>
                  </a:lnTo>
                  <a:lnTo>
                    <a:pt x="54357" y="37305"/>
                  </a:lnTo>
                  <a:lnTo>
                    <a:pt x="55222" y="37173"/>
                  </a:lnTo>
                  <a:lnTo>
                    <a:pt x="56173" y="36903"/>
                  </a:lnTo>
                  <a:lnTo>
                    <a:pt x="55718" y="33072"/>
                  </a:lnTo>
                  <a:lnTo>
                    <a:pt x="53665" y="33072"/>
                  </a:lnTo>
                  <a:lnTo>
                    <a:pt x="53276" y="32963"/>
                  </a:lnTo>
                  <a:lnTo>
                    <a:pt x="52757" y="32527"/>
                  </a:lnTo>
                  <a:lnTo>
                    <a:pt x="52541" y="32229"/>
                  </a:lnTo>
                  <a:lnTo>
                    <a:pt x="52411" y="31862"/>
                  </a:lnTo>
                  <a:lnTo>
                    <a:pt x="52324" y="31489"/>
                  </a:lnTo>
                  <a:lnTo>
                    <a:pt x="52238" y="13714"/>
                  </a:lnTo>
                  <a:close/>
                </a:path>
                <a:path w="78739" h="38100">
                  <a:moveTo>
                    <a:pt x="55697" y="32894"/>
                  </a:moveTo>
                  <a:lnTo>
                    <a:pt x="54573" y="33072"/>
                  </a:lnTo>
                  <a:lnTo>
                    <a:pt x="55718" y="33072"/>
                  </a:lnTo>
                  <a:lnTo>
                    <a:pt x="55697" y="32894"/>
                  </a:lnTo>
                  <a:close/>
                </a:path>
                <a:path w="78739" h="38100">
                  <a:moveTo>
                    <a:pt x="55697" y="10180"/>
                  </a:moveTo>
                  <a:lnTo>
                    <a:pt x="46357" y="10180"/>
                  </a:lnTo>
                  <a:lnTo>
                    <a:pt x="46357" y="13714"/>
                  </a:lnTo>
                  <a:lnTo>
                    <a:pt x="55697" y="13714"/>
                  </a:lnTo>
                  <a:lnTo>
                    <a:pt x="55697" y="10180"/>
                  </a:lnTo>
                  <a:close/>
                </a:path>
                <a:path w="78739" h="38100">
                  <a:moveTo>
                    <a:pt x="52238" y="831"/>
                  </a:moveTo>
                  <a:lnTo>
                    <a:pt x="48865" y="3556"/>
                  </a:lnTo>
                  <a:lnTo>
                    <a:pt x="48865" y="10180"/>
                  </a:lnTo>
                  <a:lnTo>
                    <a:pt x="52238" y="10180"/>
                  </a:lnTo>
                  <a:lnTo>
                    <a:pt x="52238" y="831"/>
                  </a:lnTo>
                  <a:close/>
                </a:path>
                <a:path w="78739" h="38100">
                  <a:moveTo>
                    <a:pt x="76837" y="13335"/>
                  </a:moveTo>
                  <a:lnTo>
                    <a:pt x="70962" y="13335"/>
                  </a:lnTo>
                  <a:lnTo>
                    <a:pt x="72260" y="13846"/>
                  </a:lnTo>
                  <a:lnTo>
                    <a:pt x="73773" y="15629"/>
                  </a:lnTo>
                  <a:lnTo>
                    <a:pt x="74011" y="16524"/>
                  </a:lnTo>
                  <a:lnTo>
                    <a:pt x="74076" y="19966"/>
                  </a:lnTo>
                  <a:lnTo>
                    <a:pt x="72779" y="20568"/>
                  </a:lnTo>
                  <a:lnTo>
                    <a:pt x="70746" y="21090"/>
                  </a:lnTo>
                  <a:lnTo>
                    <a:pt x="66638" y="21744"/>
                  </a:lnTo>
                  <a:lnTo>
                    <a:pt x="65600" y="21973"/>
                  </a:lnTo>
                  <a:lnTo>
                    <a:pt x="60022" y="32131"/>
                  </a:lnTo>
                  <a:lnTo>
                    <a:pt x="60627" y="33967"/>
                  </a:lnTo>
                  <a:lnTo>
                    <a:pt x="63005" y="36840"/>
                  </a:lnTo>
                  <a:lnTo>
                    <a:pt x="64735" y="37557"/>
                  </a:lnTo>
                  <a:lnTo>
                    <a:pt x="68281" y="37557"/>
                  </a:lnTo>
                  <a:lnTo>
                    <a:pt x="69535" y="37265"/>
                  </a:lnTo>
                  <a:lnTo>
                    <a:pt x="71870" y="36089"/>
                  </a:lnTo>
                  <a:lnTo>
                    <a:pt x="73081" y="35079"/>
                  </a:lnTo>
                  <a:lnTo>
                    <a:pt x="74061" y="34001"/>
                  </a:lnTo>
                  <a:lnTo>
                    <a:pt x="66422" y="34001"/>
                  </a:lnTo>
                  <a:lnTo>
                    <a:pt x="65427" y="33600"/>
                  </a:lnTo>
                  <a:lnTo>
                    <a:pt x="64043" y="31988"/>
                  </a:lnTo>
                  <a:lnTo>
                    <a:pt x="63721" y="31047"/>
                  </a:lnTo>
                  <a:lnTo>
                    <a:pt x="63827" y="28260"/>
                  </a:lnTo>
                  <a:lnTo>
                    <a:pt x="70962" y="24761"/>
                  </a:lnTo>
                  <a:lnTo>
                    <a:pt x="72822" y="24187"/>
                  </a:lnTo>
                  <a:lnTo>
                    <a:pt x="74076" y="23516"/>
                  </a:lnTo>
                  <a:lnTo>
                    <a:pt x="77535" y="23516"/>
                  </a:lnTo>
                  <a:lnTo>
                    <a:pt x="77432" y="15922"/>
                  </a:lnTo>
                  <a:lnTo>
                    <a:pt x="77146" y="14259"/>
                  </a:lnTo>
                  <a:lnTo>
                    <a:pt x="76837" y="13335"/>
                  </a:lnTo>
                  <a:close/>
                </a:path>
                <a:path w="78739" h="38100">
                  <a:moveTo>
                    <a:pt x="77742" y="33651"/>
                  </a:moveTo>
                  <a:lnTo>
                    <a:pt x="74379" y="33651"/>
                  </a:lnTo>
                  <a:lnTo>
                    <a:pt x="74461" y="34856"/>
                  </a:lnTo>
                  <a:lnTo>
                    <a:pt x="74711" y="36089"/>
                  </a:lnTo>
                  <a:lnTo>
                    <a:pt x="75027" y="36949"/>
                  </a:lnTo>
                  <a:lnTo>
                    <a:pt x="78616" y="36949"/>
                  </a:lnTo>
                  <a:lnTo>
                    <a:pt x="78184" y="35928"/>
                  </a:lnTo>
                  <a:lnTo>
                    <a:pt x="77881" y="34856"/>
                  </a:lnTo>
                  <a:lnTo>
                    <a:pt x="77742" y="33651"/>
                  </a:lnTo>
                  <a:close/>
                </a:path>
                <a:path w="78739" h="38100">
                  <a:moveTo>
                    <a:pt x="77535" y="23516"/>
                  </a:moveTo>
                  <a:lnTo>
                    <a:pt x="74076" y="23516"/>
                  </a:lnTo>
                  <a:lnTo>
                    <a:pt x="74027" y="27611"/>
                  </a:lnTo>
                  <a:lnTo>
                    <a:pt x="73916" y="28581"/>
                  </a:lnTo>
                  <a:lnTo>
                    <a:pt x="69060" y="34001"/>
                  </a:lnTo>
                  <a:lnTo>
                    <a:pt x="74061" y="34001"/>
                  </a:lnTo>
                  <a:lnTo>
                    <a:pt x="74379" y="33651"/>
                  </a:lnTo>
                  <a:lnTo>
                    <a:pt x="77742" y="33651"/>
                  </a:lnTo>
                  <a:lnTo>
                    <a:pt x="77622" y="32619"/>
                  </a:lnTo>
                  <a:lnTo>
                    <a:pt x="77535" y="23516"/>
                  </a:lnTo>
                  <a:close/>
                </a:path>
                <a:path w="78739" h="38100">
                  <a:moveTo>
                    <a:pt x="71438" y="9578"/>
                  </a:moveTo>
                  <a:lnTo>
                    <a:pt x="67978" y="9578"/>
                  </a:lnTo>
                  <a:lnTo>
                    <a:pt x="66465" y="9894"/>
                  </a:lnTo>
                  <a:lnTo>
                    <a:pt x="60627" y="17821"/>
                  </a:lnTo>
                  <a:lnTo>
                    <a:pt x="63957" y="18423"/>
                  </a:lnTo>
                  <a:lnTo>
                    <a:pt x="64346" y="16524"/>
                  </a:lnTo>
                  <a:lnTo>
                    <a:pt x="64908" y="15205"/>
                  </a:lnTo>
                  <a:lnTo>
                    <a:pt x="66422" y="13708"/>
                  </a:lnTo>
                  <a:lnTo>
                    <a:pt x="67633" y="13335"/>
                  </a:lnTo>
                  <a:lnTo>
                    <a:pt x="76837" y="13335"/>
                  </a:lnTo>
                  <a:lnTo>
                    <a:pt x="76281" y="12412"/>
                  </a:lnTo>
                  <a:lnTo>
                    <a:pt x="75806" y="11597"/>
                  </a:lnTo>
                  <a:lnTo>
                    <a:pt x="74984" y="10920"/>
                  </a:lnTo>
                  <a:lnTo>
                    <a:pt x="72865" y="9848"/>
                  </a:lnTo>
                  <a:lnTo>
                    <a:pt x="71438" y="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032322" y="4642058"/>
              <a:ext cx="866140" cy="273685"/>
            </a:xfrm>
            <a:custGeom>
              <a:avLst/>
              <a:gdLst/>
              <a:ahLst/>
              <a:cxnLst/>
              <a:rect l="l" t="t" r="r" b="b"/>
              <a:pathLst>
                <a:path w="866139" h="273685">
                  <a:moveTo>
                    <a:pt x="400306" y="267068"/>
                  </a:moveTo>
                  <a:lnTo>
                    <a:pt x="400306" y="269100"/>
                  </a:lnTo>
                  <a:lnTo>
                    <a:pt x="482079" y="269100"/>
                  </a:lnTo>
                </a:path>
                <a:path w="866139" h="273685">
                  <a:moveTo>
                    <a:pt x="0" y="0"/>
                  </a:moveTo>
                  <a:lnTo>
                    <a:pt x="0" y="269100"/>
                  </a:lnTo>
                  <a:lnTo>
                    <a:pt x="482079" y="269100"/>
                  </a:lnTo>
                </a:path>
                <a:path w="866139" h="273685">
                  <a:moveTo>
                    <a:pt x="651119" y="257312"/>
                  </a:moveTo>
                  <a:lnTo>
                    <a:pt x="651119" y="269100"/>
                  </a:lnTo>
                  <a:lnTo>
                    <a:pt x="482079" y="269100"/>
                  </a:lnTo>
                </a:path>
                <a:path w="866139" h="273685">
                  <a:moveTo>
                    <a:pt x="804763" y="273572"/>
                  </a:moveTo>
                  <a:lnTo>
                    <a:pt x="804763" y="269100"/>
                  </a:lnTo>
                  <a:lnTo>
                    <a:pt x="482079" y="269100"/>
                  </a:lnTo>
                </a:path>
                <a:path w="866139" h="273685">
                  <a:moveTo>
                    <a:pt x="865953" y="258941"/>
                  </a:moveTo>
                  <a:lnTo>
                    <a:pt x="865953" y="269100"/>
                  </a:lnTo>
                  <a:lnTo>
                    <a:pt x="482079" y="269100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278464" y="4911159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1917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042484" y="4880671"/>
              <a:ext cx="943878" cy="6097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042484" y="4880671"/>
              <a:ext cx="944244" cy="61594"/>
            </a:xfrm>
            <a:custGeom>
              <a:avLst/>
              <a:gdLst/>
              <a:ahLst/>
              <a:cxnLst/>
              <a:rect l="l" t="t" r="r" b="b"/>
              <a:pathLst>
                <a:path w="944245" h="61595">
                  <a:moveTo>
                    <a:pt x="939251" y="30487"/>
                  </a:moveTo>
                  <a:lnTo>
                    <a:pt x="939251" y="17018"/>
                  </a:lnTo>
                  <a:lnTo>
                    <a:pt x="936181" y="6097"/>
                  </a:lnTo>
                  <a:lnTo>
                    <a:pt x="932375" y="6097"/>
                  </a:lnTo>
                  <a:lnTo>
                    <a:pt x="928570" y="6097"/>
                  </a:lnTo>
                  <a:lnTo>
                    <a:pt x="925456" y="17018"/>
                  </a:lnTo>
                  <a:lnTo>
                    <a:pt x="925456" y="30487"/>
                  </a:lnTo>
                  <a:lnTo>
                    <a:pt x="925456" y="43956"/>
                  </a:lnTo>
                  <a:lnTo>
                    <a:pt x="928570" y="54875"/>
                  </a:lnTo>
                  <a:lnTo>
                    <a:pt x="932375" y="54875"/>
                  </a:lnTo>
                  <a:lnTo>
                    <a:pt x="936181" y="54875"/>
                  </a:lnTo>
                  <a:lnTo>
                    <a:pt x="939251" y="43956"/>
                  </a:lnTo>
                  <a:lnTo>
                    <a:pt x="939251" y="30487"/>
                  </a:lnTo>
                  <a:close/>
                </a:path>
                <a:path w="944245" h="61595">
                  <a:moveTo>
                    <a:pt x="11502" y="0"/>
                  </a:moveTo>
                  <a:lnTo>
                    <a:pt x="932375" y="0"/>
                  </a:lnTo>
                  <a:lnTo>
                    <a:pt x="936854" y="2396"/>
                  </a:lnTo>
                  <a:lnTo>
                    <a:pt x="940510" y="8930"/>
                  </a:lnTo>
                  <a:lnTo>
                    <a:pt x="942975" y="18620"/>
                  </a:lnTo>
                  <a:lnTo>
                    <a:pt x="943878" y="30487"/>
                  </a:lnTo>
                  <a:lnTo>
                    <a:pt x="942975" y="42353"/>
                  </a:lnTo>
                  <a:lnTo>
                    <a:pt x="940510" y="52043"/>
                  </a:lnTo>
                  <a:lnTo>
                    <a:pt x="936854" y="58577"/>
                  </a:lnTo>
                  <a:lnTo>
                    <a:pt x="932375" y="60972"/>
                  </a:lnTo>
                  <a:lnTo>
                    <a:pt x="11502" y="60972"/>
                  </a:lnTo>
                  <a:lnTo>
                    <a:pt x="7023" y="58577"/>
                  </a:lnTo>
                  <a:lnTo>
                    <a:pt x="3367" y="52043"/>
                  </a:lnTo>
                  <a:lnTo>
                    <a:pt x="903" y="42353"/>
                  </a:lnTo>
                  <a:lnTo>
                    <a:pt x="0" y="30487"/>
                  </a:lnTo>
                  <a:lnTo>
                    <a:pt x="903" y="18620"/>
                  </a:lnTo>
                  <a:lnTo>
                    <a:pt x="3367" y="8930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042484" y="4880671"/>
              <a:ext cx="944244" cy="61594"/>
            </a:xfrm>
            <a:custGeom>
              <a:avLst/>
              <a:gdLst/>
              <a:ahLst/>
              <a:cxnLst/>
              <a:rect l="l" t="t" r="r" b="b"/>
              <a:pathLst>
                <a:path w="944245" h="61595">
                  <a:moveTo>
                    <a:pt x="11502" y="0"/>
                  </a:moveTo>
                  <a:lnTo>
                    <a:pt x="932375" y="0"/>
                  </a:lnTo>
                  <a:lnTo>
                    <a:pt x="936854" y="2396"/>
                  </a:lnTo>
                  <a:lnTo>
                    <a:pt x="940510" y="8930"/>
                  </a:lnTo>
                  <a:lnTo>
                    <a:pt x="942975" y="18620"/>
                  </a:lnTo>
                  <a:lnTo>
                    <a:pt x="943878" y="30487"/>
                  </a:lnTo>
                  <a:lnTo>
                    <a:pt x="942975" y="42353"/>
                  </a:lnTo>
                  <a:lnTo>
                    <a:pt x="940510" y="52043"/>
                  </a:lnTo>
                  <a:lnTo>
                    <a:pt x="936854" y="58577"/>
                  </a:lnTo>
                  <a:lnTo>
                    <a:pt x="932375" y="60972"/>
                  </a:lnTo>
                  <a:lnTo>
                    <a:pt x="11502" y="60972"/>
                  </a:lnTo>
                  <a:lnTo>
                    <a:pt x="7023" y="58577"/>
                  </a:lnTo>
                  <a:lnTo>
                    <a:pt x="3367" y="52043"/>
                  </a:lnTo>
                  <a:lnTo>
                    <a:pt x="903" y="42353"/>
                  </a:lnTo>
                  <a:lnTo>
                    <a:pt x="0" y="30487"/>
                  </a:lnTo>
                  <a:lnTo>
                    <a:pt x="903" y="18620"/>
                  </a:lnTo>
                  <a:lnTo>
                    <a:pt x="3367" y="8930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8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465926" y="4889694"/>
              <a:ext cx="94615" cy="38100"/>
            </a:xfrm>
            <a:custGeom>
              <a:avLst/>
              <a:gdLst/>
              <a:ahLst/>
              <a:cxnLst/>
              <a:rect l="l" t="t" r="r" b="b"/>
              <a:pathLst>
                <a:path w="94614" h="38100">
                  <a:moveTo>
                    <a:pt x="3978" y="0"/>
                  </a:moveTo>
                  <a:lnTo>
                    <a:pt x="0" y="0"/>
                  </a:lnTo>
                  <a:lnTo>
                    <a:pt x="10767" y="36952"/>
                  </a:lnTo>
                  <a:lnTo>
                    <a:pt x="14573" y="36952"/>
                  </a:lnTo>
                  <a:lnTo>
                    <a:pt x="15770" y="32893"/>
                  </a:lnTo>
                  <a:lnTo>
                    <a:pt x="12670" y="32893"/>
                  </a:lnTo>
                  <a:lnTo>
                    <a:pt x="12249" y="30877"/>
                  </a:lnTo>
                  <a:lnTo>
                    <a:pt x="11767" y="28860"/>
                  </a:lnTo>
                  <a:lnTo>
                    <a:pt x="11200" y="26843"/>
                  </a:lnTo>
                  <a:lnTo>
                    <a:pt x="3978" y="0"/>
                  </a:lnTo>
                  <a:close/>
                </a:path>
                <a:path w="94614" h="38100">
                  <a:moveTo>
                    <a:pt x="25470" y="0"/>
                  </a:moveTo>
                  <a:lnTo>
                    <a:pt x="21708" y="0"/>
                  </a:lnTo>
                  <a:lnTo>
                    <a:pt x="13587" y="28994"/>
                  </a:lnTo>
                  <a:lnTo>
                    <a:pt x="13074" y="31011"/>
                  </a:lnTo>
                  <a:lnTo>
                    <a:pt x="12670" y="32893"/>
                  </a:lnTo>
                  <a:lnTo>
                    <a:pt x="15770" y="32893"/>
                  </a:lnTo>
                  <a:lnTo>
                    <a:pt x="25470" y="0"/>
                  </a:lnTo>
                  <a:close/>
                </a:path>
                <a:path w="94614" h="38100">
                  <a:moveTo>
                    <a:pt x="39308" y="9578"/>
                  </a:moveTo>
                  <a:lnTo>
                    <a:pt x="34032" y="9578"/>
                  </a:lnTo>
                  <a:lnTo>
                    <a:pt x="31913" y="10571"/>
                  </a:lnTo>
                  <a:lnTo>
                    <a:pt x="28108" y="14935"/>
                  </a:lnTo>
                  <a:lnTo>
                    <a:pt x="27070" y="18612"/>
                  </a:lnTo>
                  <a:lnTo>
                    <a:pt x="27070" y="28087"/>
                  </a:lnTo>
                  <a:lnTo>
                    <a:pt x="27935" y="31549"/>
                  </a:lnTo>
                  <a:lnTo>
                    <a:pt x="31394" y="36355"/>
                  </a:lnTo>
                  <a:lnTo>
                    <a:pt x="33686" y="37556"/>
                  </a:lnTo>
                  <a:lnTo>
                    <a:pt x="38270" y="37556"/>
                  </a:lnTo>
                  <a:lnTo>
                    <a:pt x="39913" y="37010"/>
                  </a:lnTo>
                  <a:lnTo>
                    <a:pt x="42854" y="34825"/>
                  </a:lnTo>
                  <a:lnTo>
                    <a:pt x="43615" y="33826"/>
                  </a:lnTo>
                  <a:lnTo>
                    <a:pt x="34811" y="33826"/>
                  </a:lnTo>
                  <a:lnTo>
                    <a:pt x="33381" y="32969"/>
                  </a:lnTo>
                  <a:lnTo>
                    <a:pt x="31135" y="29562"/>
                  </a:lnTo>
                  <a:lnTo>
                    <a:pt x="30573" y="26995"/>
                  </a:lnTo>
                  <a:lnTo>
                    <a:pt x="30580" y="20103"/>
                  </a:lnTo>
                  <a:lnTo>
                    <a:pt x="31135" y="17574"/>
                  </a:lnTo>
                  <a:lnTo>
                    <a:pt x="33384" y="14184"/>
                  </a:lnTo>
                  <a:lnTo>
                    <a:pt x="34811" y="13335"/>
                  </a:lnTo>
                  <a:lnTo>
                    <a:pt x="43428" y="13335"/>
                  </a:lnTo>
                  <a:lnTo>
                    <a:pt x="41557" y="10783"/>
                  </a:lnTo>
                  <a:lnTo>
                    <a:pt x="39308" y="9578"/>
                  </a:lnTo>
                  <a:close/>
                </a:path>
                <a:path w="94614" h="38100">
                  <a:moveTo>
                    <a:pt x="43428" y="13335"/>
                  </a:moveTo>
                  <a:lnTo>
                    <a:pt x="38184" y="13335"/>
                  </a:lnTo>
                  <a:lnTo>
                    <a:pt x="39611" y="14184"/>
                  </a:lnTo>
                  <a:lnTo>
                    <a:pt x="41859" y="17597"/>
                  </a:lnTo>
                  <a:lnTo>
                    <a:pt x="42421" y="20103"/>
                  </a:lnTo>
                  <a:lnTo>
                    <a:pt x="42407" y="26995"/>
                  </a:lnTo>
                  <a:lnTo>
                    <a:pt x="41846" y="29562"/>
                  </a:lnTo>
                  <a:lnTo>
                    <a:pt x="39604" y="32973"/>
                  </a:lnTo>
                  <a:lnTo>
                    <a:pt x="38227" y="33826"/>
                  </a:lnTo>
                  <a:lnTo>
                    <a:pt x="43615" y="33826"/>
                  </a:lnTo>
                  <a:lnTo>
                    <a:pt x="44022" y="33292"/>
                  </a:lnTo>
                  <a:lnTo>
                    <a:pt x="45578" y="29343"/>
                  </a:lnTo>
                  <a:lnTo>
                    <a:pt x="45916" y="26995"/>
                  </a:lnTo>
                  <a:lnTo>
                    <a:pt x="45878" y="18612"/>
                  </a:lnTo>
                  <a:lnTo>
                    <a:pt x="45059" y="15607"/>
                  </a:lnTo>
                  <a:lnTo>
                    <a:pt x="43428" y="13335"/>
                  </a:lnTo>
                  <a:close/>
                </a:path>
                <a:path w="94614" h="38100">
                  <a:moveTo>
                    <a:pt x="54443" y="0"/>
                  </a:moveTo>
                  <a:lnTo>
                    <a:pt x="51027" y="0"/>
                  </a:lnTo>
                  <a:lnTo>
                    <a:pt x="51027" y="5219"/>
                  </a:lnTo>
                  <a:lnTo>
                    <a:pt x="54443" y="5219"/>
                  </a:lnTo>
                  <a:lnTo>
                    <a:pt x="54443" y="0"/>
                  </a:lnTo>
                  <a:close/>
                </a:path>
                <a:path w="94614" h="38100">
                  <a:moveTo>
                    <a:pt x="54443" y="10180"/>
                  </a:moveTo>
                  <a:lnTo>
                    <a:pt x="51027" y="10180"/>
                  </a:lnTo>
                  <a:lnTo>
                    <a:pt x="51027" y="36952"/>
                  </a:lnTo>
                  <a:lnTo>
                    <a:pt x="54443" y="36952"/>
                  </a:lnTo>
                  <a:lnTo>
                    <a:pt x="54443" y="10180"/>
                  </a:lnTo>
                  <a:close/>
                </a:path>
                <a:path w="94614" h="38100">
                  <a:moveTo>
                    <a:pt x="67849" y="9578"/>
                  </a:moveTo>
                  <a:lnTo>
                    <a:pt x="63914" y="9578"/>
                  </a:lnTo>
                  <a:lnTo>
                    <a:pt x="62314" y="10117"/>
                  </a:lnTo>
                  <a:lnTo>
                    <a:pt x="56476" y="28137"/>
                  </a:lnTo>
                  <a:lnTo>
                    <a:pt x="57297" y="31570"/>
                  </a:lnTo>
                  <a:lnTo>
                    <a:pt x="60670" y="36359"/>
                  </a:lnTo>
                  <a:lnTo>
                    <a:pt x="62876" y="37556"/>
                  </a:lnTo>
                  <a:lnTo>
                    <a:pt x="67849" y="37556"/>
                  </a:lnTo>
                  <a:lnTo>
                    <a:pt x="69708" y="36687"/>
                  </a:lnTo>
                  <a:lnTo>
                    <a:pt x="72198" y="33826"/>
                  </a:lnTo>
                  <a:lnTo>
                    <a:pt x="63914" y="33826"/>
                  </a:lnTo>
                  <a:lnTo>
                    <a:pt x="62573" y="33011"/>
                  </a:lnTo>
                  <a:lnTo>
                    <a:pt x="60497" y="29751"/>
                  </a:lnTo>
                  <a:lnTo>
                    <a:pt x="60095" y="27726"/>
                  </a:lnTo>
                  <a:lnTo>
                    <a:pt x="59978" y="19994"/>
                  </a:lnTo>
                  <a:lnTo>
                    <a:pt x="60541" y="17402"/>
                  </a:lnTo>
                  <a:lnTo>
                    <a:pt x="61703" y="15578"/>
                  </a:lnTo>
                  <a:lnTo>
                    <a:pt x="62660" y="14127"/>
                  </a:lnTo>
                  <a:lnTo>
                    <a:pt x="64087" y="13306"/>
                  </a:lnTo>
                  <a:lnTo>
                    <a:pt x="72455" y="13306"/>
                  </a:lnTo>
                  <a:lnTo>
                    <a:pt x="69665" y="10312"/>
                  </a:lnTo>
                  <a:lnTo>
                    <a:pt x="67849" y="9578"/>
                  </a:lnTo>
                  <a:close/>
                </a:path>
                <a:path w="94614" h="38100">
                  <a:moveTo>
                    <a:pt x="70660" y="27146"/>
                  </a:moveTo>
                  <a:lnTo>
                    <a:pt x="70443" y="29415"/>
                  </a:lnTo>
                  <a:lnTo>
                    <a:pt x="69881" y="31095"/>
                  </a:lnTo>
                  <a:lnTo>
                    <a:pt x="68065" y="33280"/>
                  </a:lnTo>
                  <a:lnTo>
                    <a:pt x="66941" y="33826"/>
                  </a:lnTo>
                  <a:lnTo>
                    <a:pt x="72198" y="33826"/>
                  </a:lnTo>
                  <a:lnTo>
                    <a:pt x="72735" y="33208"/>
                  </a:lnTo>
                  <a:lnTo>
                    <a:pt x="73687" y="30801"/>
                  </a:lnTo>
                  <a:lnTo>
                    <a:pt x="74033" y="27726"/>
                  </a:lnTo>
                  <a:lnTo>
                    <a:pt x="70660" y="27146"/>
                  </a:lnTo>
                  <a:close/>
                </a:path>
                <a:path w="94614" h="38100">
                  <a:moveTo>
                    <a:pt x="72455" y="13306"/>
                  </a:moveTo>
                  <a:lnTo>
                    <a:pt x="66941" y="13306"/>
                  </a:lnTo>
                  <a:lnTo>
                    <a:pt x="67892" y="13760"/>
                  </a:lnTo>
                  <a:lnTo>
                    <a:pt x="69535" y="15578"/>
                  </a:lnTo>
                  <a:lnTo>
                    <a:pt x="70097" y="16931"/>
                  </a:lnTo>
                  <a:lnTo>
                    <a:pt x="70400" y="18727"/>
                  </a:lnTo>
                  <a:lnTo>
                    <a:pt x="73730" y="18044"/>
                  </a:lnTo>
                  <a:lnTo>
                    <a:pt x="73341" y="15343"/>
                  </a:lnTo>
                  <a:lnTo>
                    <a:pt x="72455" y="13306"/>
                  </a:lnTo>
                  <a:close/>
                </a:path>
                <a:path w="94614" h="38100">
                  <a:moveTo>
                    <a:pt x="87957" y="9578"/>
                  </a:moveTo>
                  <a:lnTo>
                    <a:pt x="82465" y="9578"/>
                  </a:lnTo>
                  <a:lnTo>
                    <a:pt x="80216" y="10823"/>
                  </a:lnTo>
                  <a:lnTo>
                    <a:pt x="76801" y="15670"/>
                  </a:lnTo>
                  <a:lnTo>
                    <a:pt x="76681" y="15928"/>
                  </a:lnTo>
                  <a:lnTo>
                    <a:pt x="76005" y="18658"/>
                  </a:lnTo>
                  <a:lnTo>
                    <a:pt x="75896" y="28331"/>
                  </a:lnTo>
                  <a:lnTo>
                    <a:pt x="76714" y="31528"/>
                  </a:lnTo>
                  <a:lnTo>
                    <a:pt x="80173" y="36351"/>
                  </a:lnTo>
                  <a:lnTo>
                    <a:pt x="82508" y="37556"/>
                  </a:lnTo>
                  <a:lnTo>
                    <a:pt x="87784" y="37556"/>
                  </a:lnTo>
                  <a:lnTo>
                    <a:pt x="89730" y="36800"/>
                  </a:lnTo>
                  <a:lnTo>
                    <a:pt x="91244" y="35288"/>
                  </a:lnTo>
                  <a:lnTo>
                    <a:pt x="92665" y="33826"/>
                  </a:lnTo>
                  <a:lnTo>
                    <a:pt x="83762" y="33826"/>
                  </a:lnTo>
                  <a:lnTo>
                    <a:pt x="82379" y="33044"/>
                  </a:lnTo>
                  <a:lnTo>
                    <a:pt x="80130" y="29919"/>
                  </a:lnTo>
                  <a:lnTo>
                    <a:pt x="79481" y="27667"/>
                  </a:lnTo>
                  <a:lnTo>
                    <a:pt x="79352" y="24726"/>
                  </a:lnTo>
                  <a:lnTo>
                    <a:pt x="94400" y="24726"/>
                  </a:lnTo>
                  <a:lnTo>
                    <a:pt x="94444" y="20998"/>
                  </a:lnTo>
                  <a:lnTo>
                    <a:pt x="79568" y="20998"/>
                  </a:lnTo>
                  <a:lnTo>
                    <a:pt x="79654" y="18658"/>
                  </a:lnTo>
                  <a:lnTo>
                    <a:pt x="80260" y="16794"/>
                  </a:lnTo>
                  <a:lnTo>
                    <a:pt x="82422" y="14006"/>
                  </a:lnTo>
                  <a:lnTo>
                    <a:pt x="83719" y="13306"/>
                  </a:lnTo>
                  <a:lnTo>
                    <a:pt x="91902" y="13306"/>
                  </a:lnTo>
                  <a:lnTo>
                    <a:pt x="90162" y="10794"/>
                  </a:lnTo>
                  <a:lnTo>
                    <a:pt x="87957" y="9578"/>
                  </a:lnTo>
                  <a:close/>
                </a:path>
                <a:path w="94614" h="38100">
                  <a:moveTo>
                    <a:pt x="90768" y="28331"/>
                  </a:moveTo>
                  <a:lnTo>
                    <a:pt x="86703" y="33826"/>
                  </a:lnTo>
                  <a:lnTo>
                    <a:pt x="92665" y="33826"/>
                  </a:lnTo>
                  <a:lnTo>
                    <a:pt x="93752" y="31649"/>
                  </a:lnTo>
                  <a:lnTo>
                    <a:pt x="94314" y="28911"/>
                  </a:lnTo>
                  <a:lnTo>
                    <a:pt x="90768" y="28331"/>
                  </a:lnTo>
                  <a:close/>
                </a:path>
                <a:path w="94614" h="38100">
                  <a:moveTo>
                    <a:pt x="91902" y="13306"/>
                  </a:moveTo>
                  <a:lnTo>
                    <a:pt x="87049" y="13306"/>
                  </a:lnTo>
                  <a:lnTo>
                    <a:pt x="88433" y="14184"/>
                  </a:lnTo>
                  <a:lnTo>
                    <a:pt x="89514" y="15928"/>
                  </a:lnTo>
                  <a:lnTo>
                    <a:pt x="90249" y="17058"/>
                  </a:lnTo>
                  <a:lnTo>
                    <a:pt x="90659" y="18658"/>
                  </a:lnTo>
                  <a:lnTo>
                    <a:pt x="90702" y="19100"/>
                  </a:lnTo>
                  <a:lnTo>
                    <a:pt x="90811" y="20998"/>
                  </a:lnTo>
                  <a:lnTo>
                    <a:pt x="94444" y="20998"/>
                  </a:lnTo>
                  <a:lnTo>
                    <a:pt x="94332" y="18658"/>
                  </a:lnTo>
                  <a:lnTo>
                    <a:pt x="93579" y="15670"/>
                  </a:lnTo>
                  <a:lnTo>
                    <a:pt x="91902" y="13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4835845" y="3297960"/>
            <a:ext cx="110489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b="1" spc="-30" dirty="0">
                <a:latin typeface="Arial"/>
                <a:cs typeface="Arial"/>
              </a:rPr>
              <a:t>Router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3842871" y="3475949"/>
            <a:ext cx="459740" cy="396240"/>
            <a:chOff x="3842871" y="3475949"/>
            <a:chExt cx="459740" cy="396240"/>
          </a:xfrm>
        </p:grpSpPr>
        <p:sp>
          <p:nvSpPr>
            <p:cNvPr id="233" name="object 233"/>
            <p:cNvSpPr/>
            <p:nvPr/>
          </p:nvSpPr>
          <p:spPr>
            <a:xfrm>
              <a:off x="3846363" y="3479441"/>
              <a:ext cx="452755" cy="389255"/>
            </a:xfrm>
            <a:custGeom>
              <a:avLst/>
              <a:gdLst/>
              <a:ahLst/>
              <a:cxnLst/>
              <a:rect l="l" t="t" r="r" b="b"/>
              <a:pathLst>
                <a:path w="452754" h="389254">
                  <a:moveTo>
                    <a:pt x="159195" y="0"/>
                  </a:moveTo>
                  <a:lnTo>
                    <a:pt x="117544" y="20613"/>
                  </a:lnTo>
                  <a:lnTo>
                    <a:pt x="95190" y="52619"/>
                  </a:lnTo>
                  <a:lnTo>
                    <a:pt x="63840" y="55992"/>
                  </a:lnTo>
                  <a:lnTo>
                    <a:pt x="37043" y="71518"/>
                  </a:lnTo>
                  <a:lnTo>
                    <a:pt x="17600" y="96723"/>
                  </a:lnTo>
                  <a:lnTo>
                    <a:pt x="8313" y="129134"/>
                  </a:lnTo>
                  <a:lnTo>
                    <a:pt x="8016" y="141770"/>
                  </a:lnTo>
                  <a:lnTo>
                    <a:pt x="9437" y="154250"/>
                  </a:lnTo>
                  <a:lnTo>
                    <a:pt x="12546" y="166374"/>
                  </a:lnTo>
                  <a:lnTo>
                    <a:pt x="17308" y="177945"/>
                  </a:lnTo>
                  <a:lnTo>
                    <a:pt x="4539" y="197843"/>
                  </a:lnTo>
                  <a:lnTo>
                    <a:pt x="0" y="220677"/>
                  </a:lnTo>
                  <a:lnTo>
                    <a:pt x="3747" y="243683"/>
                  </a:lnTo>
                  <a:lnTo>
                    <a:pt x="15837" y="264097"/>
                  </a:lnTo>
                  <a:lnTo>
                    <a:pt x="22077" y="270109"/>
                  </a:lnTo>
                  <a:lnTo>
                    <a:pt x="29038" y="275030"/>
                  </a:lnTo>
                  <a:lnTo>
                    <a:pt x="36598" y="278801"/>
                  </a:lnTo>
                  <a:lnTo>
                    <a:pt x="44638" y="281361"/>
                  </a:lnTo>
                  <a:lnTo>
                    <a:pt x="49401" y="310460"/>
                  </a:lnTo>
                  <a:lnTo>
                    <a:pt x="63670" y="334510"/>
                  </a:lnTo>
                  <a:lnTo>
                    <a:pt x="85278" y="351043"/>
                  </a:lnTo>
                  <a:lnTo>
                    <a:pt x="112055" y="357590"/>
                  </a:lnTo>
                  <a:lnTo>
                    <a:pt x="122294" y="357062"/>
                  </a:lnTo>
                  <a:lnTo>
                    <a:pt x="132282" y="354915"/>
                  </a:lnTo>
                  <a:lnTo>
                    <a:pt x="141864" y="351210"/>
                  </a:lnTo>
                  <a:lnTo>
                    <a:pt x="150887" y="346003"/>
                  </a:lnTo>
                  <a:lnTo>
                    <a:pt x="167504" y="369988"/>
                  </a:lnTo>
                  <a:lnTo>
                    <a:pt x="190574" y="384734"/>
                  </a:lnTo>
                  <a:lnTo>
                    <a:pt x="217099" y="389092"/>
                  </a:lnTo>
                  <a:lnTo>
                    <a:pt x="244077" y="381909"/>
                  </a:lnTo>
                  <a:lnTo>
                    <a:pt x="253080" y="376390"/>
                  </a:lnTo>
                  <a:lnTo>
                    <a:pt x="261191" y="369549"/>
                  </a:lnTo>
                  <a:lnTo>
                    <a:pt x="268280" y="361503"/>
                  </a:lnTo>
                  <a:lnTo>
                    <a:pt x="274218" y="352370"/>
                  </a:lnTo>
                  <a:lnTo>
                    <a:pt x="304815" y="365829"/>
                  </a:lnTo>
                  <a:lnTo>
                    <a:pt x="366220" y="352548"/>
                  </a:lnTo>
                  <a:lnTo>
                    <a:pt x="395648" y="315871"/>
                  </a:lnTo>
                  <a:lnTo>
                    <a:pt x="403517" y="277461"/>
                  </a:lnTo>
                  <a:lnTo>
                    <a:pt x="426804" y="266181"/>
                  </a:lnTo>
                  <a:lnTo>
                    <a:pt x="443674" y="246846"/>
                  </a:lnTo>
                  <a:lnTo>
                    <a:pt x="452573" y="222113"/>
                  </a:lnTo>
                  <a:lnTo>
                    <a:pt x="451949" y="194636"/>
                  </a:lnTo>
                  <a:lnTo>
                    <a:pt x="449147" y="184863"/>
                  </a:lnTo>
                  <a:lnTo>
                    <a:pt x="445068" y="175687"/>
                  </a:lnTo>
                  <a:lnTo>
                    <a:pt x="439781" y="167253"/>
                  </a:lnTo>
                  <a:lnTo>
                    <a:pt x="433355" y="159706"/>
                  </a:lnTo>
                  <a:lnTo>
                    <a:pt x="441487" y="140012"/>
                  </a:lnTo>
                  <a:lnTo>
                    <a:pt x="435130" y="99744"/>
                  </a:lnTo>
                  <a:lnTo>
                    <a:pt x="400993" y="74872"/>
                  </a:lnTo>
                  <a:lnTo>
                    <a:pt x="393571" y="74071"/>
                  </a:lnTo>
                  <a:lnTo>
                    <a:pt x="377419" y="41570"/>
                  </a:lnTo>
                  <a:lnTo>
                    <a:pt x="351830" y="19050"/>
                  </a:lnTo>
                  <a:lnTo>
                    <a:pt x="320256" y="8511"/>
                  </a:lnTo>
                  <a:lnTo>
                    <a:pt x="286153" y="11952"/>
                  </a:lnTo>
                  <a:lnTo>
                    <a:pt x="274238" y="16890"/>
                  </a:lnTo>
                  <a:lnTo>
                    <a:pt x="263191" y="23617"/>
                  </a:lnTo>
                  <a:lnTo>
                    <a:pt x="253181" y="32012"/>
                  </a:lnTo>
                  <a:lnTo>
                    <a:pt x="244380" y="41950"/>
                  </a:lnTo>
                  <a:lnTo>
                    <a:pt x="221315" y="15585"/>
                  </a:lnTo>
                  <a:lnTo>
                    <a:pt x="191666" y="1291"/>
                  </a:lnTo>
                  <a:lnTo>
                    <a:pt x="15919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846363" y="3479441"/>
              <a:ext cx="452755" cy="389255"/>
            </a:xfrm>
            <a:custGeom>
              <a:avLst/>
              <a:gdLst/>
              <a:ahLst/>
              <a:cxnLst/>
              <a:rect l="l" t="t" r="r" b="b"/>
              <a:pathLst>
                <a:path w="452754" h="389254">
                  <a:moveTo>
                    <a:pt x="17308" y="177945"/>
                  </a:moveTo>
                  <a:lnTo>
                    <a:pt x="4539" y="197843"/>
                  </a:lnTo>
                  <a:lnTo>
                    <a:pt x="0" y="220677"/>
                  </a:lnTo>
                  <a:lnTo>
                    <a:pt x="3747" y="243683"/>
                  </a:lnTo>
                  <a:lnTo>
                    <a:pt x="29038" y="275030"/>
                  </a:lnTo>
                  <a:lnTo>
                    <a:pt x="44638" y="281361"/>
                  </a:lnTo>
                  <a:lnTo>
                    <a:pt x="49401" y="310460"/>
                  </a:lnTo>
                  <a:lnTo>
                    <a:pt x="63670" y="334510"/>
                  </a:lnTo>
                  <a:lnTo>
                    <a:pt x="85278" y="351043"/>
                  </a:lnTo>
                  <a:lnTo>
                    <a:pt x="112055" y="357590"/>
                  </a:lnTo>
                  <a:lnTo>
                    <a:pt x="122294" y="357062"/>
                  </a:lnTo>
                  <a:lnTo>
                    <a:pt x="132282" y="354915"/>
                  </a:lnTo>
                  <a:lnTo>
                    <a:pt x="141864" y="351210"/>
                  </a:lnTo>
                  <a:lnTo>
                    <a:pt x="150887" y="346003"/>
                  </a:lnTo>
                  <a:lnTo>
                    <a:pt x="167504" y="369988"/>
                  </a:lnTo>
                  <a:lnTo>
                    <a:pt x="190574" y="384734"/>
                  </a:lnTo>
                  <a:lnTo>
                    <a:pt x="217099" y="389092"/>
                  </a:lnTo>
                  <a:lnTo>
                    <a:pt x="244077" y="381909"/>
                  </a:lnTo>
                  <a:lnTo>
                    <a:pt x="253080" y="376390"/>
                  </a:lnTo>
                  <a:lnTo>
                    <a:pt x="261191" y="369549"/>
                  </a:lnTo>
                  <a:lnTo>
                    <a:pt x="268280" y="361503"/>
                  </a:lnTo>
                  <a:lnTo>
                    <a:pt x="274218" y="352370"/>
                  </a:lnTo>
                  <a:lnTo>
                    <a:pt x="304815" y="365829"/>
                  </a:lnTo>
                  <a:lnTo>
                    <a:pt x="366220" y="352548"/>
                  </a:lnTo>
                  <a:lnTo>
                    <a:pt x="395648" y="315871"/>
                  </a:lnTo>
                  <a:lnTo>
                    <a:pt x="403517" y="277461"/>
                  </a:lnTo>
                  <a:lnTo>
                    <a:pt x="426804" y="266181"/>
                  </a:lnTo>
                  <a:lnTo>
                    <a:pt x="443674" y="246846"/>
                  </a:lnTo>
                  <a:lnTo>
                    <a:pt x="452573" y="222113"/>
                  </a:lnTo>
                  <a:lnTo>
                    <a:pt x="451949" y="194636"/>
                  </a:lnTo>
                  <a:lnTo>
                    <a:pt x="449147" y="184863"/>
                  </a:lnTo>
                  <a:lnTo>
                    <a:pt x="445068" y="175687"/>
                  </a:lnTo>
                  <a:lnTo>
                    <a:pt x="439781" y="167253"/>
                  </a:lnTo>
                  <a:lnTo>
                    <a:pt x="433355" y="159706"/>
                  </a:lnTo>
                  <a:lnTo>
                    <a:pt x="441487" y="140012"/>
                  </a:lnTo>
                  <a:lnTo>
                    <a:pt x="435130" y="99744"/>
                  </a:lnTo>
                  <a:lnTo>
                    <a:pt x="400993" y="74872"/>
                  </a:lnTo>
                  <a:lnTo>
                    <a:pt x="393571" y="74071"/>
                  </a:lnTo>
                  <a:lnTo>
                    <a:pt x="377419" y="41570"/>
                  </a:lnTo>
                  <a:lnTo>
                    <a:pt x="351830" y="19050"/>
                  </a:lnTo>
                  <a:lnTo>
                    <a:pt x="320256" y="8511"/>
                  </a:lnTo>
                  <a:lnTo>
                    <a:pt x="286153" y="11952"/>
                  </a:lnTo>
                  <a:lnTo>
                    <a:pt x="274238" y="16890"/>
                  </a:lnTo>
                  <a:lnTo>
                    <a:pt x="263191" y="23617"/>
                  </a:lnTo>
                  <a:lnTo>
                    <a:pt x="253181" y="32012"/>
                  </a:lnTo>
                  <a:lnTo>
                    <a:pt x="244380" y="41950"/>
                  </a:lnTo>
                  <a:lnTo>
                    <a:pt x="221315" y="15585"/>
                  </a:lnTo>
                  <a:lnTo>
                    <a:pt x="191666" y="1291"/>
                  </a:lnTo>
                  <a:lnTo>
                    <a:pt x="159195" y="0"/>
                  </a:lnTo>
                  <a:lnTo>
                    <a:pt x="127665" y="12641"/>
                  </a:lnTo>
                  <a:lnTo>
                    <a:pt x="117544" y="20613"/>
                  </a:lnTo>
                  <a:lnTo>
                    <a:pt x="108671" y="30049"/>
                  </a:lnTo>
                  <a:lnTo>
                    <a:pt x="101176" y="40775"/>
                  </a:lnTo>
                  <a:lnTo>
                    <a:pt x="95190" y="52619"/>
                  </a:lnTo>
                  <a:lnTo>
                    <a:pt x="63840" y="55992"/>
                  </a:lnTo>
                  <a:lnTo>
                    <a:pt x="37043" y="71518"/>
                  </a:lnTo>
                  <a:lnTo>
                    <a:pt x="17600" y="96723"/>
                  </a:lnTo>
                  <a:lnTo>
                    <a:pt x="8313" y="129134"/>
                  </a:lnTo>
                  <a:lnTo>
                    <a:pt x="8016" y="141770"/>
                  </a:lnTo>
                  <a:lnTo>
                    <a:pt x="9437" y="154250"/>
                  </a:lnTo>
                  <a:lnTo>
                    <a:pt x="12546" y="166374"/>
                  </a:lnTo>
                  <a:lnTo>
                    <a:pt x="17308" y="177945"/>
                  </a:lnTo>
                  <a:close/>
                </a:path>
              </a:pathLst>
            </a:custGeom>
            <a:ln w="6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3898539" y="3533012"/>
            <a:ext cx="353060" cy="220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550" b="1" spc="-105" dirty="0">
                <a:latin typeface="Arial"/>
                <a:cs typeface="Arial"/>
              </a:rPr>
              <a:t>BGP</a:t>
            </a:r>
            <a:endParaRPr sz="550">
              <a:latin typeface="Arial"/>
              <a:cs typeface="Arial"/>
            </a:endParaRPr>
          </a:p>
          <a:p>
            <a:pPr marL="12700" marR="5080" algn="ctr">
              <a:lnSpc>
                <a:spcPct val="103400"/>
              </a:lnSpc>
              <a:spcBef>
                <a:spcPts val="15"/>
              </a:spcBef>
            </a:pPr>
            <a:r>
              <a:rPr sz="350" b="1" spc="-40" dirty="0">
                <a:latin typeface="Arial"/>
                <a:cs typeface="Arial"/>
              </a:rPr>
              <a:t>Inside</a:t>
            </a:r>
            <a:r>
              <a:rPr sz="350" b="1" spc="-65" dirty="0">
                <a:latin typeface="Arial"/>
                <a:cs typeface="Arial"/>
              </a:rPr>
              <a:t> </a:t>
            </a:r>
            <a:r>
              <a:rPr sz="350" b="1" spc="-55" dirty="0">
                <a:latin typeface="Arial"/>
                <a:cs typeface="Arial"/>
              </a:rPr>
              <a:t>GRE</a:t>
            </a:r>
            <a:r>
              <a:rPr sz="350" b="1" spc="-60" dirty="0">
                <a:latin typeface="Arial"/>
                <a:cs typeface="Arial"/>
              </a:rPr>
              <a:t> </a:t>
            </a:r>
            <a:r>
              <a:rPr sz="350" b="1" spc="-45" dirty="0">
                <a:latin typeface="Arial"/>
                <a:cs typeface="Arial"/>
              </a:rPr>
              <a:t>Tunnels </a:t>
            </a:r>
            <a:r>
              <a:rPr sz="350" b="1" spc="-20" dirty="0">
                <a:latin typeface="Arial"/>
                <a:cs typeface="Arial"/>
              </a:rPr>
              <a:t> </a:t>
            </a:r>
            <a:r>
              <a:rPr sz="350" b="1" spc="-50" dirty="0">
                <a:latin typeface="Arial"/>
                <a:cs typeface="Arial"/>
              </a:rPr>
              <a:t>Over</a:t>
            </a:r>
            <a:r>
              <a:rPr sz="350" b="1" spc="-40" dirty="0">
                <a:latin typeface="Arial"/>
                <a:cs typeface="Arial"/>
              </a:rPr>
              <a:t> </a:t>
            </a:r>
            <a:r>
              <a:rPr sz="350" b="1" spc="-45" dirty="0">
                <a:latin typeface="Arial"/>
                <a:cs typeface="Arial"/>
              </a:rPr>
              <a:t>IPSEC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4383486" y="1801485"/>
            <a:ext cx="936625" cy="69850"/>
            <a:chOff x="4383486" y="1801485"/>
            <a:chExt cx="936625" cy="69850"/>
          </a:xfrm>
        </p:grpSpPr>
        <p:sp>
          <p:nvSpPr>
            <p:cNvPr id="237" name="object 237"/>
            <p:cNvSpPr/>
            <p:nvPr/>
          </p:nvSpPr>
          <p:spPr>
            <a:xfrm>
              <a:off x="4385709" y="1803708"/>
              <a:ext cx="932180" cy="65405"/>
            </a:xfrm>
            <a:custGeom>
              <a:avLst/>
              <a:gdLst/>
              <a:ahLst/>
              <a:cxnLst/>
              <a:rect l="l" t="t" r="r" b="b"/>
              <a:pathLst>
                <a:path w="932179" h="65405">
                  <a:moveTo>
                    <a:pt x="931597" y="0"/>
                  </a:moveTo>
                  <a:lnTo>
                    <a:pt x="0" y="0"/>
                  </a:lnTo>
                  <a:lnTo>
                    <a:pt x="0" y="65037"/>
                  </a:lnTo>
                  <a:lnTo>
                    <a:pt x="931597" y="65037"/>
                  </a:lnTo>
                  <a:lnTo>
                    <a:pt x="9315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385709" y="1803708"/>
              <a:ext cx="932180" cy="65405"/>
            </a:xfrm>
            <a:custGeom>
              <a:avLst/>
              <a:gdLst/>
              <a:ahLst/>
              <a:cxnLst/>
              <a:rect l="l" t="t" r="r" b="b"/>
              <a:pathLst>
                <a:path w="932179" h="65405">
                  <a:moveTo>
                    <a:pt x="0" y="65037"/>
                  </a:moveTo>
                  <a:lnTo>
                    <a:pt x="931597" y="65037"/>
                  </a:lnTo>
                  <a:lnTo>
                    <a:pt x="931597" y="0"/>
                  </a:lnTo>
                  <a:lnTo>
                    <a:pt x="0" y="0"/>
                  </a:lnTo>
                  <a:lnTo>
                    <a:pt x="0" y="65037"/>
                  </a:lnTo>
                  <a:close/>
                </a:path>
              </a:pathLst>
            </a:custGeom>
            <a:ln w="4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9" name="object 239"/>
          <p:cNvSpPr txBox="1"/>
          <p:nvPr/>
        </p:nvSpPr>
        <p:spPr>
          <a:xfrm>
            <a:off x="4729163" y="1785754"/>
            <a:ext cx="248920" cy="92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b="1" spc="-75" dirty="0">
                <a:latin typeface="Arial"/>
                <a:cs typeface="Arial"/>
              </a:rPr>
              <a:t>F</a:t>
            </a:r>
            <a:r>
              <a:rPr sz="450" b="1" spc="-25" dirty="0">
                <a:latin typeface="Arial"/>
                <a:cs typeface="Arial"/>
              </a:rPr>
              <a:t>I</a:t>
            </a:r>
            <a:r>
              <a:rPr sz="450" b="1" spc="-100" dirty="0">
                <a:latin typeface="Arial"/>
                <a:cs typeface="Arial"/>
              </a:rPr>
              <a:t>R</a:t>
            </a:r>
            <a:r>
              <a:rPr sz="450" b="1" spc="-75" dirty="0">
                <a:latin typeface="Arial"/>
                <a:cs typeface="Arial"/>
              </a:rPr>
              <a:t>E</a:t>
            </a:r>
            <a:r>
              <a:rPr sz="450" b="1" spc="-100" dirty="0">
                <a:latin typeface="Arial"/>
                <a:cs typeface="Arial"/>
              </a:rPr>
              <a:t>W</a:t>
            </a:r>
            <a:r>
              <a:rPr sz="450" b="1" spc="-75" dirty="0">
                <a:latin typeface="Arial"/>
                <a:cs typeface="Arial"/>
              </a:rPr>
              <a:t>ALL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40" name="object 240"/>
          <p:cNvGrpSpPr/>
          <p:nvPr/>
        </p:nvGrpSpPr>
        <p:grpSpPr>
          <a:xfrm>
            <a:off x="2665775" y="729629"/>
            <a:ext cx="2224405" cy="3096895"/>
            <a:chOff x="2665775" y="729629"/>
            <a:chExt cx="2224405" cy="3096895"/>
          </a:xfrm>
        </p:grpSpPr>
        <p:sp>
          <p:nvSpPr>
            <p:cNvPr id="241" name="object 241"/>
            <p:cNvSpPr/>
            <p:nvPr/>
          </p:nvSpPr>
          <p:spPr>
            <a:xfrm>
              <a:off x="4662035" y="1868745"/>
              <a:ext cx="190500" cy="1341755"/>
            </a:xfrm>
            <a:custGeom>
              <a:avLst/>
              <a:gdLst/>
              <a:ahLst/>
              <a:cxnLst/>
              <a:rect l="l" t="t" r="r" b="b"/>
              <a:pathLst>
                <a:path w="190500" h="1341755">
                  <a:moveTo>
                    <a:pt x="0" y="1129946"/>
                  </a:moveTo>
                  <a:lnTo>
                    <a:pt x="46962" y="1129946"/>
                  </a:lnTo>
                </a:path>
                <a:path w="190500" h="1341755">
                  <a:moveTo>
                    <a:pt x="175915" y="1121858"/>
                  </a:moveTo>
                  <a:lnTo>
                    <a:pt x="175915" y="1129946"/>
                  </a:lnTo>
                  <a:lnTo>
                    <a:pt x="46962" y="1129946"/>
                  </a:lnTo>
                </a:path>
                <a:path w="190500" h="1341755">
                  <a:moveTo>
                    <a:pt x="96303" y="1119105"/>
                  </a:moveTo>
                  <a:lnTo>
                    <a:pt x="96303" y="1129946"/>
                  </a:lnTo>
                  <a:lnTo>
                    <a:pt x="46962" y="1129946"/>
                  </a:lnTo>
                </a:path>
                <a:path w="190500" h="1341755">
                  <a:moveTo>
                    <a:pt x="115114" y="1127823"/>
                  </a:moveTo>
                  <a:lnTo>
                    <a:pt x="115114" y="1129946"/>
                  </a:lnTo>
                  <a:lnTo>
                    <a:pt x="46962" y="1129946"/>
                  </a:lnTo>
                </a:path>
                <a:path w="190500" h="1341755">
                  <a:moveTo>
                    <a:pt x="190271" y="1119105"/>
                  </a:moveTo>
                  <a:lnTo>
                    <a:pt x="190271" y="1129946"/>
                  </a:lnTo>
                  <a:lnTo>
                    <a:pt x="46962" y="1129946"/>
                  </a:lnTo>
                </a:path>
                <a:path w="190500" h="1341755">
                  <a:moveTo>
                    <a:pt x="146552" y="1341309"/>
                  </a:moveTo>
                  <a:lnTo>
                    <a:pt x="146552" y="1129946"/>
                  </a:lnTo>
                  <a:lnTo>
                    <a:pt x="46962" y="1129946"/>
                  </a:lnTo>
                </a:path>
                <a:path w="190500" h="1341755">
                  <a:moveTo>
                    <a:pt x="135093" y="1129946"/>
                  </a:moveTo>
                  <a:lnTo>
                    <a:pt x="46962" y="1129946"/>
                  </a:lnTo>
                </a:path>
                <a:path w="190500" h="1341755">
                  <a:moveTo>
                    <a:pt x="150660" y="0"/>
                  </a:moveTo>
                  <a:lnTo>
                    <a:pt x="150660" y="1129946"/>
                  </a:lnTo>
                  <a:lnTo>
                    <a:pt x="46962" y="1129946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620911" y="2998692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0" y="0"/>
                  </a:moveTo>
                  <a:lnTo>
                    <a:pt x="176217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32780" y="2966170"/>
              <a:ext cx="352435" cy="6504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532780" y="2966170"/>
              <a:ext cx="353060" cy="65405"/>
            </a:xfrm>
            <a:custGeom>
              <a:avLst/>
              <a:gdLst/>
              <a:ahLst/>
              <a:cxnLst/>
              <a:rect l="l" t="t" r="r" b="b"/>
              <a:pathLst>
                <a:path w="353060" h="65405">
                  <a:moveTo>
                    <a:pt x="347549" y="32521"/>
                  </a:moveTo>
                  <a:lnTo>
                    <a:pt x="346971" y="22412"/>
                  </a:lnTo>
                  <a:lnTo>
                    <a:pt x="345397" y="14153"/>
                  </a:lnTo>
                  <a:lnTo>
                    <a:pt x="343061" y="8582"/>
                  </a:lnTo>
                  <a:lnTo>
                    <a:pt x="340197" y="6538"/>
                  </a:lnTo>
                  <a:lnTo>
                    <a:pt x="337334" y="8582"/>
                  </a:lnTo>
                  <a:lnTo>
                    <a:pt x="334997" y="14153"/>
                  </a:lnTo>
                  <a:lnTo>
                    <a:pt x="333423" y="22412"/>
                  </a:lnTo>
                  <a:lnTo>
                    <a:pt x="332846" y="32521"/>
                  </a:lnTo>
                  <a:lnTo>
                    <a:pt x="333423" y="42664"/>
                  </a:lnTo>
                  <a:lnTo>
                    <a:pt x="334997" y="50940"/>
                  </a:lnTo>
                  <a:lnTo>
                    <a:pt x="337334" y="56517"/>
                  </a:lnTo>
                  <a:lnTo>
                    <a:pt x="340197" y="58562"/>
                  </a:lnTo>
                  <a:lnTo>
                    <a:pt x="343061" y="56517"/>
                  </a:lnTo>
                  <a:lnTo>
                    <a:pt x="345397" y="50940"/>
                  </a:lnTo>
                  <a:lnTo>
                    <a:pt x="346971" y="42664"/>
                  </a:lnTo>
                  <a:lnTo>
                    <a:pt x="347549" y="32521"/>
                  </a:lnTo>
                  <a:close/>
                </a:path>
                <a:path w="353060" h="65405">
                  <a:moveTo>
                    <a:pt x="12281" y="0"/>
                  </a:moveTo>
                  <a:lnTo>
                    <a:pt x="340197" y="0"/>
                  </a:lnTo>
                  <a:lnTo>
                    <a:pt x="344955" y="2556"/>
                  </a:lnTo>
                  <a:lnTo>
                    <a:pt x="348846" y="9528"/>
                  </a:lnTo>
                  <a:lnTo>
                    <a:pt x="351472" y="19866"/>
                  </a:lnTo>
                  <a:lnTo>
                    <a:pt x="352435" y="32521"/>
                  </a:lnTo>
                  <a:lnTo>
                    <a:pt x="351472" y="45177"/>
                  </a:lnTo>
                  <a:lnTo>
                    <a:pt x="348846" y="55515"/>
                  </a:lnTo>
                  <a:lnTo>
                    <a:pt x="344955" y="62486"/>
                  </a:lnTo>
                  <a:lnTo>
                    <a:pt x="340197" y="65043"/>
                  </a:lnTo>
                  <a:lnTo>
                    <a:pt x="12281" y="65043"/>
                  </a:lnTo>
                  <a:lnTo>
                    <a:pt x="7498" y="62486"/>
                  </a:lnTo>
                  <a:lnTo>
                    <a:pt x="3594" y="55515"/>
                  </a:lnTo>
                  <a:lnTo>
                    <a:pt x="964" y="45177"/>
                  </a:lnTo>
                  <a:lnTo>
                    <a:pt x="0" y="32521"/>
                  </a:lnTo>
                  <a:lnTo>
                    <a:pt x="964" y="19866"/>
                  </a:lnTo>
                  <a:lnTo>
                    <a:pt x="3594" y="9528"/>
                  </a:lnTo>
                  <a:lnTo>
                    <a:pt x="7498" y="2556"/>
                  </a:lnTo>
                  <a:lnTo>
                    <a:pt x="12281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532780" y="2966170"/>
              <a:ext cx="353060" cy="65405"/>
            </a:xfrm>
            <a:custGeom>
              <a:avLst/>
              <a:gdLst/>
              <a:ahLst/>
              <a:cxnLst/>
              <a:rect l="l" t="t" r="r" b="b"/>
              <a:pathLst>
                <a:path w="353060" h="65405">
                  <a:moveTo>
                    <a:pt x="12281" y="0"/>
                  </a:moveTo>
                  <a:lnTo>
                    <a:pt x="340197" y="0"/>
                  </a:lnTo>
                  <a:lnTo>
                    <a:pt x="344955" y="2556"/>
                  </a:lnTo>
                  <a:lnTo>
                    <a:pt x="348846" y="9528"/>
                  </a:lnTo>
                  <a:lnTo>
                    <a:pt x="351472" y="19866"/>
                  </a:lnTo>
                  <a:lnTo>
                    <a:pt x="352435" y="32521"/>
                  </a:lnTo>
                  <a:lnTo>
                    <a:pt x="351472" y="45177"/>
                  </a:lnTo>
                  <a:lnTo>
                    <a:pt x="348846" y="55515"/>
                  </a:lnTo>
                  <a:lnTo>
                    <a:pt x="344955" y="62486"/>
                  </a:lnTo>
                  <a:lnTo>
                    <a:pt x="340197" y="65043"/>
                  </a:lnTo>
                  <a:lnTo>
                    <a:pt x="12281" y="65043"/>
                  </a:lnTo>
                  <a:lnTo>
                    <a:pt x="7498" y="62486"/>
                  </a:lnTo>
                  <a:lnTo>
                    <a:pt x="3594" y="55515"/>
                  </a:lnTo>
                  <a:lnTo>
                    <a:pt x="964" y="45177"/>
                  </a:lnTo>
                  <a:lnTo>
                    <a:pt x="0" y="32521"/>
                  </a:lnTo>
                  <a:lnTo>
                    <a:pt x="964" y="19866"/>
                  </a:lnTo>
                  <a:lnTo>
                    <a:pt x="3594" y="9528"/>
                  </a:lnTo>
                  <a:lnTo>
                    <a:pt x="7498" y="2556"/>
                  </a:lnTo>
                  <a:lnTo>
                    <a:pt x="12281" y="0"/>
                  </a:lnTo>
                  <a:close/>
                </a:path>
              </a:pathLst>
            </a:custGeom>
            <a:ln w="8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753452" y="3136924"/>
              <a:ext cx="110314" cy="8775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753452" y="3136924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878"/>
                  </a:moveTo>
                  <a:lnTo>
                    <a:pt x="105979" y="26786"/>
                  </a:lnTo>
                  <a:lnTo>
                    <a:pt x="94157" y="12840"/>
                  </a:lnTo>
                  <a:lnTo>
                    <a:pt x="76618" y="3444"/>
                  </a:lnTo>
                  <a:lnTo>
                    <a:pt x="55135" y="0"/>
                  </a:lnTo>
                  <a:lnTo>
                    <a:pt x="33677" y="3444"/>
                  </a:lnTo>
                  <a:lnTo>
                    <a:pt x="16151" y="12840"/>
                  </a:lnTo>
                  <a:lnTo>
                    <a:pt x="4333" y="26786"/>
                  </a:lnTo>
                  <a:lnTo>
                    <a:pt x="0" y="43878"/>
                  </a:lnTo>
                  <a:lnTo>
                    <a:pt x="4333" y="60970"/>
                  </a:lnTo>
                  <a:lnTo>
                    <a:pt x="16151" y="74916"/>
                  </a:lnTo>
                  <a:lnTo>
                    <a:pt x="33677" y="84313"/>
                  </a:lnTo>
                  <a:lnTo>
                    <a:pt x="55135" y="87757"/>
                  </a:lnTo>
                  <a:lnTo>
                    <a:pt x="76618" y="84313"/>
                  </a:lnTo>
                  <a:lnTo>
                    <a:pt x="94157" y="74916"/>
                  </a:lnTo>
                  <a:lnTo>
                    <a:pt x="105979" y="60970"/>
                  </a:lnTo>
                  <a:lnTo>
                    <a:pt x="110314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808588" y="315189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1027" y="0"/>
                  </a:lnTo>
                  <a:lnTo>
                    <a:pt x="22011" y="8431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102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808588" y="315189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1027" y="0"/>
                  </a:lnTo>
                  <a:lnTo>
                    <a:pt x="22011" y="8431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102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768501" y="315005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08" y="28908"/>
                  </a:lnTo>
                  <a:lnTo>
                    <a:pt x="40086" y="10267"/>
                  </a:lnTo>
                  <a:lnTo>
                    <a:pt x="29102" y="18698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768501" y="315005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086" y="10267"/>
                  </a:moveTo>
                  <a:lnTo>
                    <a:pt x="37708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756" y="0"/>
                  </a:lnTo>
                  <a:lnTo>
                    <a:pt x="29102" y="18698"/>
                  </a:lnTo>
                  <a:lnTo>
                    <a:pt x="40086" y="10267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808588" y="3180802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421" y="1835"/>
                  </a:lnTo>
                  <a:lnTo>
                    <a:pt x="0" y="20476"/>
                  </a:lnTo>
                  <a:lnTo>
                    <a:pt x="11027" y="12102"/>
                  </a:lnTo>
                  <a:lnTo>
                    <a:pt x="35373" y="30743"/>
                  </a:lnTo>
                  <a:lnTo>
                    <a:pt x="40130" y="27072"/>
                  </a:lnTo>
                  <a:lnTo>
                    <a:pt x="15783" y="8431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808588" y="3180802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421" y="1835"/>
                  </a:lnTo>
                  <a:lnTo>
                    <a:pt x="26767" y="0"/>
                  </a:lnTo>
                  <a:lnTo>
                    <a:pt x="15783" y="8431"/>
                  </a:lnTo>
                  <a:lnTo>
                    <a:pt x="40130" y="27072"/>
                  </a:lnTo>
                  <a:lnTo>
                    <a:pt x="35373" y="30743"/>
                  </a:lnTo>
                  <a:lnTo>
                    <a:pt x="11027" y="12102"/>
                  </a:lnTo>
                  <a:lnTo>
                    <a:pt x="0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770880" y="318080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63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70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770880" y="318080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431"/>
                  </a:move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70"/>
                  </a:lnTo>
                  <a:lnTo>
                    <a:pt x="32951" y="0"/>
                  </a:lnTo>
                  <a:lnTo>
                    <a:pt x="10983" y="16863"/>
                  </a:lnTo>
                  <a:lnTo>
                    <a:pt x="0" y="8431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753452" y="3180802"/>
              <a:ext cx="110314" cy="10244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753452" y="3180802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70">
                  <a:moveTo>
                    <a:pt x="0" y="0"/>
                  </a:moveTo>
                  <a:lnTo>
                    <a:pt x="0" y="58562"/>
                  </a:lnTo>
                  <a:lnTo>
                    <a:pt x="4333" y="75629"/>
                  </a:lnTo>
                  <a:lnTo>
                    <a:pt x="16151" y="89578"/>
                  </a:lnTo>
                  <a:lnTo>
                    <a:pt x="33677" y="98988"/>
                  </a:lnTo>
                  <a:lnTo>
                    <a:pt x="55135" y="102440"/>
                  </a:lnTo>
                  <a:lnTo>
                    <a:pt x="76618" y="98988"/>
                  </a:lnTo>
                  <a:lnTo>
                    <a:pt x="94157" y="89578"/>
                  </a:lnTo>
                  <a:lnTo>
                    <a:pt x="105979" y="75629"/>
                  </a:lnTo>
                  <a:lnTo>
                    <a:pt x="110314" y="58562"/>
                  </a:lnTo>
                  <a:lnTo>
                    <a:pt x="110314" y="0"/>
                  </a:lnTo>
                  <a:lnTo>
                    <a:pt x="105979" y="17091"/>
                  </a:lnTo>
                  <a:lnTo>
                    <a:pt x="94157" y="31037"/>
                  </a:lnTo>
                  <a:lnTo>
                    <a:pt x="76618" y="40434"/>
                  </a:lnTo>
                  <a:lnTo>
                    <a:pt x="55135" y="43878"/>
                  </a:lnTo>
                  <a:lnTo>
                    <a:pt x="33677" y="40434"/>
                  </a:lnTo>
                  <a:lnTo>
                    <a:pt x="16151" y="31037"/>
                  </a:lnTo>
                  <a:lnTo>
                    <a:pt x="4333" y="17091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753452" y="3136924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878"/>
                  </a:moveTo>
                  <a:lnTo>
                    <a:pt x="105979" y="26786"/>
                  </a:lnTo>
                  <a:lnTo>
                    <a:pt x="94157" y="12840"/>
                  </a:lnTo>
                  <a:lnTo>
                    <a:pt x="76618" y="3444"/>
                  </a:lnTo>
                  <a:lnTo>
                    <a:pt x="55135" y="0"/>
                  </a:lnTo>
                  <a:lnTo>
                    <a:pt x="33677" y="3444"/>
                  </a:lnTo>
                  <a:lnTo>
                    <a:pt x="16151" y="12840"/>
                  </a:lnTo>
                  <a:lnTo>
                    <a:pt x="4333" y="26786"/>
                  </a:lnTo>
                  <a:lnTo>
                    <a:pt x="0" y="43878"/>
                  </a:lnTo>
                  <a:lnTo>
                    <a:pt x="0" y="102440"/>
                  </a:lnTo>
                  <a:lnTo>
                    <a:pt x="4333" y="119508"/>
                  </a:lnTo>
                  <a:lnTo>
                    <a:pt x="16151" y="133456"/>
                  </a:lnTo>
                  <a:lnTo>
                    <a:pt x="33677" y="142867"/>
                  </a:lnTo>
                  <a:lnTo>
                    <a:pt x="55135" y="146319"/>
                  </a:lnTo>
                  <a:lnTo>
                    <a:pt x="76618" y="142867"/>
                  </a:lnTo>
                  <a:lnTo>
                    <a:pt x="94157" y="133456"/>
                  </a:lnTo>
                  <a:lnTo>
                    <a:pt x="105979" y="119508"/>
                  </a:lnTo>
                  <a:lnTo>
                    <a:pt x="110314" y="102440"/>
                  </a:lnTo>
                  <a:lnTo>
                    <a:pt x="110314" y="43878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14402" y="1868745"/>
              <a:ext cx="215900" cy="910590"/>
            </a:xfrm>
            <a:custGeom>
              <a:avLst/>
              <a:gdLst/>
              <a:ahLst/>
              <a:cxnLst/>
              <a:rect l="l" t="t" r="r" b="b"/>
              <a:pathLst>
                <a:path w="215900" h="910589">
                  <a:moveTo>
                    <a:pt x="25038" y="682843"/>
                  </a:moveTo>
                  <a:lnTo>
                    <a:pt x="72043" y="682843"/>
                  </a:lnTo>
                </a:path>
                <a:path w="215900" h="910589">
                  <a:moveTo>
                    <a:pt x="200996" y="674698"/>
                  </a:moveTo>
                  <a:lnTo>
                    <a:pt x="200996" y="682843"/>
                  </a:lnTo>
                  <a:lnTo>
                    <a:pt x="72043" y="682843"/>
                  </a:lnTo>
                </a:path>
                <a:path w="215900" h="910589">
                  <a:moveTo>
                    <a:pt x="52281" y="683129"/>
                  </a:moveTo>
                  <a:lnTo>
                    <a:pt x="52281" y="682843"/>
                  </a:lnTo>
                  <a:lnTo>
                    <a:pt x="72043" y="682843"/>
                  </a:lnTo>
                </a:path>
                <a:path w="215900" h="910589">
                  <a:moveTo>
                    <a:pt x="140152" y="680663"/>
                  </a:moveTo>
                  <a:lnTo>
                    <a:pt x="140152" y="682843"/>
                  </a:lnTo>
                  <a:lnTo>
                    <a:pt x="72043" y="682843"/>
                  </a:lnTo>
                </a:path>
                <a:path w="215900" h="910589">
                  <a:moveTo>
                    <a:pt x="215353" y="672002"/>
                  </a:moveTo>
                  <a:lnTo>
                    <a:pt x="215353" y="682843"/>
                  </a:lnTo>
                  <a:lnTo>
                    <a:pt x="72043" y="682843"/>
                  </a:lnTo>
                </a:path>
                <a:path w="215900" h="910589">
                  <a:moveTo>
                    <a:pt x="0" y="910495"/>
                  </a:moveTo>
                  <a:lnTo>
                    <a:pt x="0" y="682843"/>
                  </a:lnTo>
                  <a:lnTo>
                    <a:pt x="72043" y="682843"/>
                  </a:lnTo>
                </a:path>
                <a:path w="215900" h="910589">
                  <a:moveTo>
                    <a:pt x="160131" y="682843"/>
                  </a:moveTo>
                  <a:lnTo>
                    <a:pt x="72043" y="682843"/>
                  </a:lnTo>
                </a:path>
                <a:path w="215900" h="910589">
                  <a:moveTo>
                    <a:pt x="181839" y="0"/>
                  </a:moveTo>
                  <a:lnTo>
                    <a:pt x="181839" y="682843"/>
                  </a:lnTo>
                  <a:lnTo>
                    <a:pt x="72043" y="682843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498315" y="2551589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0" y="0"/>
                  </a:moveTo>
                  <a:lnTo>
                    <a:pt x="176217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410228" y="2519067"/>
              <a:ext cx="352392" cy="6504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410228" y="2519067"/>
              <a:ext cx="352425" cy="65405"/>
            </a:xfrm>
            <a:custGeom>
              <a:avLst/>
              <a:gdLst/>
              <a:ahLst/>
              <a:cxnLst/>
              <a:rect l="l" t="t" r="r" b="b"/>
              <a:pathLst>
                <a:path w="352425" h="65405">
                  <a:moveTo>
                    <a:pt x="347505" y="32521"/>
                  </a:moveTo>
                  <a:lnTo>
                    <a:pt x="346928" y="22403"/>
                  </a:lnTo>
                  <a:lnTo>
                    <a:pt x="345354" y="14124"/>
                  </a:lnTo>
                  <a:lnTo>
                    <a:pt x="343017" y="8533"/>
                  </a:lnTo>
                  <a:lnTo>
                    <a:pt x="340154" y="6481"/>
                  </a:lnTo>
                  <a:lnTo>
                    <a:pt x="337290" y="8533"/>
                  </a:lnTo>
                  <a:lnTo>
                    <a:pt x="334954" y="14124"/>
                  </a:lnTo>
                  <a:lnTo>
                    <a:pt x="333379" y="22403"/>
                  </a:lnTo>
                  <a:lnTo>
                    <a:pt x="332802" y="32521"/>
                  </a:lnTo>
                  <a:lnTo>
                    <a:pt x="333379" y="42664"/>
                  </a:lnTo>
                  <a:lnTo>
                    <a:pt x="334954" y="50940"/>
                  </a:lnTo>
                  <a:lnTo>
                    <a:pt x="337290" y="56517"/>
                  </a:lnTo>
                  <a:lnTo>
                    <a:pt x="340154" y="58562"/>
                  </a:lnTo>
                  <a:lnTo>
                    <a:pt x="343017" y="56517"/>
                  </a:lnTo>
                  <a:lnTo>
                    <a:pt x="345354" y="50940"/>
                  </a:lnTo>
                  <a:lnTo>
                    <a:pt x="346928" y="42664"/>
                  </a:lnTo>
                  <a:lnTo>
                    <a:pt x="347505" y="32521"/>
                  </a:lnTo>
                  <a:close/>
                </a:path>
                <a:path w="352425" h="65405">
                  <a:moveTo>
                    <a:pt x="12237" y="0"/>
                  </a:moveTo>
                  <a:lnTo>
                    <a:pt x="340154" y="0"/>
                  </a:lnTo>
                  <a:lnTo>
                    <a:pt x="344930" y="2556"/>
                  </a:lnTo>
                  <a:lnTo>
                    <a:pt x="348819" y="9528"/>
                  </a:lnTo>
                  <a:lnTo>
                    <a:pt x="351434" y="19866"/>
                  </a:lnTo>
                  <a:lnTo>
                    <a:pt x="352392" y="32521"/>
                  </a:lnTo>
                  <a:lnTo>
                    <a:pt x="351434" y="45177"/>
                  </a:lnTo>
                  <a:lnTo>
                    <a:pt x="348819" y="55515"/>
                  </a:lnTo>
                  <a:lnTo>
                    <a:pt x="344930" y="62486"/>
                  </a:lnTo>
                  <a:lnTo>
                    <a:pt x="340154" y="65043"/>
                  </a:lnTo>
                  <a:lnTo>
                    <a:pt x="12237" y="65043"/>
                  </a:lnTo>
                  <a:lnTo>
                    <a:pt x="7479" y="62486"/>
                  </a:lnTo>
                  <a:lnTo>
                    <a:pt x="3589" y="55515"/>
                  </a:lnTo>
                  <a:lnTo>
                    <a:pt x="963" y="45177"/>
                  </a:lnTo>
                  <a:lnTo>
                    <a:pt x="0" y="32521"/>
                  </a:lnTo>
                  <a:lnTo>
                    <a:pt x="963" y="19866"/>
                  </a:lnTo>
                  <a:lnTo>
                    <a:pt x="3589" y="9528"/>
                  </a:lnTo>
                  <a:lnTo>
                    <a:pt x="7479" y="2556"/>
                  </a:lnTo>
                  <a:lnTo>
                    <a:pt x="12237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410228" y="2519067"/>
              <a:ext cx="352425" cy="65405"/>
            </a:xfrm>
            <a:custGeom>
              <a:avLst/>
              <a:gdLst/>
              <a:ahLst/>
              <a:cxnLst/>
              <a:rect l="l" t="t" r="r" b="b"/>
              <a:pathLst>
                <a:path w="352425" h="65405">
                  <a:moveTo>
                    <a:pt x="12237" y="0"/>
                  </a:moveTo>
                  <a:lnTo>
                    <a:pt x="340154" y="0"/>
                  </a:lnTo>
                  <a:lnTo>
                    <a:pt x="344930" y="2556"/>
                  </a:lnTo>
                  <a:lnTo>
                    <a:pt x="348819" y="9528"/>
                  </a:lnTo>
                  <a:lnTo>
                    <a:pt x="351434" y="19866"/>
                  </a:lnTo>
                  <a:lnTo>
                    <a:pt x="352392" y="32521"/>
                  </a:lnTo>
                  <a:lnTo>
                    <a:pt x="351434" y="45177"/>
                  </a:lnTo>
                  <a:lnTo>
                    <a:pt x="348819" y="55515"/>
                  </a:lnTo>
                  <a:lnTo>
                    <a:pt x="344930" y="62486"/>
                  </a:lnTo>
                  <a:lnTo>
                    <a:pt x="340154" y="65043"/>
                  </a:lnTo>
                  <a:lnTo>
                    <a:pt x="12237" y="65043"/>
                  </a:lnTo>
                  <a:lnTo>
                    <a:pt x="7479" y="62486"/>
                  </a:lnTo>
                  <a:lnTo>
                    <a:pt x="3589" y="55515"/>
                  </a:lnTo>
                  <a:lnTo>
                    <a:pt x="963" y="45177"/>
                  </a:lnTo>
                  <a:lnTo>
                    <a:pt x="0" y="32521"/>
                  </a:lnTo>
                  <a:lnTo>
                    <a:pt x="963" y="19866"/>
                  </a:lnTo>
                  <a:lnTo>
                    <a:pt x="3589" y="9528"/>
                  </a:lnTo>
                  <a:lnTo>
                    <a:pt x="7479" y="2556"/>
                  </a:lnTo>
                  <a:lnTo>
                    <a:pt x="12237" y="0"/>
                  </a:lnTo>
                  <a:close/>
                </a:path>
              </a:pathLst>
            </a:custGeom>
            <a:ln w="8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459266" y="2706053"/>
              <a:ext cx="110314" cy="8781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459266" y="2706053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878"/>
                  </a:moveTo>
                  <a:lnTo>
                    <a:pt x="105979" y="26811"/>
                  </a:lnTo>
                  <a:lnTo>
                    <a:pt x="94157" y="12862"/>
                  </a:lnTo>
                  <a:lnTo>
                    <a:pt x="76618" y="3452"/>
                  </a:lnTo>
                  <a:lnTo>
                    <a:pt x="55135" y="0"/>
                  </a:lnTo>
                  <a:lnTo>
                    <a:pt x="33677" y="3452"/>
                  </a:lnTo>
                  <a:lnTo>
                    <a:pt x="16151" y="12862"/>
                  </a:lnTo>
                  <a:lnTo>
                    <a:pt x="4333" y="26811"/>
                  </a:lnTo>
                  <a:lnTo>
                    <a:pt x="0" y="43878"/>
                  </a:lnTo>
                  <a:lnTo>
                    <a:pt x="4333" y="60979"/>
                  </a:lnTo>
                  <a:lnTo>
                    <a:pt x="16151" y="74944"/>
                  </a:lnTo>
                  <a:lnTo>
                    <a:pt x="33677" y="84361"/>
                  </a:lnTo>
                  <a:lnTo>
                    <a:pt x="55135" y="87814"/>
                  </a:lnTo>
                  <a:lnTo>
                    <a:pt x="76618" y="84361"/>
                  </a:lnTo>
                  <a:lnTo>
                    <a:pt x="94157" y="74944"/>
                  </a:lnTo>
                  <a:lnTo>
                    <a:pt x="105979" y="60979"/>
                  </a:lnTo>
                  <a:lnTo>
                    <a:pt x="110314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14402" y="2721023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0983" y="0"/>
                  </a:lnTo>
                  <a:lnTo>
                    <a:pt x="21967" y="8431"/>
                  </a:lnTo>
                  <a:lnTo>
                    <a:pt x="0" y="25294"/>
                  </a:lnTo>
                  <a:lnTo>
                    <a:pt x="4800" y="28908"/>
                  </a:lnTo>
                  <a:lnTo>
                    <a:pt x="26767" y="12102"/>
                  </a:lnTo>
                  <a:lnTo>
                    <a:pt x="37751" y="20534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14402" y="2721023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534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431"/>
                  </a:lnTo>
                  <a:lnTo>
                    <a:pt x="0" y="25294"/>
                  </a:lnTo>
                  <a:lnTo>
                    <a:pt x="4800" y="28908"/>
                  </a:lnTo>
                  <a:lnTo>
                    <a:pt x="26767" y="12102"/>
                  </a:lnTo>
                  <a:lnTo>
                    <a:pt x="37751" y="20534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474272" y="271924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800" y="0"/>
                  </a:moveTo>
                  <a:lnTo>
                    <a:pt x="0" y="3613"/>
                  </a:lnTo>
                  <a:lnTo>
                    <a:pt x="24389" y="22312"/>
                  </a:lnTo>
                  <a:lnTo>
                    <a:pt x="13405" y="30686"/>
                  </a:lnTo>
                  <a:lnTo>
                    <a:pt x="37751" y="28850"/>
                  </a:lnTo>
                  <a:lnTo>
                    <a:pt x="40130" y="10209"/>
                  </a:lnTo>
                  <a:lnTo>
                    <a:pt x="29146" y="18641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474272" y="271924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09"/>
                  </a:moveTo>
                  <a:lnTo>
                    <a:pt x="37751" y="28850"/>
                  </a:lnTo>
                  <a:lnTo>
                    <a:pt x="13405" y="30686"/>
                  </a:lnTo>
                  <a:lnTo>
                    <a:pt x="24389" y="22312"/>
                  </a:lnTo>
                  <a:lnTo>
                    <a:pt x="0" y="3613"/>
                  </a:lnTo>
                  <a:lnTo>
                    <a:pt x="4800" y="0"/>
                  </a:lnTo>
                  <a:lnTo>
                    <a:pt x="29146" y="18641"/>
                  </a:lnTo>
                  <a:lnTo>
                    <a:pt x="40130" y="10209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514402" y="2749931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421" y="1835"/>
                  </a:lnTo>
                  <a:lnTo>
                    <a:pt x="0" y="20476"/>
                  </a:lnTo>
                  <a:lnTo>
                    <a:pt x="10983" y="12102"/>
                  </a:lnTo>
                  <a:lnTo>
                    <a:pt x="35373" y="30743"/>
                  </a:lnTo>
                  <a:lnTo>
                    <a:pt x="40130" y="27072"/>
                  </a:lnTo>
                  <a:lnTo>
                    <a:pt x="15783" y="8431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514402" y="2749931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421" y="1835"/>
                  </a:lnTo>
                  <a:lnTo>
                    <a:pt x="26767" y="0"/>
                  </a:lnTo>
                  <a:lnTo>
                    <a:pt x="15783" y="8431"/>
                  </a:lnTo>
                  <a:lnTo>
                    <a:pt x="40130" y="27072"/>
                  </a:lnTo>
                  <a:lnTo>
                    <a:pt x="35373" y="30743"/>
                  </a:lnTo>
                  <a:lnTo>
                    <a:pt x="10983" y="12102"/>
                  </a:lnTo>
                  <a:lnTo>
                    <a:pt x="0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476693" y="2749931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63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70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476693" y="2749931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431"/>
                  </a:move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70"/>
                  </a:lnTo>
                  <a:lnTo>
                    <a:pt x="32951" y="0"/>
                  </a:lnTo>
                  <a:lnTo>
                    <a:pt x="10983" y="16863"/>
                  </a:lnTo>
                  <a:lnTo>
                    <a:pt x="0" y="8431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459266" y="2749931"/>
              <a:ext cx="110314" cy="10244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459266" y="2749931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62"/>
                  </a:lnTo>
                  <a:lnTo>
                    <a:pt x="4333" y="75629"/>
                  </a:lnTo>
                  <a:lnTo>
                    <a:pt x="16151" y="89578"/>
                  </a:lnTo>
                  <a:lnTo>
                    <a:pt x="33677" y="98988"/>
                  </a:lnTo>
                  <a:lnTo>
                    <a:pt x="55135" y="102440"/>
                  </a:lnTo>
                  <a:lnTo>
                    <a:pt x="76618" y="98988"/>
                  </a:lnTo>
                  <a:lnTo>
                    <a:pt x="94157" y="89578"/>
                  </a:lnTo>
                  <a:lnTo>
                    <a:pt x="105979" y="75629"/>
                  </a:lnTo>
                  <a:lnTo>
                    <a:pt x="110314" y="58562"/>
                  </a:lnTo>
                  <a:lnTo>
                    <a:pt x="110314" y="0"/>
                  </a:lnTo>
                  <a:lnTo>
                    <a:pt x="105979" y="17100"/>
                  </a:lnTo>
                  <a:lnTo>
                    <a:pt x="94157" y="31066"/>
                  </a:lnTo>
                  <a:lnTo>
                    <a:pt x="76618" y="40482"/>
                  </a:lnTo>
                  <a:lnTo>
                    <a:pt x="55135" y="43935"/>
                  </a:lnTo>
                  <a:lnTo>
                    <a:pt x="33677" y="40482"/>
                  </a:lnTo>
                  <a:lnTo>
                    <a:pt x="16151" y="31066"/>
                  </a:lnTo>
                  <a:lnTo>
                    <a:pt x="4333" y="17100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459266" y="2706053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878"/>
                  </a:moveTo>
                  <a:lnTo>
                    <a:pt x="105979" y="26811"/>
                  </a:lnTo>
                  <a:lnTo>
                    <a:pt x="94157" y="12862"/>
                  </a:lnTo>
                  <a:lnTo>
                    <a:pt x="76618" y="3452"/>
                  </a:lnTo>
                  <a:lnTo>
                    <a:pt x="55135" y="0"/>
                  </a:lnTo>
                  <a:lnTo>
                    <a:pt x="33677" y="3452"/>
                  </a:lnTo>
                  <a:lnTo>
                    <a:pt x="16151" y="12862"/>
                  </a:lnTo>
                  <a:lnTo>
                    <a:pt x="4333" y="26811"/>
                  </a:lnTo>
                  <a:lnTo>
                    <a:pt x="0" y="43878"/>
                  </a:lnTo>
                  <a:lnTo>
                    <a:pt x="0" y="102440"/>
                  </a:lnTo>
                  <a:lnTo>
                    <a:pt x="4333" y="119508"/>
                  </a:lnTo>
                  <a:lnTo>
                    <a:pt x="16151" y="133456"/>
                  </a:lnTo>
                  <a:lnTo>
                    <a:pt x="33677" y="142867"/>
                  </a:lnTo>
                  <a:lnTo>
                    <a:pt x="55135" y="146319"/>
                  </a:lnTo>
                  <a:lnTo>
                    <a:pt x="76618" y="142867"/>
                  </a:lnTo>
                  <a:lnTo>
                    <a:pt x="94157" y="133456"/>
                  </a:lnTo>
                  <a:lnTo>
                    <a:pt x="105979" y="119508"/>
                  </a:lnTo>
                  <a:lnTo>
                    <a:pt x="110314" y="102440"/>
                  </a:lnTo>
                  <a:lnTo>
                    <a:pt x="110314" y="43878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669585" y="3676143"/>
              <a:ext cx="110314" cy="8781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669585" y="3676143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4333" y="61003"/>
                  </a:lnTo>
                  <a:lnTo>
                    <a:pt x="16151" y="74952"/>
                  </a:lnTo>
                  <a:lnTo>
                    <a:pt x="33677" y="84362"/>
                  </a:lnTo>
                  <a:lnTo>
                    <a:pt x="55135" y="87814"/>
                  </a:lnTo>
                  <a:lnTo>
                    <a:pt x="76618" y="84362"/>
                  </a:lnTo>
                  <a:lnTo>
                    <a:pt x="94157" y="74952"/>
                  </a:lnTo>
                  <a:lnTo>
                    <a:pt x="105979" y="61003"/>
                  </a:lnTo>
                  <a:lnTo>
                    <a:pt x="110314" y="43935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724721" y="3691171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1027" y="0"/>
                  </a:lnTo>
                  <a:lnTo>
                    <a:pt x="22011" y="8431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724721" y="3691171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1027" y="0"/>
                  </a:lnTo>
                  <a:lnTo>
                    <a:pt x="22011" y="8431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684634" y="368933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08" y="28908"/>
                  </a:lnTo>
                  <a:lnTo>
                    <a:pt x="40086" y="10267"/>
                  </a:lnTo>
                  <a:lnTo>
                    <a:pt x="29102" y="18641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684634" y="368933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086" y="10267"/>
                  </a:moveTo>
                  <a:lnTo>
                    <a:pt x="37708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756" y="0"/>
                  </a:lnTo>
                  <a:lnTo>
                    <a:pt x="29102" y="18641"/>
                  </a:lnTo>
                  <a:lnTo>
                    <a:pt x="40086" y="10267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724721" y="372007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421" y="1835"/>
                  </a:lnTo>
                  <a:lnTo>
                    <a:pt x="0" y="20476"/>
                  </a:lnTo>
                  <a:lnTo>
                    <a:pt x="11027" y="12045"/>
                  </a:lnTo>
                  <a:lnTo>
                    <a:pt x="35373" y="30686"/>
                  </a:lnTo>
                  <a:lnTo>
                    <a:pt x="40130" y="27072"/>
                  </a:lnTo>
                  <a:lnTo>
                    <a:pt x="15783" y="8374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724721" y="372007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421" y="1835"/>
                  </a:lnTo>
                  <a:lnTo>
                    <a:pt x="26767" y="0"/>
                  </a:lnTo>
                  <a:lnTo>
                    <a:pt x="15783" y="8374"/>
                  </a:lnTo>
                  <a:lnTo>
                    <a:pt x="40130" y="27072"/>
                  </a:lnTo>
                  <a:lnTo>
                    <a:pt x="35373" y="30686"/>
                  </a:lnTo>
                  <a:lnTo>
                    <a:pt x="11027" y="12045"/>
                  </a:lnTo>
                  <a:lnTo>
                    <a:pt x="0" y="20476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687013" y="3720079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05"/>
                  </a:lnTo>
                  <a:lnTo>
                    <a:pt x="0" y="8374"/>
                  </a:ln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687013" y="3720079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374"/>
                  </a:move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lnTo>
                    <a:pt x="10983" y="16805"/>
                  </a:lnTo>
                  <a:lnTo>
                    <a:pt x="0" y="8374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669585" y="3720079"/>
              <a:ext cx="110314" cy="10244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669585" y="3720079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70">
                  <a:moveTo>
                    <a:pt x="0" y="0"/>
                  </a:moveTo>
                  <a:lnTo>
                    <a:pt x="0" y="58504"/>
                  </a:lnTo>
                  <a:lnTo>
                    <a:pt x="4333" y="75605"/>
                  </a:lnTo>
                  <a:lnTo>
                    <a:pt x="16151" y="89571"/>
                  </a:lnTo>
                  <a:lnTo>
                    <a:pt x="33677" y="98987"/>
                  </a:lnTo>
                  <a:lnTo>
                    <a:pt x="55135" y="102440"/>
                  </a:lnTo>
                  <a:lnTo>
                    <a:pt x="76618" y="98987"/>
                  </a:lnTo>
                  <a:lnTo>
                    <a:pt x="94157" y="89571"/>
                  </a:lnTo>
                  <a:lnTo>
                    <a:pt x="105979" y="75605"/>
                  </a:lnTo>
                  <a:lnTo>
                    <a:pt x="110314" y="58504"/>
                  </a:lnTo>
                  <a:lnTo>
                    <a:pt x="110314" y="0"/>
                  </a:lnTo>
                  <a:lnTo>
                    <a:pt x="105979" y="17067"/>
                  </a:lnTo>
                  <a:lnTo>
                    <a:pt x="94157" y="31016"/>
                  </a:lnTo>
                  <a:lnTo>
                    <a:pt x="76618" y="40426"/>
                  </a:lnTo>
                  <a:lnTo>
                    <a:pt x="55135" y="43878"/>
                  </a:lnTo>
                  <a:lnTo>
                    <a:pt x="33677" y="40426"/>
                  </a:lnTo>
                  <a:lnTo>
                    <a:pt x="16151" y="31016"/>
                  </a:lnTo>
                  <a:lnTo>
                    <a:pt x="4333" y="17067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669585" y="3676143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0" y="102440"/>
                  </a:lnTo>
                  <a:lnTo>
                    <a:pt x="4333" y="119541"/>
                  </a:lnTo>
                  <a:lnTo>
                    <a:pt x="16151" y="133507"/>
                  </a:lnTo>
                  <a:lnTo>
                    <a:pt x="33677" y="142923"/>
                  </a:lnTo>
                  <a:lnTo>
                    <a:pt x="55135" y="146376"/>
                  </a:lnTo>
                  <a:lnTo>
                    <a:pt x="76618" y="142923"/>
                  </a:lnTo>
                  <a:lnTo>
                    <a:pt x="94157" y="133507"/>
                  </a:lnTo>
                  <a:lnTo>
                    <a:pt x="105979" y="119541"/>
                  </a:lnTo>
                  <a:lnTo>
                    <a:pt x="110314" y="102440"/>
                  </a:lnTo>
                  <a:lnTo>
                    <a:pt x="110314" y="43935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876991" y="906742"/>
              <a:ext cx="239395" cy="710565"/>
            </a:xfrm>
            <a:custGeom>
              <a:avLst/>
              <a:gdLst/>
              <a:ahLst/>
              <a:cxnLst/>
              <a:rect l="l" t="t" r="r" b="b"/>
              <a:pathLst>
                <a:path w="239395" h="710565">
                  <a:moveTo>
                    <a:pt x="0" y="677451"/>
                  </a:moveTo>
                  <a:lnTo>
                    <a:pt x="0" y="687603"/>
                  </a:lnTo>
                  <a:lnTo>
                    <a:pt x="165493" y="687603"/>
                  </a:lnTo>
                </a:path>
                <a:path w="239395" h="710565">
                  <a:moveTo>
                    <a:pt x="98076" y="709973"/>
                  </a:moveTo>
                  <a:lnTo>
                    <a:pt x="98076" y="687603"/>
                  </a:lnTo>
                  <a:lnTo>
                    <a:pt x="165493" y="687603"/>
                  </a:lnTo>
                </a:path>
                <a:path w="239395" h="710565">
                  <a:moveTo>
                    <a:pt x="239050" y="685596"/>
                  </a:moveTo>
                  <a:lnTo>
                    <a:pt x="239050" y="687603"/>
                  </a:lnTo>
                  <a:lnTo>
                    <a:pt x="165493" y="687603"/>
                  </a:lnTo>
                </a:path>
                <a:path w="239395" h="710565">
                  <a:moveTo>
                    <a:pt x="171633" y="0"/>
                  </a:moveTo>
                  <a:lnTo>
                    <a:pt x="171633" y="687603"/>
                  </a:lnTo>
                  <a:lnTo>
                    <a:pt x="165493" y="687603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927542" y="1589271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>
                  <a:moveTo>
                    <a:pt x="0" y="0"/>
                  </a:moveTo>
                  <a:lnTo>
                    <a:pt x="270305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812644" y="1563889"/>
              <a:ext cx="459679" cy="60971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812644" y="1563889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455095" y="30456"/>
                  </a:moveTo>
                  <a:lnTo>
                    <a:pt x="455095" y="16977"/>
                  </a:lnTo>
                  <a:lnTo>
                    <a:pt x="451982" y="6079"/>
                  </a:lnTo>
                  <a:lnTo>
                    <a:pt x="448176" y="6079"/>
                  </a:lnTo>
                  <a:lnTo>
                    <a:pt x="444371" y="6079"/>
                  </a:lnTo>
                  <a:lnTo>
                    <a:pt x="441301" y="16977"/>
                  </a:lnTo>
                  <a:lnTo>
                    <a:pt x="441301" y="30456"/>
                  </a:lnTo>
                  <a:lnTo>
                    <a:pt x="441301" y="43935"/>
                  </a:lnTo>
                  <a:lnTo>
                    <a:pt x="444371" y="54833"/>
                  </a:lnTo>
                  <a:lnTo>
                    <a:pt x="448176" y="54833"/>
                  </a:lnTo>
                  <a:lnTo>
                    <a:pt x="451982" y="54833"/>
                  </a:lnTo>
                  <a:lnTo>
                    <a:pt x="455095" y="43935"/>
                  </a:lnTo>
                  <a:lnTo>
                    <a:pt x="455095" y="30456"/>
                  </a:lnTo>
                  <a:close/>
                </a:path>
                <a:path w="459739" h="61594">
                  <a:moveTo>
                    <a:pt x="11502" y="0"/>
                  </a:moveTo>
                  <a:lnTo>
                    <a:pt x="448176" y="0"/>
                  </a:lnTo>
                  <a:lnTo>
                    <a:pt x="452656" y="2395"/>
                  </a:lnTo>
                  <a:lnTo>
                    <a:pt x="456312" y="8926"/>
                  </a:lnTo>
                  <a:lnTo>
                    <a:pt x="458776" y="18608"/>
                  </a:lnTo>
                  <a:lnTo>
                    <a:pt x="459679" y="30456"/>
                  </a:lnTo>
                  <a:lnTo>
                    <a:pt x="458776" y="42338"/>
                  </a:lnTo>
                  <a:lnTo>
                    <a:pt x="456312" y="52037"/>
                  </a:lnTo>
                  <a:lnTo>
                    <a:pt x="452656" y="58574"/>
                  </a:lnTo>
                  <a:lnTo>
                    <a:pt x="448176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812644" y="1563889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11502" y="0"/>
                  </a:moveTo>
                  <a:lnTo>
                    <a:pt x="448176" y="0"/>
                  </a:lnTo>
                  <a:lnTo>
                    <a:pt x="452656" y="2395"/>
                  </a:lnTo>
                  <a:lnTo>
                    <a:pt x="456312" y="8926"/>
                  </a:lnTo>
                  <a:lnTo>
                    <a:pt x="458776" y="18608"/>
                  </a:lnTo>
                  <a:lnTo>
                    <a:pt x="459679" y="30456"/>
                  </a:lnTo>
                  <a:lnTo>
                    <a:pt x="458776" y="42338"/>
                  </a:lnTo>
                  <a:lnTo>
                    <a:pt x="456312" y="52037"/>
                  </a:lnTo>
                  <a:lnTo>
                    <a:pt x="452656" y="58574"/>
                  </a:lnTo>
                  <a:lnTo>
                    <a:pt x="448176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846369" y="733122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5" h="283209">
                  <a:moveTo>
                    <a:pt x="137676" y="0"/>
                  </a:moveTo>
                  <a:lnTo>
                    <a:pt x="101661" y="15010"/>
                  </a:lnTo>
                  <a:lnTo>
                    <a:pt x="82341" y="38256"/>
                  </a:lnTo>
                  <a:lnTo>
                    <a:pt x="55200" y="40723"/>
                  </a:lnTo>
                  <a:lnTo>
                    <a:pt x="32016" y="52008"/>
                  </a:lnTo>
                  <a:lnTo>
                    <a:pt x="15205" y="70326"/>
                  </a:lnTo>
                  <a:lnTo>
                    <a:pt x="7183" y="93893"/>
                  </a:lnTo>
                  <a:lnTo>
                    <a:pt x="6928" y="103095"/>
                  </a:lnTo>
                  <a:lnTo>
                    <a:pt x="8156" y="112183"/>
                  </a:lnTo>
                  <a:lnTo>
                    <a:pt x="10844" y="121003"/>
                  </a:lnTo>
                  <a:lnTo>
                    <a:pt x="14967" y="129398"/>
                  </a:lnTo>
                  <a:lnTo>
                    <a:pt x="3922" y="143870"/>
                  </a:lnTo>
                  <a:lnTo>
                    <a:pt x="0" y="160478"/>
                  </a:lnTo>
                  <a:lnTo>
                    <a:pt x="3237" y="177204"/>
                  </a:lnTo>
                  <a:lnTo>
                    <a:pt x="13670" y="192032"/>
                  </a:lnTo>
                  <a:lnTo>
                    <a:pt x="19076" y="196423"/>
                  </a:lnTo>
                  <a:lnTo>
                    <a:pt x="25102" y="200012"/>
                  </a:lnTo>
                  <a:lnTo>
                    <a:pt x="31640" y="202752"/>
                  </a:lnTo>
                  <a:lnTo>
                    <a:pt x="38578" y="204593"/>
                  </a:lnTo>
                  <a:lnTo>
                    <a:pt x="42719" y="225786"/>
                  </a:lnTo>
                  <a:lnTo>
                    <a:pt x="55065" y="243274"/>
                  </a:lnTo>
                  <a:lnTo>
                    <a:pt x="73752" y="255288"/>
                  </a:lnTo>
                  <a:lnTo>
                    <a:pt x="96914" y="260058"/>
                  </a:lnTo>
                  <a:lnTo>
                    <a:pt x="105751" y="259677"/>
                  </a:lnTo>
                  <a:lnTo>
                    <a:pt x="114390" y="258122"/>
                  </a:lnTo>
                  <a:lnTo>
                    <a:pt x="122680" y="255428"/>
                  </a:lnTo>
                  <a:lnTo>
                    <a:pt x="130471" y="251627"/>
                  </a:lnTo>
                  <a:lnTo>
                    <a:pt x="144853" y="269070"/>
                  </a:lnTo>
                  <a:lnTo>
                    <a:pt x="164806" y="279797"/>
                  </a:lnTo>
                  <a:lnTo>
                    <a:pt x="187743" y="282963"/>
                  </a:lnTo>
                  <a:lnTo>
                    <a:pt x="211077" y="277724"/>
                  </a:lnTo>
                  <a:lnTo>
                    <a:pt x="218867" y="273727"/>
                  </a:lnTo>
                  <a:lnTo>
                    <a:pt x="225883" y="268762"/>
                  </a:lnTo>
                  <a:lnTo>
                    <a:pt x="232014" y="262915"/>
                  </a:lnTo>
                  <a:lnTo>
                    <a:pt x="237153" y="256273"/>
                  </a:lnTo>
                  <a:lnTo>
                    <a:pt x="263627" y="266071"/>
                  </a:lnTo>
                  <a:lnTo>
                    <a:pt x="316737" y="256394"/>
                  </a:lnTo>
                  <a:lnTo>
                    <a:pt x="345970" y="220754"/>
                  </a:lnTo>
                  <a:lnTo>
                    <a:pt x="348981" y="201783"/>
                  </a:lnTo>
                  <a:lnTo>
                    <a:pt x="369107" y="193574"/>
                  </a:lnTo>
                  <a:lnTo>
                    <a:pt x="383695" y="179521"/>
                  </a:lnTo>
                  <a:lnTo>
                    <a:pt x="391391" y="161542"/>
                  </a:lnTo>
                  <a:lnTo>
                    <a:pt x="390841" y="141557"/>
                  </a:lnTo>
                  <a:lnTo>
                    <a:pt x="388437" y="134458"/>
                  </a:lnTo>
                  <a:lnTo>
                    <a:pt x="384911" y="127777"/>
                  </a:lnTo>
                  <a:lnTo>
                    <a:pt x="380339" y="121635"/>
                  </a:lnTo>
                  <a:lnTo>
                    <a:pt x="374797" y="116148"/>
                  </a:lnTo>
                  <a:lnTo>
                    <a:pt x="381818" y="101818"/>
                  </a:lnTo>
                  <a:lnTo>
                    <a:pt x="364462" y="61142"/>
                  </a:lnTo>
                  <a:lnTo>
                    <a:pt x="340375" y="53857"/>
                  </a:lnTo>
                  <a:lnTo>
                    <a:pt x="326409" y="30237"/>
                  </a:lnTo>
                  <a:lnTo>
                    <a:pt x="304278" y="13865"/>
                  </a:lnTo>
                  <a:lnTo>
                    <a:pt x="276974" y="6204"/>
                  </a:lnTo>
                  <a:lnTo>
                    <a:pt x="247488" y="8717"/>
                  </a:lnTo>
                  <a:lnTo>
                    <a:pt x="237181" y="12284"/>
                  </a:lnTo>
                  <a:lnTo>
                    <a:pt x="227629" y="17163"/>
                  </a:lnTo>
                  <a:lnTo>
                    <a:pt x="218968" y="23268"/>
                  </a:lnTo>
                  <a:lnTo>
                    <a:pt x="211336" y="30513"/>
                  </a:lnTo>
                  <a:lnTo>
                    <a:pt x="191388" y="11322"/>
                  </a:lnTo>
                  <a:lnTo>
                    <a:pt x="165752" y="923"/>
                  </a:lnTo>
                  <a:lnTo>
                    <a:pt x="13767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846369" y="733122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5" h="283209">
                  <a:moveTo>
                    <a:pt x="14967" y="129398"/>
                  </a:moveTo>
                  <a:lnTo>
                    <a:pt x="3922" y="143870"/>
                  </a:lnTo>
                  <a:lnTo>
                    <a:pt x="0" y="160478"/>
                  </a:lnTo>
                  <a:lnTo>
                    <a:pt x="3237" y="177204"/>
                  </a:lnTo>
                  <a:lnTo>
                    <a:pt x="31640" y="202752"/>
                  </a:lnTo>
                  <a:lnTo>
                    <a:pt x="38578" y="204593"/>
                  </a:lnTo>
                  <a:lnTo>
                    <a:pt x="42719" y="225786"/>
                  </a:lnTo>
                  <a:lnTo>
                    <a:pt x="55065" y="243274"/>
                  </a:lnTo>
                  <a:lnTo>
                    <a:pt x="73752" y="255288"/>
                  </a:lnTo>
                  <a:lnTo>
                    <a:pt x="96914" y="260058"/>
                  </a:lnTo>
                  <a:lnTo>
                    <a:pt x="105751" y="259677"/>
                  </a:lnTo>
                  <a:lnTo>
                    <a:pt x="114390" y="258122"/>
                  </a:lnTo>
                  <a:lnTo>
                    <a:pt x="122680" y="255428"/>
                  </a:lnTo>
                  <a:lnTo>
                    <a:pt x="130471" y="251627"/>
                  </a:lnTo>
                  <a:lnTo>
                    <a:pt x="144853" y="269070"/>
                  </a:lnTo>
                  <a:lnTo>
                    <a:pt x="164806" y="279797"/>
                  </a:lnTo>
                  <a:lnTo>
                    <a:pt x="187743" y="282963"/>
                  </a:lnTo>
                  <a:lnTo>
                    <a:pt x="211077" y="277724"/>
                  </a:lnTo>
                  <a:lnTo>
                    <a:pt x="218867" y="273727"/>
                  </a:lnTo>
                  <a:lnTo>
                    <a:pt x="225883" y="268762"/>
                  </a:lnTo>
                  <a:lnTo>
                    <a:pt x="232014" y="262915"/>
                  </a:lnTo>
                  <a:lnTo>
                    <a:pt x="237153" y="256273"/>
                  </a:lnTo>
                  <a:lnTo>
                    <a:pt x="263627" y="266071"/>
                  </a:lnTo>
                  <a:lnTo>
                    <a:pt x="316737" y="256394"/>
                  </a:lnTo>
                  <a:lnTo>
                    <a:pt x="345970" y="220754"/>
                  </a:lnTo>
                  <a:lnTo>
                    <a:pt x="348981" y="201783"/>
                  </a:lnTo>
                  <a:lnTo>
                    <a:pt x="369107" y="193574"/>
                  </a:lnTo>
                  <a:lnTo>
                    <a:pt x="383695" y="179521"/>
                  </a:lnTo>
                  <a:lnTo>
                    <a:pt x="391391" y="161542"/>
                  </a:lnTo>
                  <a:lnTo>
                    <a:pt x="390841" y="141557"/>
                  </a:lnTo>
                  <a:lnTo>
                    <a:pt x="388437" y="134458"/>
                  </a:lnTo>
                  <a:lnTo>
                    <a:pt x="384911" y="127777"/>
                  </a:lnTo>
                  <a:lnTo>
                    <a:pt x="380339" y="121635"/>
                  </a:lnTo>
                  <a:lnTo>
                    <a:pt x="374797" y="116148"/>
                  </a:lnTo>
                  <a:lnTo>
                    <a:pt x="381818" y="101818"/>
                  </a:lnTo>
                  <a:lnTo>
                    <a:pt x="364462" y="61142"/>
                  </a:lnTo>
                  <a:lnTo>
                    <a:pt x="340375" y="53857"/>
                  </a:lnTo>
                  <a:lnTo>
                    <a:pt x="326409" y="30237"/>
                  </a:lnTo>
                  <a:lnTo>
                    <a:pt x="304278" y="13865"/>
                  </a:lnTo>
                  <a:lnTo>
                    <a:pt x="276974" y="6204"/>
                  </a:lnTo>
                  <a:lnTo>
                    <a:pt x="247488" y="8717"/>
                  </a:lnTo>
                  <a:lnTo>
                    <a:pt x="237181" y="12284"/>
                  </a:lnTo>
                  <a:lnTo>
                    <a:pt x="227629" y="17163"/>
                  </a:lnTo>
                  <a:lnTo>
                    <a:pt x="218968" y="23268"/>
                  </a:lnTo>
                  <a:lnTo>
                    <a:pt x="211336" y="30513"/>
                  </a:lnTo>
                  <a:lnTo>
                    <a:pt x="191388" y="11322"/>
                  </a:lnTo>
                  <a:lnTo>
                    <a:pt x="165752" y="923"/>
                  </a:lnTo>
                  <a:lnTo>
                    <a:pt x="137676" y="0"/>
                  </a:lnTo>
                  <a:lnTo>
                    <a:pt x="110406" y="9233"/>
                  </a:lnTo>
                  <a:lnTo>
                    <a:pt x="101661" y="15010"/>
                  </a:lnTo>
                  <a:lnTo>
                    <a:pt x="93990" y="21852"/>
                  </a:lnTo>
                  <a:lnTo>
                    <a:pt x="87510" y="29640"/>
                  </a:lnTo>
                  <a:lnTo>
                    <a:pt x="82341" y="38256"/>
                  </a:lnTo>
                  <a:lnTo>
                    <a:pt x="55200" y="40723"/>
                  </a:lnTo>
                  <a:lnTo>
                    <a:pt x="32016" y="52008"/>
                  </a:lnTo>
                  <a:lnTo>
                    <a:pt x="15205" y="70326"/>
                  </a:lnTo>
                  <a:lnTo>
                    <a:pt x="7183" y="93893"/>
                  </a:lnTo>
                  <a:lnTo>
                    <a:pt x="6928" y="103095"/>
                  </a:lnTo>
                  <a:lnTo>
                    <a:pt x="8156" y="112183"/>
                  </a:lnTo>
                  <a:lnTo>
                    <a:pt x="10844" y="121003"/>
                  </a:lnTo>
                  <a:lnTo>
                    <a:pt x="14967" y="129398"/>
                  </a:lnTo>
                  <a:close/>
                </a:path>
              </a:pathLst>
            </a:custGeom>
            <a:ln w="6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7" name="object 297"/>
          <p:cNvSpPr txBox="1"/>
          <p:nvPr/>
        </p:nvSpPr>
        <p:spPr>
          <a:xfrm>
            <a:off x="3967859" y="800607"/>
            <a:ext cx="154940" cy="137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" marR="5080" indent="-21590">
              <a:lnSpc>
                <a:spcPct val="103200"/>
              </a:lnSpc>
              <a:spcBef>
                <a:spcPts val="110"/>
              </a:spcBef>
            </a:pPr>
            <a:r>
              <a:rPr sz="350" b="1" spc="-25" dirty="0">
                <a:latin typeface="Arial"/>
                <a:cs typeface="Arial"/>
              </a:rPr>
              <a:t>I</a:t>
            </a:r>
            <a:r>
              <a:rPr sz="350" b="1" spc="-65" dirty="0">
                <a:latin typeface="Arial"/>
                <a:cs typeface="Arial"/>
              </a:rPr>
              <a:t>n</a:t>
            </a:r>
            <a:r>
              <a:rPr sz="350" b="1" spc="-20" dirty="0">
                <a:latin typeface="Arial"/>
                <a:cs typeface="Arial"/>
              </a:rPr>
              <a:t>t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40" dirty="0">
                <a:latin typeface="Arial"/>
                <a:cs typeface="Arial"/>
              </a:rPr>
              <a:t>rn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25" dirty="0">
                <a:latin typeface="Arial"/>
                <a:cs typeface="Arial"/>
              </a:rPr>
              <a:t>t  </a:t>
            </a:r>
            <a:r>
              <a:rPr sz="350" b="1" spc="-45" dirty="0">
                <a:latin typeface="Arial"/>
                <a:cs typeface="Arial"/>
              </a:rPr>
              <a:t>ISP</a:t>
            </a:r>
            <a:r>
              <a:rPr sz="350" b="1" spc="-50" dirty="0">
                <a:latin typeface="Arial"/>
                <a:cs typeface="Arial"/>
              </a:rPr>
              <a:t> </a:t>
            </a:r>
            <a:r>
              <a:rPr sz="350" b="1" spc="-40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98" name="object 298"/>
          <p:cNvGrpSpPr/>
          <p:nvPr/>
        </p:nvGrpSpPr>
        <p:grpSpPr>
          <a:xfrm>
            <a:off x="4128407" y="732333"/>
            <a:ext cx="957580" cy="1677035"/>
            <a:chOff x="4128407" y="732333"/>
            <a:chExt cx="957580" cy="1677035"/>
          </a:xfrm>
        </p:grpSpPr>
        <p:sp>
          <p:nvSpPr>
            <p:cNvPr id="299" name="object 299"/>
            <p:cNvSpPr/>
            <p:nvPr/>
          </p:nvSpPr>
          <p:spPr>
            <a:xfrm>
              <a:off x="4410228" y="1868745"/>
              <a:ext cx="212725" cy="463550"/>
            </a:xfrm>
            <a:custGeom>
              <a:avLst/>
              <a:gdLst/>
              <a:ahLst/>
              <a:cxnLst/>
              <a:rect l="l" t="t" r="r" b="b"/>
              <a:pathLst>
                <a:path w="212725" h="463550">
                  <a:moveTo>
                    <a:pt x="21967" y="235740"/>
                  </a:moveTo>
                  <a:lnTo>
                    <a:pt x="68930" y="235740"/>
                  </a:lnTo>
                </a:path>
                <a:path w="212725" h="463550">
                  <a:moveTo>
                    <a:pt x="197882" y="227595"/>
                  </a:moveTo>
                  <a:lnTo>
                    <a:pt x="197882" y="235740"/>
                  </a:lnTo>
                  <a:lnTo>
                    <a:pt x="68930" y="235740"/>
                  </a:lnTo>
                </a:path>
                <a:path w="212725" h="463550">
                  <a:moveTo>
                    <a:pt x="49211" y="236026"/>
                  </a:moveTo>
                  <a:lnTo>
                    <a:pt x="49211" y="235740"/>
                  </a:lnTo>
                  <a:lnTo>
                    <a:pt x="68930" y="235740"/>
                  </a:lnTo>
                </a:path>
                <a:path w="212725" h="463550">
                  <a:moveTo>
                    <a:pt x="137082" y="233560"/>
                  </a:moveTo>
                  <a:lnTo>
                    <a:pt x="137082" y="235740"/>
                  </a:lnTo>
                  <a:lnTo>
                    <a:pt x="68930" y="235740"/>
                  </a:lnTo>
                </a:path>
                <a:path w="212725" h="463550">
                  <a:moveTo>
                    <a:pt x="212282" y="224899"/>
                  </a:moveTo>
                  <a:lnTo>
                    <a:pt x="212282" y="235740"/>
                  </a:lnTo>
                  <a:lnTo>
                    <a:pt x="68930" y="235740"/>
                  </a:lnTo>
                </a:path>
                <a:path w="212725" h="463550">
                  <a:moveTo>
                    <a:pt x="0" y="463335"/>
                  </a:moveTo>
                  <a:lnTo>
                    <a:pt x="0" y="235740"/>
                  </a:lnTo>
                  <a:lnTo>
                    <a:pt x="68930" y="235740"/>
                  </a:lnTo>
                </a:path>
                <a:path w="212725" h="463550">
                  <a:moveTo>
                    <a:pt x="157060" y="235740"/>
                  </a:moveTo>
                  <a:lnTo>
                    <a:pt x="68930" y="235740"/>
                  </a:lnTo>
                </a:path>
                <a:path w="212725" h="463550">
                  <a:moveTo>
                    <a:pt x="174055" y="0"/>
                  </a:moveTo>
                  <a:lnTo>
                    <a:pt x="174055" y="235740"/>
                  </a:lnTo>
                  <a:lnTo>
                    <a:pt x="68930" y="235740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391071" y="2104485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0" y="0"/>
                  </a:moveTo>
                  <a:lnTo>
                    <a:pt x="176217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302984" y="2071964"/>
              <a:ext cx="352392" cy="65043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302984" y="2071964"/>
              <a:ext cx="352425" cy="65405"/>
            </a:xfrm>
            <a:custGeom>
              <a:avLst/>
              <a:gdLst/>
              <a:ahLst/>
              <a:cxnLst/>
              <a:rect l="l" t="t" r="r" b="b"/>
              <a:pathLst>
                <a:path w="352425" h="65405">
                  <a:moveTo>
                    <a:pt x="347505" y="32521"/>
                  </a:moveTo>
                  <a:lnTo>
                    <a:pt x="346928" y="22379"/>
                  </a:lnTo>
                  <a:lnTo>
                    <a:pt x="345354" y="14102"/>
                  </a:lnTo>
                  <a:lnTo>
                    <a:pt x="343017" y="8525"/>
                  </a:lnTo>
                  <a:lnTo>
                    <a:pt x="340154" y="6481"/>
                  </a:lnTo>
                  <a:lnTo>
                    <a:pt x="337290" y="8525"/>
                  </a:lnTo>
                  <a:lnTo>
                    <a:pt x="334954" y="14102"/>
                  </a:lnTo>
                  <a:lnTo>
                    <a:pt x="333379" y="22379"/>
                  </a:lnTo>
                  <a:lnTo>
                    <a:pt x="332802" y="32521"/>
                  </a:lnTo>
                  <a:lnTo>
                    <a:pt x="333379" y="42631"/>
                  </a:lnTo>
                  <a:lnTo>
                    <a:pt x="334954" y="50890"/>
                  </a:lnTo>
                  <a:lnTo>
                    <a:pt x="337290" y="56461"/>
                  </a:lnTo>
                  <a:lnTo>
                    <a:pt x="340154" y="58504"/>
                  </a:lnTo>
                  <a:lnTo>
                    <a:pt x="343017" y="56461"/>
                  </a:lnTo>
                  <a:lnTo>
                    <a:pt x="345354" y="50890"/>
                  </a:lnTo>
                  <a:lnTo>
                    <a:pt x="346928" y="42631"/>
                  </a:lnTo>
                  <a:lnTo>
                    <a:pt x="347505" y="32521"/>
                  </a:lnTo>
                  <a:close/>
                </a:path>
                <a:path w="352425" h="65405">
                  <a:moveTo>
                    <a:pt x="12237" y="0"/>
                  </a:moveTo>
                  <a:lnTo>
                    <a:pt x="340154" y="0"/>
                  </a:lnTo>
                  <a:lnTo>
                    <a:pt x="344912" y="2556"/>
                  </a:lnTo>
                  <a:lnTo>
                    <a:pt x="348803" y="9528"/>
                  </a:lnTo>
                  <a:lnTo>
                    <a:pt x="351428" y="19866"/>
                  </a:lnTo>
                  <a:lnTo>
                    <a:pt x="352392" y="32521"/>
                  </a:lnTo>
                  <a:lnTo>
                    <a:pt x="351428" y="45177"/>
                  </a:lnTo>
                  <a:lnTo>
                    <a:pt x="348803" y="55515"/>
                  </a:lnTo>
                  <a:lnTo>
                    <a:pt x="344912" y="62486"/>
                  </a:lnTo>
                  <a:lnTo>
                    <a:pt x="340154" y="65043"/>
                  </a:lnTo>
                  <a:lnTo>
                    <a:pt x="12237" y="65043"/>
                  </a:lnTo>
                  <a:lnTo>
                    <a:pt x="7461" y="62486"/>
                  </a:lnTo>
                  <a:lnTo>
                    <a:pt x="3573" y="55515"/>
                  </a:lnTo>
                  <a:lnTo>
                    <a:pt x="957" y="45177"/>
                  </a:lnTo>
                  <a:lnTo>
                    <a:pt x="0" y="32521"/>
                  </a:lnTo>
                  <a:lnTo>
                    <a:pt x="957" y="19866"/>
                  </a:lnTo>
                  <a:lnTo>
                    <a:pt x="3573" y="9528"/>
                  </a:lnTo>
                  <a:lnTo>
                    <a:pt x="7461" y="2556"/>
                  </a:lnTo>
                  <a:lnTo>
                    <a:pt x="12237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302984" y="2071964"/>
              <a:ext cx="352425" cy="65405"/>
            </a:xfrm>
            <a:custGeom>
              <a:avLst/>
              <a:gdLst/>
              <a:ahLst/>
              <a:cxnLst/>
              <a:rect l="l" t="t" r="r" b="b"/>
              <a:pathLst>
                <a:path w="352425" h="65405">
                  <a:moveTo>
                    <a:pt x="12237" y="0"/>
                  </a:moveTo>
                  <a:lnTo>
                    <a:pt x="340154" y="0"/>
                  </a:lnTo>
                  <a:lnTo>
                    <a:pt x="344912" y="2556"/>
                  </a:lnTo>
                  <a:lnTo>
                    <a:pt x="348803" y="9528"/>
                  </a:lnTo>
                  <a:lnTo>
                    <a:pt x="351428" y="19866"/>
                  </a:lnTo>
                  <a:lnTo>
                    <a:pt x="352392" y="32521"/>
                  </a:lnTo>
                  <a:lnTo>
                    <a:pt x="351428" y="45177"/>
                  </a:lnTo>
                  <a:lnTo>
                    <a:pt x="348803" y="55515"/>
                  </a:lnTo>
                  <a:lnTo>
                    <a:pt x="344912" y="62486"/>
                  </a:lnTo>
                  <a:lnTo>
                    <a:pt x="340154" y="65043"/>
                  </a:lnTo>
                  <a:lnTo>
                    <a:pt x="12237" y="65043"/>
                  </a:lnTo>
                  <a:lnTo>
                    <a:pt x="7461" y="62486"/>
                  </a:lnTo>
                  <a:lnTo>
                    <a:pt x="3573" y="55515"/>
                  </a:lnTo>
                  <a:lnTo>
                    <a:pt x="957" y="45177"/>
                  </a:lnTo>
                  <a:lnTo>
                    <a:pt x="0" y="32521"/>
                  </a:lnTo>
                  <a:lnTo>
                    <a:pt x="957" y="19866"/>
                  </a:lnTo>
                  <a:lnTo>
                    <a:pt x="3573" y="9528"/>
                  </a:lnTo>
                  <a:lnTo>
                    <a:pt x="7461" y="2556"/>
                  </a:lnTo>
                  <a:lnTo>
                    <a:pt x="12237" y="0"/>
                  </a:lnTo>
                  <a:close/>
                </a:path>
              </a:pathLst>
            </a:custGeom>
            <a:ln w="8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355049" y="2258950"/>
              <a:ext cx="110314" cy="87757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355049" y="2258950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878"/>
                  </a:moveTo>
                  <a:lnTo>
                    <a:pt x="105980" y="26786"/>
                  </a:lnTo>
                  <a:lnTo>
                    <a:pt x="94162" y="12840"/>
                  </a:lnTo>
                  <a:lnTo>
                    <a:pt x="76637" y="3444"/>
                  </a:lnTo>
                  <a:lnTo>
                    <a:pt x="55178" y="0"/>
                  </a:lnTo>
                  <a:lnTo>
                    <a:pt x="33695" y="3444"/>
                  </a:lnTo>
                  <a:lnTo>
                    <a:pt x="16156" y="12840"/>
                  </a:lnTo>
                  <a:lnTo>
                    <a:pt x="4334" y="26786"/>
                  </a:lnTo>
                  <a:lnTo>
                    <a:pt x="0" y="43878"/>
                  </a:lnTo>
                  <a:lnTo>
                    <a:pt x="4334" y="60970"/>
                  </a:lnTo>
                  <a:lnTo>
                    <a:pt x="16156" y="74916"/>
                  </a:lnTo>
                  <a:lnTo>
                    <a:pt x="33695" y="84313"/>
                  </a:lnTo>
                  <a:lnTo>
                    <a:pt x="55178" y="87757"/>
                  </a:lnTo>
                  <a:lnTo>
                    <a:pt x="76637" y="84313"/>
                  </a:lnTo>
                  <a:lnTo>
                    <a:pt x="94162" y="74916"/>
                  </a:lnTo>
                  <a:lnTo>
                    <a:pt x="105980" y="60970"/>
                  </a:lnTo>
                  <a:lnTo>
                    <a:pt x="110314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410228" y="227392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24" y="12102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410228" y="227392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431"/>
                  </a:lnTo>
                  <a:lnTo>
                    <a:pt x="0" y="25237"/>
                  </a:lnTo>
                  <a:lnTo>
                    <a:pt x="4756" y="28908"/>
                  </a:lnTo>
                  <a:lnTo>
                    <a:pt x="26724" y="12102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370098" y="227208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51" y="28908"/>
                  </a:lnTo>
                  <a:lnTo>
                    <a:pt x="40130" y="10267"/>
                  </a:lnTo>
                  <a:lnTo>
                    <a:pt x="29146" y="18698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370098" y="2272085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67"/>
                  </a:moveTo>
                  <a:lnTo>
                    <a:pt x="37751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756" y="0"/>
                  </a:lnTo>
                  <a:lnTo>
                    <a:pt x="29146" y="18698"/>
                  </a:lnTo>
                  <a:lnTo>
                    <a:pt x="40130" y="10267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410228" y="2302828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24" y="0"/>
                  </a:moveTo>
                  <a:lnTo>
                    <a:pt x="2378" y="1835"/>
                  </a:lnTo>
                  <a:lnTo>
                    <a:pt x="0" y="20476"/>
                  </a:lnTo>
                  <a:lnTo>
                    <a:pt x="10983" y="12102"/>
                  </a:lnTo>
                  <a:lnTo>
                    <a:pt x="35330" y="30743"/>
                  </a:lnTo>
                  <a:lnTo>
                    <a:pt x="40130" y="27072"/>
                  </a:lnTo>
                  <a:lnTo>
                    <a:pt x="15740" y="8431"/>
                  </a:lnTo>
                  <a:lnTo>
                    <a:pt x="26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410228" y="2302828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378" y="1835"/>
                  </a:lnTo>
                  <a:lnTo>
                    <a:pt x="26724" y="0"/>
                  </a:lnTo>
                  <a:lnTo>
                    <a:pt x="15740" y="8431"/>
                  </a:lnTo>
                  <a:lnTo>
                    <a:pt x="40130" y="27072"/>
                  </a:lnTo>
                  <a:lnTo>
                    <a:pt x="35330" y="30743"/>
                  </a:lnTo>
                  <a:lnTo>
                    <a:pt x="10983" y="12102"/>
                  </a:lnTo>
                  <a:lnTo>
                    <a:pt x="0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372476" y="230282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05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372476" y="230282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431"/>
                  </a:moveTo>
                  <a:lnTo>
                    <a:pt x="0" y="28908"/>
                  </a:lnTo>
                  <a:lnTo>
                    <a:pt x="26767" y="28908"/>
                  </a:lnTo>
                  <a:lnTo>
                    <a:pt x="15783" y="20476"/>
                  </a:lnTo>
                  <a:lnTo>
                    <a:pt x="37751" y="3670"/>
                  </a:lnTo>
                  <a:lnTo>
                    <a:pt x="32951" y="0"/>
                  </a:lnTo>
                  <a:lnTo>
                    <a:pt x="10983" y="16805"/>
                  </a:lnTo>
                  <a:lnTo>
                    <a:pt x="0" y="8431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355049" y="2302828"/>
              <a:ext cx="110314" cy="10244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355049" y="2302828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04"/>
                  </a:lnTo>
                  <a:lnTo>
                    <a:pt x="4334" y="75605"/>
                  </a:lnTo>
                  <a:lnTo>
                    <a:pt x="16156" y="89571"/>
                  </a:lnTo>
                  <a:lnTo>
                    <a:pt x="33695" y="98987"/>
                  </a:lnTo>
                  <a:lnTo>
                    <a:pt x="55178" y="102440"/>
                  </a:lnTo>
                  <a:lnTo>
                    <a:pt x="76637" y="98987"/>
                  </a:lnTo>
                  <a:lnTo>
                    <a:pt x="94162" y="89571"/>
                  </a:lnTo>
                  <a:lnTo>
                    <a:pt x="105980" y="75605"/>
                  </a:lnTo>
                  <a:lnTo>
                    <a:pt x="110314" y="58504"/>
                  </a:lnTo>
                  <a:lnTo>
                    <a:pt x="110314" y="0"/>
                  </a:lnTo>
                  <a:lnTo>
                    <a:pt x="105980" y="17091"/>
                  </a:lnTo>
                  <a:lnTo>
                    <a:pt x="94162" y="31037"/>
                  </a:lnTo>
                  <a:lnTo>
                    <a:pt x="76637" y="40434"/>
                  </a:lnTo>
                  <a:lnTo>
                    <a:pt x="55178" y="43878"/>
                  </a:lnTo>
                  <a:lnTo>
                    <a:pt x="33695" y="40434"/>
                  </a:lnTo>
                  <a:lnTo>
                    <a:pt x="16156" y="31037"/>
                  </a:lnTo>
                  <a:lnTo>
                    <a:pt x="4334" y="17091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355049" y="2258950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878"/>
                  </a:moveTo>
                  <a:lnTo>
                    <a:pt x="105980" y="26786"/>
                  </a:lnTo>
                  <a:lnTo>
                    <a:pt x="94162" y="12840"/>
                  </a:lnTo>
                  <a:lnTo>
                    <a:pt x="76637" y="3444"/>
                  </a:lnTo>
                  <a:lnTo>
                    <a:pt x="55178" y="0"/>
                  </a:lnTo>
                  <a:lnTo>
                    <a:pt x="33695" y="3444"/>
                  </a:lnTo>
                  <a:lnTo>
                    <a:pt x="16156" y="12840"/>
                  </a:lnTo>
                  <a:lnTo>
                    <a:pt x="4334" y="26786"/>
                  </a:lnTo>
                  <a:lnTo>
                    <a:pt x="0" y="43878"/>
                  </a:lnTo>
                  <a:lnTo>
                    <a:pt x="0" y="102383"/>
                  </a:lnTo>
                  <a:lnTo>
                    <a:pt x="4334" y="119484"/>
                  </a:lnTo>
                  <a:lnTo>
                    <a:pt x="16156" y="133449"/>
                  </a:lnTo>
                  <a:lnTo>
                    <a:pt x="33695" y="142866"/>
                  </a:lnTo>
                  <a:lnTo>
                    <a:pt x="55178" y="146319"/>
                  </a:lnTo>
                  <a:lnTo>
                    <a:pt x="76637" y="142866"/>
                  </a:lnTo>
                  <a:lnTo>
                    <a:pt x="94162" y="133449"/>
                  </a:lnTo>
                  <a:lnTo>
                    <a:pt x="105980" y="119484"/>
                  </a:lnTo>
                  <a:lnTo>
                    <a:pt x="110314" y="102383"/>
                  </a:lnTo>
                  <a:lnTo>
                    <a:pt x="110314" y="43878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130312" y="876917"/>
              <a:ext cx="746125" cy="1455420"/>
            </a:xfrm>
            <a:custGeom>
              <a:avLst/>
              <a:gdLst/>
              <a:ahLst/>
              <a:cxnLst/>
              <a:rect l="l" t="t" r="r" b="b"/>
              <a:pathLst>
                <a:path w="746125" h="1455420">
                  <a:moveTo>
                    <a:pt x="0" y="747944"/>
                  </a:moveTo>
                  <a:lnTo>
                    <a:pt x="0" y="1455164"/>
                  </a:lnTo>
                  <a:lnTo>
                    <a:pt x="224737" y="1455164"/>
                  </a:lnTo>
                </a:path>
                <a:path w="746125" h="1455420">
                  <a:moveTo>
                    <a:pt x="555723" y="414638"/>
                  </a:moveTo>
                  <a:lnTo>
                    <a:pt x="555723" y="424790"/>
                  </a:lnTo>
                  <a:lnTo>
                    <a:pt x="721217" y="424790"/>
                  </a:lnTo>
                </a:path>
                <a:path w="746125" h="1455420">
                  <a:moveTo>
                    <a:pt x="745693" y="0"/>
                  </a:moveTo>
                  <a:lnTo>
                    <a:pt x="745693" y="424790"/>
                  </a:lnTo>
                  <a:lnTo>
                    <a:pt x="721217" y="424790"/>
                  </a:lnTo>
                </a:path>
                <a:path w="746125" h="1455420">
                  <a:moveTo>
                    <a:pt x="672178" y="926785"/>
                  </a:moveTo>
                  <a:lnTo>
                    <a:pt x="672178" y="424790"/>
                  </a:lnTo>
                  <a:lnTo>
                    <a:pt x="721217" y="424790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702261" y="1296632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631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621689" y="1271193"/>
              <a:ext cx="459679" cy="6097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621689" y="1271193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455052" y="30514"/>
                  </a:moveTo>
                  <a:lnTo>
                    <a:pt x="455052" y="17035"/>
                  </a:lnTo>
                  <a:lnTo>
                    <a:pt x="451982" y="6079"/>
                  </a:lnTo>
                  <a:lnTo>
                    <a:pt x="448176" y="6079"/>
                  </a:lnTo>
                  <a:lnTo>
                    <a:pt x="444371" y="6079"/>
                  </a:lnTo>
                  <a:lnTo>
                    <a:pt x="441257" y="17035"/>
                  </a:lnTo>
                  <a:lnTo>
                    <a:pt x="441257" y="30514"/>
                  </a:lnTo>
                  <a:lnTo>
                    <a:pt x="441257" y="43993"/>
                  </a:lnTo>
                  <a:lnTo>
                    <a:pt x="444371" y="54891"/>
                  </a:lnTo>
                  <a:lnTo>
                    <a:pt x="448176" y="54891"/>
                  </a:lnTo>
                  <a:lnTo>
                    <a:pt x="451982" y="54891"/>
                  </a:lnTo>
                  <a:lnTo>
                    <a:pt x="455052" y="43993"/>
                  </a:lnTo>
                  <a:lnTo>
                    <a:pt x="455052" y="30514"/>
                  </a:lnTo>
                  <a:close/>
                </a:path>
                <a:path w="459739" h="61594">
                  <a:moveTo>
                    <a:pt x="11459" y="0"/>
                  </a:moveTo>
                  <a:lnTo>
                    <a:pt x="448176" y="0"/>
                  </a:lnTo>
                  <a:lnTo>
                    <a:pt x="452656" y="2396"/>
                  </a:lnTo>
                  <a:lnTo>
                    <a:pt x="456312" y="8933"/>
                  </a:lnTo>
                  <a:lnTo>
                    <a:pt x="458776" y="18632"/>
                  </a:lnTo>
                  <a:lnTo>
                    <a:pt x="459679" y="30514"/>
                  </a:lnTo>
                  <a:lnTo>
                    <a:pt x="458776" y="42363"/>
                  </a:lnTo>
                  <a:lnTo>
                    <a:pt x="456312" y="52044"/>
                  </a:lnTo>
                  <a:lnTo>
                    <a:pt x="452656" y="58575"/>
                  </a:lnTo>
                  <a:lnTo>
                    <a:pt x="448176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621689" y="1271193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11459" y="0"/>
                  </a:moveTo>
                  <a:lnTo>
                    <a:pt x="448176" y="0"/>
                  </a:lnTo>
                  <a:lnTo>
                    <a:pt x="452656" y="2396"/>
                  </a:lnTo>
                  <a:lnTo>
                    <a:pt x="456312" y="8933"/>
                  </a:lnTo>
                  <a:lnTo>
                    <a:pt x="458776" y="18632"/>
                  </a:lnTo>
                  <a:lnTo>
                    <a:pt x="459679" y="30514"/>
                  </a:lnTo>
                  <a:lnTo>
                    <a:pt x="458776" y="42363"/>
                  </a:lnTo>
                  <a:lnTo>
                    <a:pt x="456312" y="52044"/>
                  </a:lnTo>
                  <a:lnTo>
                    <a:pt x="452656" y="58575"/>
                  </a:lnTo>
                  <a:lnTo>
                    <a:pt x="448176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2" y="8933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679900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5" h="283209">
                  <a:moveTo>
                    <a:pt x="137708" y="0"/>
                  </a:moveTo>
                  <a:lnTo>
                    <a:pt x="101686" y="15003"/>
                  </a:lnTo>
                  <a:lnTo>
                    <a:pt x="82330" y="38305"/>
                  </a:lnTo>
                  <a:lnTo>
                    <a:pt x="55214" y="40740"/>
                  </a:lnTo>
                  <a:lnTo>
                    <a:pt x="32043" y="52014"/>
                  </a:lnTo>
                  <a:lnTo>
                    <a:pt x="15237" y="70343"/>
                  </a:lnTo>
                  <a:lnTo>
                    <a:pt x="7216" y="93942"/>
                  </a:lnTo>
                  <a:lnTo>
                    <a:pt x="6942" y="103111"/>
                  </a:lnTo>
                  <a:lnTo>
                    <a:pt x="8173" y="112182"/>
                  </a:lnTo>
                  <a:lnTo>
                    <a:pt x="10871" y="120996"/>
                  </a:lnTo>
                  <a:lnTo>
                    <a:pt x="15000" y="129389"/>
                  </a:lnTo>
                  <a:lnTo>
                    <a:pt x="3930" y="143863"/>
                  </a:lnTo>
                  <a:lnTo>
                    <a:pt x="0" y="160477"/>
                  </a:lnTo>
                  <a:lnTo>
                    <a:pt x="3245" y="177220"/>
                  </a:lnTo>
                  <a:lnTo>
                    <a:pt x="13702" y="192081"/>
                  </a:lnTo>
                  <a:lnTo>
                    <a:pt x="19102" y="196440"/>
                  </a:lnTo>
                  <a:lnTo>
                    <a:pt x="25119" y="200018"/>
                  </a:lnTo>
                  <a:lnTo>
                    <a:pt x="31654" y="202769"/>
                  </a:lnTo>
                  <a:lnTo>
                    <a:pt x="38611" y="204643"/>
                  </a:lnTo>
                  <a:lnTo>
                    <a:pt x="42733" y="225810"/>
                  </a:lnTo>
                  <a:lnTo>
                    <a:pt x="55081" y="243295"/>
                  </a:lnTo>
                  <a:lnTo>
                    <a:pt x="73778" y="255305"/>
                  </a:lnTo>
                  <a:lnTo>
                    <a:pt x="96946" y="260050"/>
                  </a:lnTo>
                  <a:lnTo>
                    <a:pt x="105777" y="259668"/>
                  </a:lnTo>
                  <a:lnTo>
                    <a:pt x="114406" y="258114"/>
                  </a:lnTo>
                  <a:lnTo>
                    <a:pt x="122694" y="255420"/>
                  </a:lnTo>
                  <a:lnTo>
                    <a:pt x="130503" y="251619"/>
                  </a:lnTo>
                  <a:lnTo>
                    <a:pt x="144867" y="269062"/>
                  </a:lnTo>
                  <a:lnTo>
                    <a:pt x="164817" y="279788"/>
                  </a:lnTo>
                  <a:lnTo>
                    <a:pt x="187751" y="282955"/>
                  </a:lnTo>
                  <a:lnTo>
                    <a:pt x="211066" y="277716"/>
                  </a:lnTo>
                  <a:lnTo>
                    <a:pt x="218863" y="273719"/>
                  </a:lnTo>
                  <a:lnTo>
                    <a:pt x="225893" y="268754"/>
                  </a:lnTo>
                  <a:lnTo>
                    <a:pt x="232040" y="262907"/>
                  </a:lnTo>
                  <a:lnTo>
                    <a:pt x="237185" y="256265"/>
                  </a:lnTo>
                  <a:lnTo>
                    <a:pt x="263634" y="266064"/>
                  </a:lnTo>
                  <a:lnTo>
                    <a:pt x="316727" y="256410"/>
                  </a:lnTo>
                  <a:lnTo>
                    <a:pt x="345965" y="220775"/>
                  </a:lnTo>
                  <a:lnTo>
                    <a:pt x="349013" y="201775"/>
                  </a:lnTo>
                  <a:lnTo>
                    <a:pt x="369133" y="193591"/>
                  </a:lnTo>
                  <a:lnTo>
                    <a:pt x="383711" y="179534"/>
                  </a:lnTo>
                  <a:lnTo>
                    <a:pt x="391405" y="161542"/>
                  </a:lnTo>
                  <a:lnTo>
                    <a:pt x="390873" y="141549"/>
                  </a:lnTo>
                  <a:lnTo>
                    <a:pt x="388452" y="134449"/>
                  </a:lnTo>
                  <a:lnTo>
                    <a:pt x="384927" y="127769"/>
                  </a:lnTo>
                  <a:lnTo>
                    <a:pt x="380365" y="121626"/>
                  </a:lnTo>
                  <a:lnTo>
                    <a:pt x="374830" y="116140"/>
                  </a:lnTo>
                  <a:lnTo>
                    <a:pt x="381850" y="101818"/>
                  </a:lnTo>
                  <a:lnTo>
                    <a:pt x="364495" y="61134"/>
                  </a:lnTo>
                  <a:lnTo>
                    <a:pt x="340408" y="53849"/>
                  </a:lnTo>
                  <a:lnTo>
                    <a:pt x="326417" y="30229"/>
                  </a:lnTo>
                  <a:lnTo>
                    <a:pt x="304278" y="13857"/>
                  </a:lnTo>
                  <a:lnTo>
                    <a:pt x="276982" y="6196"/>
                  </a:lnTo>
                  <a:lnTo>
                    <a:pt x="247521" y="8709"/>
                  </a:lnTo>
                  <a:lnTo>
                    <a:pt x="237208" y="12276"/>
                  </a:lnTo>
                  <a:lnTo>
                    <a:pt x="227645" y="17155"/>
                  </a:lnTo>
                  <a:lnTo>
                    <a:pt x="218982" y="23260"/>
                  </a:lnTo>
                  <a:lnTo>
                    <a:pt x="211369" y="30505"/>
                  </a:lnTo>
                  <a:lnTo>
                    <a:pt x="191421" y="11338"/>
                  </a:lnTo>
                  <a:lnTo>
                    <a:pt x="165785" y="937"/>
                  </a:lnTo>
                  <a:lnTo>
                    <a:pt x="1377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679900" y="735826"/>
              <a:ext cx="391795" cy="283210"/>
            </a:xfrm>
            <a:custGeom>
              <a:avLst/>
              <a:gdLst/>
              <a:ahLst/>
              <a:cxnLst/>
              <a:rect l="l" t="t" r="r" b="b"/>
              <a:pathLst>
                <a:path w="391795" h="283209">
                  <a:moveTo>
                    <a:pt x="15000" y="129389"/>
                  </a:moveTo>
                  <a:lnTo>
                    <a:pt x="3930" y="143863"/>
                  </a:lnTo>
                  <a:lnTo>
                    <a:pt x="0" y="160477"/>
                  </a:lnTo>
                  <a:lnTo>
                    <a:pt x="3245" y="177220"/>
                  </a:lnTo>
                  <a:lnTo>
                    <a:pt x="31654" y="202769"/>
                  </a:lnTo>
                  <a:lnTo>
                    <a:pt x="38611" y="204643"/>
                  </a:lnTo>
                  <a:lnTo>
                    <a:pt x="42733" y="225810"/>
                  </a:lnTo>
                  <a:lnTo>
                    <a:pt x="55081" y="243295"/>
                  </a:lnTo>
                  <a:lnTo>
                    <a:pt x="73778" y="255305"/>
                  </a:lnTo>
                  <a:lnTo>
                    <a:pt x="96946" y="260050"/>
                  </a:lnTo>
                  <a:lnTo>
                    <a:pt x="105777" y="259668"/>
                  </a:lnTo>
                  <a:lnTo>
                    <a:pt x="114406" y="258114"/>
                  </a:lnTo>
                  <a:lnTo>
                    <a:pt x="122694" y="255420"/>
                  </a:lnTo>
                  <a:lnTo>
                    <a:pt x="130503" y="251619"/>
                  </a:lnTo>
                  <a:lnTo>
                    <a:pt x="144867" y="269062"/>
                  </a:lnTo>
                  <a:lnTo>
                    <a:pt x="164817" y="279788"/>
                  </a:lnTo>
                  <a:lnTo>
                    <a:pt x="187751" y="282955"/>
                  </a:lnTo>
                  <a:lnTo>
                    <a:pt x="211066" y="277716"/>
                  </a:lnTo>
                  <a:lnTo>
                    <a:pt x="218863" y="273719"/>
                  </a:lnTo>
                  <a:lnTo>
                    <a:pt x="225893" y="268754"/>
                  </a:lnTo>
                  <a:lnTo>
                    <a:pt x="232040" y="262907"/>
                  </a:lnTo>
                  <a:lnTo>
                    <a:pt x="237185" y="256265"/>
                  </a:lnTo>
                  <a:lnTo>
                    <a:pt x="263634" y="266064"/>
                  </a:lnTo>
                  <a:lnTo>
                    <a:pt x="316727" y="256410"/>
                  </a:lnTo>
                  <a:lnTo>
                    <a:pt x="345965" y="220775"/>
                  </a:lnTo>
                  <a:lnTo>
                    <a:pt x="349013" y="201775"/>
                  </a:lnTo>
                  <a:lnTo>
                    <a:pt x="369133" y="193591"/>
                  </a:lnTo>
                  <a:lnTo>
                    <a:pt x="383711" y="179534"/>
                  </a:lnTo>
                  <a:lnTo>
                    <a:pt x="391405" y="161542"/>
                  </a:lnTo>
                  <a:lnTo>
                    <a:pt x="390873" y="141549"/>
                  </a:lnTo>
                  <a:lnTo>
                    <a:pt x="388452" y="134449"/>
                  </a:lnTo>
                  <a:lnTo>
                    <a:pt x="384927" y="127769"/>
                  </a:lnTo>
                  <a:lnTo>
                    <a:pt x="380365" y="121626"/>
                  </a:lnTo>
                  <a:lnTo>
                    <a:pt x="374830" y="116140"/>
                  </a:lnTo>
                  <a:lnTo>
                    <a:pt x="381850" y="101818"/>
                  </a:lnTo>
                  <a:lnTo>
                    <a:pt x="364495" y="61134"/>
                  </a:lnTo>
                  <a:lnTo>
                    <a:pt x="340408" y="53849"/>
                  </a:lnTo>
                  <a:lnTo>
                    <a:pt x="326417" y="30229"/>
                  </a:lnTo>
                  <a:lnTo>
                    <a:pt x="304278" y="13857"/>
                  </a:lnTo>
                  <a:lnTo>
                    <a:pt x="276982" y="6196"/>
                  </a:lnTo>
                  <a:lnTo>
                    <a:pt x="247521" y="8709"/>
                  </a:lnTo>
                  <a:lnTo>
                    <a:pt x="237208" y="12276"/>
                  </a:lnTo>
                  <a:lnTo>
                    <a:pt x="227645" y="17155"/>
                  </a:lnTo>
                  <a:lnTo>
                    <a:pt x="218982" y="23260"/>
                  </a:lnTo>
                  <a:lnTo>
                    <a:pt x="211369" y="30505"/>
                  </a:lnTo>
                  <a:lnTo>
                    <a:pt x="191421" y="11338"/>
                  </a:lnTo>
                  <a:lnTo>
                    <a:pt x="165785" y="937"/>
                  </a:lnTo>
                  <a:lnTo>
                    <a:pt x="137708" y="0"/>
                  </a:lnTo>
                  <a:lnTo>
                    <a:pt x="110438" y="9225"/>
                  </a:lnTo>
                  <a:lnTo>
                    <a:pt x="101686" y="15003"/>
                  </a:lnTo>
                  <a:lnTo>
                    <a:pt x="94000" y="21851"/>
                  </a:lnTo>
                  <a:lnTo>
                    <a:pt x="87506" y="29656"/>
                  </a:lnTo>
                  <a:lnTo>
                    <a:pt x="82330" y="38305"/>
                  </a:lnTo>
                  <a:lnTo>
                    <a:pt x="55214" y="40740"/>
                  </a:lnTo>
                  <a:lnTo>
                    <a:pt x="32043" y="52014"/>
                  </a:lnTo>
                  <a:lnTo>
                    <a:pt x="15237" y="70343"/>
                  </a:lnTo>
                  <a:lnTo>
                    <a:pt x="7216" y="93942"/>
                  </a:lnTo>
                  <a:lnTo>
                    <a:pt x="6942" y="103111"/>
                  </a:lnTo>
                  <a:lnTo>
                    <a:pt x="8173" y="112182"/>
                  </a:lnTo>
                  <a:lnTo>
                    <a:pt x="10871" y="120996"/>
                  </a:lnTo>
                  <a:lnTo>
                    <a:pt x="15000" y="129389"/>
                  </a:lnTo>
                  <a:close/>
                </a:path>
              </a:pathLst>
            </a:custGeom>
            <a:ln w="6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4" name="object 324"/>
          <p:cNvSpPr txBox="1"/>
          <p:nvPr/>
        </p:nvSpPr>
        <p:spPr>
          <a:xfrm>
            <a:off x="4802028" y="803360"/>
            <a:ext cx="154305" cy="137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" marR="5080" indent="-21590">
              <a:lnSpc>
                <a:spcPct val="103200"/>
              </a:lnSpc>
              <a:spcBef>
                <a:spcPts val="110"/>
              </a:spcBef>
            </a:pPr>
            <a:r>
              <a:rPr sz="350" b="1" spc="-25" dirty="0">
                <a:latin typeface="Arial"/>
                <a:cs typeface="Arial"/>
              </a:rPr>
              <a:t>I</a:t>
            </a:r>
            <a:r>
              <a:rPr sz="350" b="1" spc="-65" dirty="0">
                <a:latin typeface="Arial"/>
                <a:cs typeface="Arial"/>
              </a:rPr>
              <a:t>n</a:t>
            </a:r>
            <a:r>
              <a:rPr sz="350" b="1" spc="-20" dirty="0">
                <a:latin typeface="Arial"/>
                <a:cs typeface="Arial"/>
              </a:rPr>
              <a:t>t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40" dirty="0">
                <a:latin typeface="Arial"/>
                <a:cs typeface="Arial"/>
              </a:rPr>
              <a:t>rn</a:t>
            </a:r>
            <a:r>
              <a:rPr sz="350" b="1" spc="-45" dirty="0">
                <a:latin typeface="Arial"/>
                <a:cs typeface="Arial"/>
              </a:rPr>
              <a:t>e</a:t>
            </a:r>
            <a:r>
              <a:rPr sz="350" b="1" spc="-25" dirty="0">
                <a:latin typeface="Arial"/>
                <a:cs typeface="Arial"/>
              </a:rPr>
              <a:t>t  </a:t>
            </a:r>
            <a:r>
              <a:rPr sz="350" b="1" spc="-45" dirty="0">
                <a:latin typeface="Arial"/>
                <a:cs typeface="Arial"/>
              </a:rPr>
              <a:t>ISP</a:t>
            </a:r>
            <a:r>
              <a:rPr sz="350" b="1" spc="-55" dirty="0">
                <a:latin typeface="Arial"/>
                <a:cs typeface="Arial"/>
              </a:rPr>
              <a:t> </a:t>
            </a:r>
            <a:r>
              <a:rPr sz="350" b="1" spc="-40" dirty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4974081" y="1913083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5">
                <a:moveTo>
                  <a:pt x="0" y="789241"/>
                </a:moveTo>
                <a:lnTo>
                  <a:pt x="0" y="0"/>
                </a:lnTo>
              </a:path>
            </a:pathLst>
          </a:custGeom>
          <a:ln w="3246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6" name="object 326"/>
          <p:cNvGrpSpPr/>
          <p:nvPr/>
        </p:nvGrpSpPr>
        <p:grpSpPr>
          <a:xfrm>
            <a:off x="4960070" y="1866840"/>
            <a:ext cx="502920" cy="1193165"/>
            <a:chOff x="4960070" y="1866840"/>
            <a:chExt cx="502920" cy="1193165"/>
          </a:xfrm>
        </p:grpSpPr>
        <p:sp>
          <p:nvSpPr>
            <p:cNvPr id="327" name="object 327"/>
            <p:cNvSpPr/>
            <p:nvPr/>
          </p:nvSpPr>
          <p:spPr>
            <a:xfrm>
              <a:off x="5096677" y="1868745"/>
              <a:ext cx="318770" cy="908050"/>
            </a:xfrm>
            <a:custGeom>
              <a:avLst/>
              <a:gdLst/>
              <a:ahLst/>
              <a:cxnLst/>
              <a:rect l="l" t="t" r="r" b="b"/>
              <a:pathLst>
                <a:path w="318770" h="908050">
                  <a:moveTo>
                    <a:pt x="0" y="0"/>
                  </a:moveTo>
                  <a:lnTo>
                    <a:pt x="0" y="438958"/>
                  </a:lnTo>
                  <a:lnTo>
                    <a:pt x="131763" y="438958"/>
                  </a:lnTo>
                </a:path>
                <a:path w="318770" h="908050">
                  <a:moveTo>
                    <a:pt x="70314" y="907570"/>
                  </a:moveTo>
                  <a:lnTo>
                    <a:pt x="70314" y="438958"/>
                  </a:lnTo>
                  <a:lnTo>
                    <a:pt x="131763" y="438958"/>
                  </a:lnTo>
                </a:path>
                <a:path w="318770" h="908050">
                  <a:moveTo>
                    <a:pt x="196109" y="417277"/>
                  </a:moveTo>
                  <a:lnTo>
                    <a:pt x="196109" y="438958"/>
                  </a:lnTo>
                  <a:lnTo>
                    <a:pt x="131763" y="438958"/>
                  </a:lnTo>
                </a:path>
                <a:path w="318770" h="908050">
                  <a:moveTo>
                    <a:pt x="220628" y="434599"/>
                  </a:moveTo>
                  <a:lnTo>
                    <a:pt x="220628" y="438958"/>
                  </a:lnTo>
                  <a:lnTo>
                    <a:pt x="131763" y="438958"/>
                  </a:lnTo>
                </a:path>
                <a:path w="318770" h="908050">
                  <a:moveTo>
                    <a:pt x="318705" y="417277"/>
                  </a:moveTo>
                  <a:lnTo>
                    <a:pt x="318705" y="438958"/>
                  </a:ln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246704" y="438958"/>
                  </a:moveTo>
                  <a:lnTo>
                    <a:pt x="131763" y="438958"/>
                  </a:lnTo>
                </a:path>
                <a:path w="318770" h="908050">
                  <a:moveTo>
                    <a:pt x="16865" y="438958"/>
                  </a:moveTo>
                  <a:lnTo>
                    <a:pt x="131763" y="438958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998600" y="2242660"/>
              <a:ext cx="459679" cy="130087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998600" y="2242660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449863" y="65043"/>
                  </a:moveTo>
                  <a:lnTo>
                    <a:pt x="448709" y="44791"/>
                  </a:lnTo>
                  <a:lnTo>
                    <a:pt x="445560" y="28255"/>
                  </a:lnTo>
                  <a:lnTo>
                    <a:pt x="440887" y="17107"/>
                  </a:lnTo>
                  <a:lnTo>
                    <a:pt x="435160" y="13020"/>
                  </a:lnTo>
                  <a:lnTo>
                    <a:pt x="429433" y="17107"/>
                  </a:lnTo>
                  <a:lnTo>
                    <a:pt x="424760" y="28255"/>
                  </a:lnTo>
                  <a:lnTo>
                    <a:pt x="421611" y="44791"/>
                  </a:lnTo>
                  <a:lnTo>
                    <a:pt x="420457" y="65043"/>
                  </a:lnTo>
                  <a:lnTo>
                    <a:pt x="421611" y="85295"/>
                  </a:lnTo>
                  <a:lnTo>
                    <a:pt x="424760" y="101831"/>
                  </a:lnTo>
                  <a:lnTo>
                    <a:pt x="429433" y="112979"/>
                  </a:lnTo>
                  <a:lnTo>
                    <a:pt x="435160" y="117067"/>
                  </a:lnTo>
                  <a:lnTo>
                    <a:pt x="440887" y="112979"/>
                  </a:lnTo>
                  <a:lnTo>
                    <a:pt x="445560" y="101831"/>
                  </a:lnTo>
                  <a:lnTo>
                    <a:pt x="448709" y="85295"/>
                  </a:lnTo>
                  <a:lnTo>
                    <a:pt x="449863" y="65043"/>
                  </a:lnTo>
                  <a:close/>
                </a:path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54"/>
                  </a:lnTo>
                  <a:lnTo>
                    <a:pt x="452495" y="111030"/>
                  </a:lnTo>
                  <a:lnTo>
                    <a:pt x="444701" y="124973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77" y="124973"/>
                  </a:lnTo>
                  <a:lnTo>
                    <a:pt x="7183" y="111030"/>
                  </a:lnTo>
                  <a:lnTo>
                    <a:pt x="1927" y="90354"/>
                  </a:lnTo>
                  <a:lnTo>
                    <a:pt x="0" y="65043"/>
                  </a:lnTo>
                  <a:lnTo>
                    <a:pt x="1927" y="39732"/>
                  </a:lnTo>
                  <a:lnTo>
                    <a:pt x="7183" y="19057"/>
                  </a:lnTo>
                  <a:lnTo>
                    <a:pt x="14977" y="5113"/>
                  </a:lnTo>
                  <a:lnTo>
                    <a:pt x="2451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998600" y="2242660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54"/>
                  </a:lnTo>
                  <a:lnTo>
                    <a:pt x="452495" y="111030"/>
                  </a:lnTo>
                  <a:lnTo>
                    <a:pt x="444701" y="124973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77" y="124973"/>
                  </a:lnTo>
                  <a:lnTo>
                    <a:pt x="7183" y="111030"/>
                  </a:lnTo>
                  <a:lnTo>
                    <a:pt x="1927" y="90354"/>
                  </a:lnTo>
                  <a:lnTo>
                    <a:pt x="0" y="65043"/>
                  </a:lnTo>
                  <a:lnTo>
                    <a:pt x="1927" y="39732"/>
                  </a:lnTo>
                  <a:lnTo>
                    <a:pt x="7183" y="19057"/>
                  </a:lnTo>
                  <a:lnTo>
                    <a:pt x="14977" y="5113"/>
                  </a:lnTo>
                  <a:lnTo>
                    <a:pt x="24519" y="0"/>
                  </a:lnTo>
                  <a:close/>
                </a:path>
              </a:pathLst>
            </a:custGeom>
            <a:ln w="8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059660" y="2702382"/>
              <a:ext cx="306683" cy="23304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59660" y="2702382"/>
              <a:ext cx="306705" cy="233045"/>
            </a:xfrm>
            <a:custGeom>
              <a:avLst/>
              <a:gdLst/>
              <a:ahLst/>
              <a:cxnLst/>
              <a:rect l="l" t="t" r="r" b="b"/>
              <a:pathLst>
                <a:path w="306704" h="233044">
                  <a:moveTo>
                    <a:pt x="153341" y="233044"/>
                  </a:moveTo>
                  <a:lnTo>
                    <a:pt x="306683" y="116550"/>
                  </a:lnTo>
                  <a:lnTo>
                    <a:pt x="153341" y="0"/>
                  </a:lnTo>
                  <a:lnTo>
                    <a:pt x="0" y="116550"/>
                  </a:lnTo>
                  <a:lnTo>
                    <a:pt x="153341" y="233044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213002" y="2818933"/>
              <a:ext cx="153341" cy="236657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213002" y="2818933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70" h="236855">
                  <a:moveTo>
                    <a:pt x="0" y="236657"/>
                  </a:moveTo>
                  <a:lnTo>
                    <a:pt x="153341" y="120164"/>
                  </a:lnTo>
                  <a:lnTo>
                    <a:pt x="153341" y="0"/>
                  </a:lnTo>
                  <a:lnTo>
                    <a:pt x="0" y="116493"/>
                  </a:lnTo>
                  <a:lnTo>
                    <a:pt x="0" y="236657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059660" y="2818933"/>
              <a:ext cx="153341" cy="236657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059660" y="2818933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70" h="236855">
                  <a:moveTo>
                    <a:pt x="0" y="120164"/>
                  </a:moveTo>
                  <a:lnTo>
                    <a:pt x="153341" y="236657"/>
                  </a:lnTo>
                  <a:lnTo>
                    <a:pt x="153341" y="116493"/>
                  </a:lnTo>
                  <a:lnTo>
                    <a:pt x="0" y="0"/>
                  </a:lnTo>
                  <a:lnTo>
                    <a:pt x="0" y="120164"/>
                  </a:lnTo>
                  <a:close/>
                </a:path>
              </a:pathLst>
            </a:custGeom>
            <a:ln w="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059660" y="2702382"/>
              <a:ext cx="306705" cy="353695"/>
            </a:xfrm>
            <a:custGeom>
              <a:avLst/>
              <a:gdLst/>
              <a:ahLst/>
              <a:cxnLst/>
              <a:rect l="l" t="t" r="r" b="b"/>
              <a:pathLst>
                <a:path w="306704" h="353694">
                  <a:moveTo>
                    <a:pt x="0" y="116550"/>
                  </a:moveTo>
                  <a:lnTo>
                    <a:pt x="0" y="236715"/>
                  </a:lnTo>
                  <a:lnTo>
                    <a:pt x="153341" y="353208"/>
                  </a:lnTo>
                  <a:lnTo>
                    <a:pt x="306683" y="236715"/>
                  </a:lnTo>
                  <a:lnTo>
                    <a:pt x="306683" y="116550"/>
                  </a:lnTo>
                  <a:lnTo>
                    <a:pt x="153341" y="0"/>
                  </a:lnTo>
                  <a:lnTo>
                    <a:pt x="0" y="11655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126136" y="2728350"/>
              <a:ext cx="173083" cy="18110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013649" y="2599654"/>
              <a:ext cx="306683" cy="233101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013649" y="2599654"/>
              <a:ext cx="306705" cy="233679"/>
            </a:xfrm>
            <a:custGeom>
              <a:avLst/>
              <a:gdLst/>
              <a:ahLst/>
              <a:cxnLst/>
              <a:rect l="l" t="t" r="r" b="b"/>
              <a:pathLst>
                <a:path w="306704" h="233680">
                  <a:moveTo>
                    <a:pt x="153341" y="233101"/>
                  </a:moveTo>
                  <a:lnTo>
                    <a:pt x="306683" y="116550"/>
                  </a:lnTo>
                  <a:lnTo>
                    <a:pt x="153341" y="0"/>
                  </a:lnTo>
                  <a:lnTo>
                    <a:pt x="0" y="116550"/>
                  </a:lnTo>
                  <a:lnTo>
                    <a:pt x="153341" y="233101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166991" y="2716205"/>
              <a:ext cx="153341" cy="236715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166991" y="2716205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70" h="236855">
                  <a:moveTo>
                    <a:pt x="0" y="236715"/>
                  </a:moveTo>
                  <a:lnTo>
                    <a:pt x="153341" y="120164"/>
                  </a:lnTo>
                  <a:lnTo>
                    <a:pt x="153341" y="0"/>
                  </a:lnTo>
                  <a:lnTo>
                    <a:pt x="0" y="116550"/>
                  </a:lnTo>
                  <a:lnTo>
                    <a:pt x="0" y="236715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013649" y="2716205"/>
              <a:ext cx="153341" cy="236715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013649" y="2716205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70" h="236855">
                  <a:moveTo>
                    <a:pt x="0" y="120164"/>
                  </a:moveTo>
                  <a:lnTo>
                    <a:pt x="153341" y="236715"/>
                  </a:lnTo>
                  <a:lnTo>
                    <a:pt x="153341" y="116550"/>
                  </a:lnTo>
                  <a:lnTo>
                    <a:pt x="0" y="0"/>
                  </a:lnTo>
                  <a:lnTo>
                    <a:pt x="0" y="120164"/>
                  </a:lnTo>
                  <a:close/>
                </a:path>
              </a:pathLst>
            </a:custGeom>
            <a:ln w="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013649" y="2599654"/>
              <a:ext cx="306705" cy="353695"/>
            </a:xfrm>
            <a:custGeom>
              <a:avLst/>
              <a:gdLst/>
              <a:ahLst/>
              <a:cxnLst/>
              <a:rect l="l" t="t" r="r" b="b"/>
              <a:pathLst>
                <a:path w="306704" h="353694">
                  <a:moveTo>
                    <a:pt x="0" y="116550"/>
                  </a:moveTo>
                  <a:lnTo>
                    <a:pt x="0" y="236715"/>
                  </a:lnTo>
                  <a:lnTo>
                    <a:pt x="153341" y="353265"/>
                  </a:lnTo>
                  <a:lnTo>
                    <a:pt x="306683" y="236715"/>
                  </a:lnTo>
                  <a:lnTo>
                    <a:pt x="306683" y="116550"/>
                  </a:lnTo>
                  <a:lnTo>
                    <a:pt x="153341" y="0"/>
                  </a:lnTo>
                  <a:lnTo>
                    <a:pt x="0" y="11655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052707" y="2625623"/>
              <a:ext cx="279899" cy="353987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960061" y="1884984"/>
              <a:ext cx="28575" cy="845819"/>
            </a:xfrm>
            <a:custGeom>
              <a:avLst/>
              <a:gdLst/>
              <a:ahLst/>
              <a:cxnLst/>
              <a:rect l="l" t="t" r="r" b="b"/>
              <a:pathLst>
                <a:path w="28575" h="845819">
                  <a:moveTo>
                    <a:pt x="28028" y="808278"/>
                  </a:moveTo>
                  <a:lnTo>
                    <a:pt x="21170" y="811580"/>
                  </a:lnTo>
                  <a:lnTo>
                    <a:pt x="14008" y="812673"/>
                  </a:lnTo>
                  <a:lnTo>
                    <a:pt x="6858" y="811580"/>
                  </a:lnTo>
                  <a:lnTo>
                    <a:pt x="0" y="808278"/>
                  </a:lnTo>
                  <a:lnTo>
                    <a:pt x="14008" y="845451"/>
                  </a:lnTo>
                  <a:lnTo>
                    <a:pt x="28028" y="808278"/>
                  </a:lnTo>
                  <a:close/>
                </a:path>
                <a:path w="28575" h="845819">
                  <a:moveTo>
                    <a:pt x="28028" y="37172"/>
                  </a:moveTo>
                  <a:lnTo>
                    <a:pt x="14008" y="0"/>
                  </a:lnTo>
                  <a:lnTo>
                    <a:pt x="0" y="37172"/>
                  </a:lnTo>
                  <a:lnTo>
                    <a:pt x="6858" y="33870"/>
                  </a:lnTo>
                  <a:lnTo>
                    <a:pt x="14008" y="32778"/>
                  </a:lnTo>
                  <a:lnTo>
                    <a:pt x="21170" y="33870"/>
                  </a:lnTo>
                  <a:lnTo>
                    <a:pt x="28028" y="37172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4920998" y="2231435"/>
            <a:ext cx="65405" cy="15367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b="1" spc="-2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50" b="1" spc="-1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50" b="1" spc="2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50" b="1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endParaRPr sz="250">
              <a:latin typeface="Arial"/>
              <a:cs typeface="Arial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5180713" y="2523517"/>
            <a:ext cx="55244" cy="82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" spc="-25" dirty="0">
                <a:latin typeface="Arial"/>
                <a:cs typeface="Arial"/>
              </a:rPr>
              <a:t>.</a:t>
            </a:r>
            <a:r>
              <a:rPr sz="350" spc="-40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50" name="object 350"/>
          <p:cNvGrpSpPr/>
          <p:nvPr/>
        </p:nvGrpSpPr>
        <p:grpSpPr>
          <a:xfrm>
            <a:off x="5098372" y="2469940"/>
            <a:ext cx="1437005" cy="2080895"/>
            <a:chOff x="5098372" y="2469940"/>
            <a:chExt cx="1437005" cy="2080895"/>
          </a:xfrm>
        </p:grpSpPr>
        <p:sp>
          <p:nvSpPr>
            <p:cNvPr id="351" name="object 351"/>
            <p:cNvSpPr/>
            <p:nvPr/>
          </p:nvSpPr>
          <p:spPr>
            <a:xfrm>
              <a:off x="5526562" y="2624777"/>
              <a:ext cx="898525" cy="10160"/>
            </a:xfrm>
            <a:custGeom>
              <a:avLst/>
              <a:gdLst/>
              <a:ahLst/>
              <a:cxnLst/>
              <a:rect l="l" t="t" r="r" b="b"/>
              <a:pathLst>
                <a:path w="898525" h="10160">
                  <a:moveTo>
                    <a:pt x="335484" y="8087"/>
                  </a:moveTo>
                  <a:lnTo>
                    <a:pt x="335484" y="10152"/>
                  </a:lnTo>
                  <a:lnTo>
                    <a:pt x="434295" y="10152"/>
                  </a:lnTo>
                </a:path>
                <a:path w="898525" h="10160">
                  <a:moveTo>
                    <a:pt x="0" y="8087"/>
                  </a:moveTo>
                  <a:lnTo>
                    <a:pt x="0" y="10152"/>
                  </a:lnTo>
                  <a:lnTo>
                    <a:pt x="434295" y="10152"/>
                  </a:lnTo>
                </a:path>
                <a:path w="898525" h="10160">
                  <a:moveTo>
                    <a:pt x="593907" y="0"/>
                  </a:moveTo>
                  <a:lnTo>
                    <a:pt x="593907" y="10152"/>
                  </a:lnTo>
                  <a:lnTo>
                    <a:pt x="434295" y="10152"/>
                  </a:lnTo>
                </a:path>
                <a:path w="898525" h="10160">
                  <a:moveTo>
                    <a:pt x="654708" y="8087"/>
                  </a:moveTo>
                  <a:lnTo>
                    <a:pt x="654708" y="10152"/>
                  </a:lnTo>
                  <a:lnTo>
                    <a:pt x="434295" y="10152"/>
                  </a:lnTo>
                </a:path>
                <a:path w="898525" h="10160">
                  <a:moveTo>
                    <a:pt x="897910" y="0"/>
                  </a:moveTo>
                  <a:lnTo>
                    <a:pt x="897910" y="10152"/>
                  </a:ln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390863" y="2604415"/>
              <a:ext cx="1139988" cy="60971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390863" y="2604415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35404" y="30514"/>
                  </a:moveTo>
                  <a:lnTo>
                    <a:pt x="1135404" y="17035"/>
                  </a:lnTo>
                  <a:lnTo>
                    <a:pt x="1132334" y="6137"/>
                  </a:lnTo>
                  <a:lnTo>
                    <a:pt x="1128485" y="6137"/>
                  </a:lnTo>
                  <a:lnTo>
                    <a:pt x="1124680" y="6137"/>
                  </a:lnTo>
                  <a:lnTo>
                    <a:pt x="1121609" y="17035"/>
                  </a:lnTo>
                  <a:lnTo>
                    <a:pt x="1121609" y="30514"/>
                  </a:lnTo>
                  <a:lnTo>
                    <a:pt x="1121609" y="43993"/>
                  </a:lnTo>
                  <a:lnTo>
                    <a:pt x="1124680" y="54891"/>
                  </a:lnTo>
                  <a:lnTo>
                    <a:pt x="1128485" y="54891"/>
                  </a:lnTo>
                  <a:lnTo>
                    <a:pt x="1132334" y="54891"/>
                  </a:lnTo>
                  <a:lnTo>
                    <a:pt x="1135404" y="43993"/>
                  </a:lnTo>
                  <a:lnTo>
                    <a:pt x="1135404" y="30514"/>
                  </a:lnTo>
                  <a:close/>
                </a:path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390863" y="2604415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526562" y="2754807"/>
              <a:ext cx="898525" cy="10795"/>
            </a:xfrm>
            <a:custGeom>
              <a:avLst/>
              <a:gdLst/>
              <a:ahLst/>
              <a:cxnLst/>
              <a:rect l="l" t="t" r="r" b="b"/>
              <a:pathLst>
                <a:path w="898525" h="10794">
                  <a:moveTo>
                    <a:pt x="335484" y="8144"/>
                  </a:moveTo>
                  <a:lnTo>
                    <a:pt x="335484" y="10209"/>
                  </a:lnTo>
                  <a:lnTo>
                    <a:pt x="434295" y="10209"/>
                  </a:lnTo>
                </a:path>
                <a:path w="898525" h="10794">
                  <a:moveTo>
                    <a:pt x="0" y="8144"/>
                  </a:moveTo>
                  <a:lnTo>
                    <a:pt x="0" y="10209"/>
                  </a:lnTo>
                  <a:lnTo>
                    <a:pt x="434295" y="10209"/>
                  </a:lnTo>
                </a:path>
                <a:path w="898525" h="10794">
                  <a:moveTo>
                    <a:pt x="593907" y="0"/>
                  </a:moveTo>
                  <a:lnTo>
                    <a:pt x="593907" y="10209"/>
                  </a:lnTo>
                  <a:lnTo>
                    <a:pt x="434295" y="10209"/>
                  </a:lnTo>
                </a:path>
                <a:path w="898525" h="10794">
                  <a:moveTo>
                    <a:pt x="654708" y="8144"/>
                  </a:moveTo>
                  <a:lnTo>
                    <a:pt x="654708" y="10209"/>
                  </a:lnTo>
                  <a:lnTo>
                    <a:pt x="434295" y="10209"/>
                  </a:lnTo>
                </a:path>
                <a:path w="898525" h="10794">
                  <a:moveTo>
                    <a:pt x="897910" y="0"/>
                  </a:moveTo>
                  <a:lnTo>
                    <a:pt x="897910" y="10209"/>
                  </a:ln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4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4">
                  <a:moveTo>
                    <a:pt x="149320" y="10209"/>
                  </a:moveTo>
                  <a:lnTo>
                    <a:pt x="434295" y="10209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390863" y="2734502"/>
              <a:ext cx="1139988" cy="60971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390863" y="2734502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35404" y="30514"/>
                  </a:moveTo>
                  <a:lnTo>
                    <a:pt x="1135404" y="17035"/>
                  </a:lnTo>
                  <a:lnTo>
                    <a:pt x="1132334" y="6079"/>
                  </a:lnTo>
                  <a:lnTo>
                    <a:pt x="1128485" y="6079"/>
                  </a:lnTo>
                  <a:lnTo>
                    <a:pt x="1124680" y="6079"/>
                  </a:lnTo>
                  <a:lnTo>
                    <a:pt x="1121609" y="17035"/>
                  </a:lnTo>
                  <a:lnTo>
                    <a:pt x="1121609" y="30514"/>
                  </a:lnTo>
                  <a:lnTo>
                    <a:pt x="1121609" y="43935"/>
                  </a:lnTo>
                  <a:lnTo>
                    <a:pt x="1124680" y="54891"/>
                  </a:lnTo>
                  <a:lnTo>
                    <a:pt x="1128485" y="54891"/>
                  </a:lnTo>
                  <a:lnTo>
                    <a:pt x="1132334" y="54891"/>
                  </a:lnTo>
                  <a:lnTo>
                    <a:pt x="1135404" y="43935"/>
                  </a:lnTo>
                  <a:lnTo>
                    <a:pt x="1135404" y="30514"/>
                  </a:lnTo>
                  <a:close/>
                </a:path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390863" y="2734502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526562" y="2880822"/>
              <a:ext cx="898525" cy="10160"/>
            </a:xfrm>
            <a:custGeom>
              <a:avLst/>
              <a:gdLst/>
              <a:ahLst/>
              <a:cxnLst/>
              <a:rect l="l" t="t" r="r" b="b"/>
              <a:pathLst>
                <a:path w="898525" h="10160">
                  <a:moveTo>
                    <a:pt x="335484" y="8144"/>
                  </a:moveTo>
                  <a:lnTo>
                    <a:pt x="335484" y="10152"/>
                  </a:lnTo>
                  <a:lnTo>
                    <a:pt x="434295" y="10152"/>
                  </a:lnTo>
                </a:path>
                <a:path w="898525" h="10160">
                  <a:moveTo>
                    <a:pt x="0" y="8144"/>
                  </a:moveTo>
                  <a:lnTo>
                    <a:pt x="0" y="10152"/>
                  </a:lnTo>
                  <a:lnTo>
                    <a:pt x="434295" y="10152"/>
                  </a:lnTo>
                </a:path>
                <a:path w="898525" h="10160">
                  <a:moveTo>
                    <a:pt x="593907" y="0"/>
                  </a:moveTo>
                  <a:lnTo>
                    <a:pt x="593907" y="10152"/>
                  </a:lnTo>
                  <a:lnTo>
                    <a:pt x="434295" y="10152"/>
                  </a:lnTo>
                </a:path>
                <a:path w="898525" h="10160">
                  <a:moveTo>
                    <a:pt x="654708" y="8144"/>
                  </a:moveTo>
                  <a:lnTo>
                    <a:pt x="654708" y="10152"/>
                  </a:lnTo>
                  <a:lnTo>
                    <a:pt x="434295" y="10152"/>
                  </a:lnTo>
                </a:path>
                <a:path w="898525" h="10160">
                  <a:moveTo>
                    <a:pt x="897910" y="0"/>
                  </a:moveTo>
                  <a:lnTo>
                    <a:pt x="897910" y="10152"/>
                  </a:ln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390863" y="2860517"/>
              <a:ext cx="1139988" cy="6097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390863" y="2860517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35404" y="30456"/>
                  </a:moveTo>
                  <a:lnTo>
                    <a:pt x="1135404" y="17035"/>
                  </a:lnTo>
                  <a:lnTo>
                    <a:pt x="1132334" y="6079"/>
                  </a:lnTo>
                  <a:lnTo>
                    <a:pt x="1128485" y="6079"/>
                  </a:lnTo>
                  <a:lnTo>
                    <a:pt x="1124680" y="6079"/>
                  </a:lnTo>
                  <a:lnTo>
                    <a:pt x="1121609" y="17035"/>
                  </a:lnTo>
                  <a:lnTo>
                    <a:pt x="1121609" y="30456"/>
                  </a:lnTo>
                  <a:lnTo>
                    <a:pt x="1121609" y="43935"/>
                  </a:lnTo>
                  <a:lnTo>
                    <a:pt x="1124680" y="54891"/>
                  </a:lnTo>
                  <a:lnTo>
                    <a:pt x="1128485" y="54891"/>
                  </a:lnTo>
                  <a:lnTo>
                    <a:pt x="1132334" y="54891"/>
                  </a:lnTo>
                  <a:lnTo>
                    <a:pt x="1135404" y="43935"/>
                  </a:lnTo>
                  <a:lnTo>
                    <a:pt x="1135404" y="30456"/>
                  </a:lnTo>
                  <a:close/>
                </a:path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390863" y="2860517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526562" y="3010909"/>
              <a:ext cx="898525" cy="10160"/>
            </a:xfrm>
            <a:custGeom>
              <a:avLst/>
              <a:gdLst/>
              <a:ahLst/>
              <a:cxnLst/>
              <a:rect l="l" t="t" r="r" b="b"/>
              <a:pathLst>
                <a:path w="898525" h="10160">
                  <a:moveTo>
                    <a:pt x="335484" y="8144"/>
                  </a:moveTo>
                  <a:lnTo>
                    <a:pt x="335484" y="10152"/>
                  </a:lnTo>
                  <a:lnTo>
                    <a:pt x="434295" y="10152"/>
                  </a:lnTo>
                </a:path>
                <a:path w="898525" h="10160">
                  <a:moveTo>
                    <a:pt x="0" y="8144"/>
                  </a:moveTo>
                  <a:lnTo>
                    <a:pt x="0" y="10152"/>
                  </a:lnTo>
                  <a:lnTo>
                    <a:pt x="434295" y="10152"/>
                  </a:lnTo>
                </a:path>
                <a:path w="898525" h="10160">
                  <a:moveTo>
                    <a:pt x="593907" y="0"/>
                  </a:moveTo>
                  <a:lnTo>
                    <a:pt x="593907" y="10152"/>
                  </a:lnTo>
                  <a:lnTo>
                    <a:pt x="434295" y="10152"/>
                  </a:lnTo>
                </a:path>
                <a:path w="898525" h="10160">
                  <a:moveTo>
                    <a:pt x="654708" y="8144"/>
                  </a:moveTo>
                  <a:lnTo>
                    <a:pt x="654708" y="10152"/>
                  </a:lnTo>
                  <a:lnTo>
                    <a:pt x="434295" y="10152"/>
                  </a:lnTo>
                </a:path>
                <a:path w="898525" h="10160">
                  <a:moveTo>
                    <a:pt x="897910" y="0"/>
                  </a:moveTo>
                  <a:lnTo>
                    <a:pt x="897910" y="10152"/>
                  </a:ln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390863" y="2990604"/>
              <a:ext cx="1139988" cy="6097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390863" y="2990604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35404" y="30456"/>
                  </a:moveTo>
                  <a:lnTo>
                    <a:pt x="1135404" y="16977"/>
                  </a:lnTo>
                  <a:lnTo>
                    <a:pt x="1132334" y="6079"/>
                  </a:lnTo>
                  <a:lnTo>
                    <a:pt x="1128485" y="6079"/>
                  </a:lnTo>
                  <a:lnTo>
                    <a:pt x="1124680" y="6079"/>
                  </a:lnTo>
                  <a:lnTo>
                    <a:pt x="1121609" y="16977"/>
                  </a:lnTo>
                  <a:lnTo>
                    <a:pt x="1121609" y="30456"/>
                  </a:lnTo>
                  <a:lnTo>
                    <a:pt x="1121609" y="43935"/>
                  </a:lnTo>
                  <a:lnTo>
                    <a:pt x="1124680" y="54833"/>
                  </a:lnTo>
                  <a:lnTo>
                    <a:pt x="1128485" y="54833"/>
                  </a:lnTo>
                  <a:lnTo>
                    <a:pt x="1132334" y="54833"/>
                  </a:lnTo>
                  <a:lnTo>
                    <a:pt x="1135404" y="43935"/>
                  </a:lnTo>
                  <a:lnTo>
                    <a:pt x="1135404" y="30456"/>
                  </a:lnTo>
                  <a:close/>
                </a:path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390863" y="2990604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526562" y="3140996"/>
              <a:ext cx="898525" cy="10160"/>
            </a:xfrm>
            <a:custGeom>
              <a:avLst/>
              <a:gdLst/>
              <a:ahLst/>
              <a:cxnLst/>
              <a:rect l="l" t="t" r="r" b="b"/>
              <a:pathLst>
                <a:path w="898525" h="10160">
                  <a:moveTo>
                    <a:pt x="335484" y="8087"/>
                  </a:moveTo>
                  <a:lnTo>
                    <a:pt x="335484" y="10152"/>
                  </a:lnTo>
                  <a:lnTo>
                    <a:pt x="434295" y="10152"/>
                  </a:lnTo>
                </a:path>
                <a:path w="898525" h="10160">
                  <a:moveTo>
                    <a:pt x="0" y="8087"/>
                  </a:moveTo>
                  <a:lnTo>
                    <a:pt x="0" y="10152"/>
                  </a:lnTo>
                  <a:lnTo>
                    <a:pt x="434295" y="10152"/>
                  </a:lnTo>
                </a:path>
                <a:path w="898525" h="10160">
                  <a:moveTo>
                    <a:pt x="593907" y="0"/>
                  </a:moveTo>
                  <a:lnTo>
                    <a:pt x="593907" y="10152"/>
                  </a:lnTo>
                  <a:lnTo>
                    <a:pt x="434295" y="10152"/>
                  </a:lnTo>
                </a:path>
                <a:path w="898525" h="10160">
                  <a:moveTo>
                    <a:pt x="654708" y="8087"/>
                  </a:moveTo>
                  <a:lnTo>
                    <a:pt x="654708" y="10152"/>
                  </a:lnTo>
                  <a:lnTo>
                    <a:pt x="434295" y="10152"/>
                  </a:lnTo>
                </a:path>
                <a:path w="898525" h="10160">
                  <a:moveTo>
                    <a:pt x="897910" y="0"/>
                  </a:moveTo>
                  <a:lnTo>
                    <a:pt x="897910" y="10152"/>
                  </a:ln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390863" y="3120634"/>
              <a:ext cx="1139988" cy="60971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390863" y="3120634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35404" y="30514"/>
                  </a:moveTo>
                  <a:lnTo>
                    <a:pt x="1135404" y="17035"/>
                  </a:lnTo>
                  <a:lnTo>
                    <a:pt x="1132334" y="6137"/>
                  </a:lnTo>
                  <a:lnTo>
                    <a:pt x="1128485" y="6137"/>
                  </a:lnTo>
                  <a:lnTo>
                    <a:pt x="1124680" y="6137"/>
                  </a:lnTo>
                  <a:lnTo>
                    <a:pt x="1121609" y="17035"/>
                  </a:lnTo>
                  <a:lnTo>
                    <a:pt x="1121609" y="30514"/>
                  </a:lnTo>
                  <a:lnTo>
                    <a:pt x="1121609" y="43993"/>
                  </a:lnTo>
                  <a:lnTo>
                    <a:pt x="1124680" y="54891"/>
                  </a:lnTo>
                  <a:lnTo>
                    <a:pt x="1128485" y="54891"/>
                  </a:lnTo>
                  <a:lnTo>
                    <a:pt x="1132334" y="54891"/>
                  </a:lnTo>
                  <a:lnTo>
                    <a:pt x="1135404" y="43993"/>
                  </a:lnTo>
                  <a:lnTo>
                    <a:pt x="1135404" y="30514"/>
                  </a:lnTo>
                  <a:close/>
                </a:path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390863" y="3120634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526562" y="3271026"/>
              <a:ext cx="898525" cy="10795"/>
            </a:xfrm>
            <a:custGeom>
              <a:avLst/>
              <a:gdLst/>
              <a:ahLst/>
              <a:cxnLst/>
              <a:rect l="l" t="t" r="r" b="b"/>
              <a:pathLst>
                <a:path w="898525" h="10795">
                  <a:moveTo>
                    <a:pt x="335484" y="8144"/>
                  </a:moveTo>
                  <a:lnTo>
                    <a:pt x="335484" y="10209"/>
                  </a:lnTo>
                  <a:lnTo>
                    <a:pt x="434295" y="10209"/>
                  </a:lnTo>
                </a:path>
                <a:path w="898525" h="10795">
                  <a:moveTo>
                    <a:pt x="0" y="8144"/>
                  </a:moveTo>
                  <a:lnTo>
                    <a:pt x="0" y="10209"/>
                  </a:lnTo>
                  <a:lnTo>
                    <a:pt x="434295" y="10209"/>
                  </a:lnTo>
                </a:path>
                <a:path w="898525" h="10795">
                  <a:moveTo>
                    <a:pt x="593907" y="0"/>
                  </a:moveTo>
                  <a:lnTo>
                    <a:pt x="593907" y="10209"/>
                  </a:lnTo>
                  <a:lnTo>
                    <a:pt x="434295" y="10209"/>
                  </a:lnTo>
                </a:path>
                <a:path w="898525" h="10795">
                  <a:moveTo>
                    <a:pt x="654708" y="8144"/>
                  </a:moveTo>
                  <a:lnTo>
                    <a:pt x="654708" y="10209"/>
                  </a:lnTo>
                  <a:lnTo>
                    <a:pt x="434295" y="10209"/>
                  </a:lnTo>
                </a:path>
                <a:path w="898525" h="10795">
                  <a:moveTo>
                    <a:pt x="897910" y="0"/>
                  </a:moveTo>
                  <a:lnTo>
                    <a:pt x="897910" y="10209"/>
                  </a:ln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  <a:path w="898525" h="10795">
                  <a:moveTo>
                    <a:pt x="719314" y="10209"/>
                  </a:moveTo>
                  <a:lnTo>
                    <a:pt x="434295" y="10209"/>
                  </a:lnTo>
                </a:path>
                <a:path w="898525" h="10795">
                  <a:moveTo>
                    <a:pt x="149320" y="10209"/>
                  </a:moveTo>
                  <a:lnTo>
                    <a:pt x="434295" y="10209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390863" y="3250721"/>
              <a:ext cx="1139988" cy="60971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390863" y="3250721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5">
                  <a:moveTo>
                    <a:pt x="1135404" y="30514"/>
                  </a:moveTo>
                  <a:lnTo>
                    <a:pt x="1135404" y="17035"/>
                  </a:lnTo>
                  <a:lnTo>
                    <a:pt x="1132334" y="6079"/>
                  </a:lnTo>
                  <a:lnTo>
                    <a:pt x="1128485" y="6079"/>
                  </a:lnTo>
                  <a:lnTo>
                    <a:pt x="1124680" y="6079"/>
                  </a:lnTo>
                  <a:lnTo>
                    <a:pt x="1121609" y="17035"/>
                  </a:lnTo>
                  <a:lnTo>
                    <a:pt x="1121609" y="30514"/>
                  </a:lnTo>
                  <a:lnTo>
                    <a:pt x="1121609" y="43935"/>
                  </a:lnTo>
                  <a:lnTo>
                    <a:pt x="1124680" y="54891"/>
                  </a:lnTo>
                  <a:lnTo>
                    <a:pt x="1128485" y="54891"/>
                  </a:lnTo>
                  <a:lnTo>
                    <a:pt x="1132334" y="54891"/>
                  </a:lnTo>
                  <a:lnTo>
                    <a:pt x="1135404" y="43935"/>
                  </a:lnTo>
                  <a:lnTo>
                    <a:pt x="1135404" y="30514"/>
                  </a:lnTo>
                  <a:close/>
                </a:path>
                <a:path w="1140459" h="61595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390863" y="3250721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5">
                  <a:moveTo>
                    <a:pt x="11502" y="0"/>
                  </a:moveTo>
                  <a:lnTo>
                    <a:pt x="1128485" y="0"/>
                  </a:lnTo>
                  <a:lnTo>
                    <a:pt x="1132964" y="2396"/>
                  </a:lnTo>
                  <a:lnTo>
                    <a:pt x="1136620" y="8933"/>
                  </a:lnTo>
                  <a:lnTo>
                    <a:pt x="1139085" y="18632"/>
                  </a:lnTo>
                  <a:lnTo>
                    <a:pt x="1139988" y="30514"/>
                  </a:lnTo>
                  <a:lnTo>
                    <a:pt x="1139085" y="42363"/>
                  </a:lnTo>
                  <a:lnTo>
                    <a:pt x="1136620" y="52044"/>
                  </a:lnTo>
                  <a:lnTo>
                    <a:pt x="1132964" y="58575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5"/>
                  </a:lnTo>
                  <a:lnTo>
                    <a:pt x="3367" y="52044"/>
                  </a:lnTo>
                  <a:lnTo>
                    <a:pt x="903" y="42363"/>
                  </a:lnTo>
                  <a:lnTo>
                    <a:pt x="0" y="30514"/>
                  </a:lnTo>
                  <a:lnTo>
                    <a:pt x="903" y="18632"/>
                  </a:lnTo>
                  <a:lnTo>
                    <a:pt x="3367" y="8933"/>
                  </a:lnTo>
                  <a:lnTo>
                    <a:pt x="7023" y="2396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526562" y="3401113"/>
              <a:ext cx="898525" cy="10160"/>
            </a:xfrm>
            <a:custGeom>
              <a:avLst/>
              <a:gdLst/>
              <a:ahLst/>
              <a:cxnLst/>
              <a:rect l="l" t="t" r="r" b="b"/>
              <a:pathLst>
                <a:path w="898525" h="10160">
                  <a:moveTo>
                    <a:pt x="335484" y="8144"/>
                  </a:moveTo>
                  <a:lnTo>
                    <a:pt x="335484" y="10152"/>
                  </a:lnTo>
                  <a:lnTo>
                    <a:pt x="434295" y="10152"/>
                  </a:lnTo>
                </a:path>
                <a:path w="898525" h="10160">
                  <a:moveTo>
                    <a:pt x="0" y="8144"/>
                  </a:moveTo>
                  <a:lnTo>
                    <a:pt x="0" y="10152"/>
                  </a:lnTo>
                  <a:lnTo>
                    <a:pt x="434295" y="10152"/>
                  </a:lnTo>
                </a:path>
                <a:path w="898525" h="10160">
                  <a:moveTo>
                    <a:pt x="593907" y="0"/>
                  </a:moveTo>
                  <a:lnTo>
                    <a:pt x="593907" y="10152"/>
                  </a:lnTo>
                  <a:lnTo>
                    <a:pt x="434295" y="10152"/>
                  </a:lnTo>
                </a:path>
                <a:path w="898525" h="10160">
                  <a:moveTo>
                    <a:pt x="654708" y="8144"/>
                  </a:moveTo>
                  <a:lnTo>
                    <a:pt x="654708" y="10152"/>
                  </a:lnTo>
                  <a:lnTo>
                    <a:pt x="434295" y="10152"/>
                  </a:lnTo>
                </a:path>
                <a:path w="898525" h="10160">
                  <a:moveTo>
                    <a:pt x="897910" y="0"/>
                  </a:moveTo>
                  <a:lnTo>
                    <a:pt x="897910" y="10152"/>
                  </a:ln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390863" y="3380809"/>
              <a:ext cx="1139988" cy="60971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390863" y="3380809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5">
                  <a:moveTo>
                    <a:pt x="1135404" y="30456"/>
                  </a:moveTo>
                  <a:lnTo>
                    <a:pt x="1135404" y="16977"/>
                  </a:lnTo>
                  <a:lnTo>
                    <a:pt x="1132334" y="6079"/>
                  </a:lnTo>
                  <a:lnTo>
                    <a:pt x="1128485" y="6079"/>
                  </a:lnTo>
                  <a:lnTo>
                    <a:pt x="1124680" y="6079"/>
                  </a:lnTo>
                  <a:lnTo>
                    <a:pt x="1121609" y="16977"/>
                  </a:lnTo>
                  <a:lnTo>
                    <a:pt x="1121609" y="30456"/>
                  </a:lnTo>
                  <a:lnTo>
                    <a:pt x="1121609" y="43935"/>
                  </a:lnTo>
                  <a:lnTo>
                    <a:pt x="1124680" y="54833"/>
                  </a:lnTo>
                  <a:lnTo>
                    <a:pt x="1128485" y="54833"/>
                  </a:lnTo>
                  <a:lnTo>
                    <a:pt x="1132334" y="54833"/>
                  </a:lnTo>
                  <a:lnTo>
                    <a:pt x="1135404" y="43935"/>
                  </a:lnTo>
                  <a:lnTo>
                    <a:pt x="1135404" y="30456"/>
                  </a:lnTo>
                  <a:close/>
                </a:path>
                <a:path w="1140459" h="61595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390863" y="3380809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5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293781" y="2994218"/>
              <a:ext cx="702310" cy="614680"/>
            </a:xfrm>
            <a:custGeom>
              <a:avLst/>
              <a:gdLst/>
              <a:ahLst/>
              <a:cxnLst/>
              <a:rect l="l" t="t" r="r" b="b"/>
              <a:pathLst>
                <a:path w="702310" h="614679">
                  <a:moveTo>
                    <a:pt x="0" y="0"/>
                  </a:moveTo>
                  <a:lnTo>
                    <a:pt x="0" y="597953"/>
                  </a:lnTo>
                  <a:lnTo>
                    <a:pt x="170639" y="597953"/>
                  </a:lnTo>
                </a:path>
                <a:path w="702310" h="614679">
                  <a:moveTo>
                    <a:pt x="170639" y="614185"/>
                  </a:moveTo>
                  <a:lnTo>
                    <a:pt x="170639" y="597953"/>
                  </a:lnTo>
                </a:path>
                <a:path w="702310" h="614679">
                  <a:moveTo>
                    <a:pt x="234985" y="576272"/>
                  </a:moveTo>
                  <a:lnTo>
                    <a:pt x="234985" y="597953"/>
                  </a:lnTo>
                  <a:lnTo>
                    <a:pt x="170639" y="597953"/>
                  </a:lnTo>
                </a:path>
                <a:path w="702310" h="614679">
                  <a:moveTo>
                    <a:pt x="259504" y="593594"/>
                  </a:moveTo>
                  <a:lnTo>
                    <a:pt x="259504" y="597953"/>
                  </a:lnTo>
                  <a:lnTo>
                    <a:pt x="170639" y="597953"/>
                  </a:lnTo>
                </a:path>
                <a:path w="702310" h="614679">
                  <a:moveTo>
                    <a:pt x="701800" y="581664"/>
                  </a:moveTo>
                  <a:lnTo>
                    <a:pt x="701800" y="597953"/>
                  </a:lnTo>
                  <a:lnTo>
                    <a:pt x="170639" y="597953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349479" y="359217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39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234581" y="3527128"/>
              <a:ext cx="459679" cy="130087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234581" y="3527128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449863" y="65043"/>
                  </a:moveTo>
                  <a:lnTo>
                    <a:pt x="448709" y="44791"/>
                  </a:lnTo>
                  <a:lnTo>
                    <a:pt x="445560" y="28255"/>
                  </a:lnTo>
                  <a:lnTo>
                    <a:pt x="440887" y="17107"/>
                  </a:lnTo>
                  <a:lnTo>
                    <a:pt x="435160" y="13020"/>
                  </a:lnTo>
                  <a:lnTo>
                    <a:pt x="429433" y="17107"/>
                  </a:lnTo>
                  <a:lnTo>
                    <a:pt x="424760" y="28255"/>
                  </a:lnTo>
                  <a:lnTo>
                    <a:pt x="421611" y="44791"/>
                  </a:lnTo>
                  <a:lnTo>
                    <a:pt x="420457" y="65043"/>
                  </a:lnTo>
                  <a:lnTo>
                    <a:pt x="421611" y="85295"/>
                  </a:lnTo>
                  <a:lnTo>
                    <a:pt x="424760" y="101831"/>
                  </a:lnTo>
                  <a:lnTo>
                    <a:pt x="429433" y="112979"/>
                  </a:lnTo>
                  <a:lnTo>
                    <a:pt x="435160" y="117067"/>
                  </a:lnTo>
                  <a:lnTo>
                    <a:pt x="440887" y="112979"/>
                  </a:lnTo>
                  <a:lnTo>
                    <a:pt x="445560" y="101831"/>
                  </a:lnTo>
                  <a:lnTo>
                    <a:pt x="448709" y="85295"/>
                  </a:lnTo>
                  <a:lnTo>
                    <a:pt x="449863" y="65043"/>
                  </a:lnTo>
                  <a:close/>
                </a:path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54"/>
                  </a:lnTo>
                  <a:lnTo>
                    <a:pt x="452495" y="111030"/>
                  </a:lnTo>
                  <a:lnTo>
                    <a:pt x="444701" y="124973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77" y="124973"/>
                  </a:lnTo>
                  <a:lnTo>
                    <a:pt x="7183" y="111030"/>
                  </a:lnTo>
                  <a:lnTo>
                    <a:pt x="1927" y="90354"/>
                  </a:lnTo>
                  <a:lnTo>
                    <a:pt x="0" y="65043"/>
                  </a:lnTo>
                  <a:lnTo>
                    <a:pt x="1927" y="39732"/>
                  </a:lnTo>
                  <a:lnTo>
                    <a:pt x="7183" y="19057"/>
                  </a:lnTo>
                  <a:lnTo>
                    <a:pt x="14977" y="5113"/>
                  </a:lnTo>
                  <a:lnTo>
                    <a:pt x="2451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234581" y="3527128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54"/>
                  </a:lnTo>
                  <a:lnTo>
                    <a:pt x="452495" y="111030"/>
                  </a:lnTo>
                  <a:lnTo>
                    <a:pt x="444701" y="124973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77" y="124973"/>
                  </a:lnTo>
                  <a:lnTo>
                    <a:pt x="7183" y="111030"/>
                  </a:lnTo>
                  <a:lnTo>
                    <a:pt x="1927" y="90354"/>
                  </a:lnTo>
                  <a:lnTo>
                    <a:pt x="0" y="65043"/>
                  </a:lnTo>
                  <a:lnTo>
                    <a:pt x="1927" y="39732"/>
                  </a:lnTo>
                  <a:lnTo>
                    <a:pt x="7183" y="19057"/>
                  </a:lnTo>
                  <a:lnTo>
                    <a:pt x="14977" y="5113"/>
                  </a:lnTo>
                  <a:lnTo>
                    <a:pt x="24519" y="0"/>
                  </a:lnTo>
                  <a:close/>
                </a:path>
              </a:pathLst>
            </a:custGeom>
            <a:ln w="8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213002" y="3047503"/>
              <a:ext cx="374015" cy="756285"/>
            </a:xfrm>
            <a:custGeom>
              <a:avLst/>
              <a:gdLst/>
              <a:ahLst/>
              <a:cxnLst/>
              <a:rect l="l" t="t" r="r" b="b"/>
              <a:pathLst>
                <a:path w="374014" h="756285">
                  <a:moveTo>
                    <a:pt x="0" y="0"/>
                  </a:moveTo>
                  <a:lnTo>
                    <a:pt x="0" y="739741"/>
                  </a:lnTo>
                  <a:lnTo>
                    <a:pt x="187071" y="739741"/>
                  </a:lnTo>
                </a:path>
                <a:path w="374014" h="756285">
                  <a:moveTo>
                    <a:pt x="187071" y="756031"/>
                  </a:moveTo>
                  <a:lnTo>
                    <a:pt x="187071" y="739741"/>
                  </a:lnTo>
                </a:path>
                <a:path w="374014" h="756285">
                  <a:moveTo>
                    <a:pt x="251418" y="718060"/>
                  </a:moveTo>
                  <a:lnTo>
                    <a:pt x="251418" y="739741"/>
                  </a:lnTo>
                  <a:lnTo>
                    <a:pt x="187071" y="739741"/>
                  </a:lnTo>
                </a:path>
                <a:path w="374014" h="756285">
                  <a:moveTo>
                    <a:pt x="275937" y="735440"/>
                  </a:moveTo>
                  <a:lnTo>
                    <a:pt x="275937" y="739741"/>
                  </a:lnTo>
                  <a:lnTo>
                    <a:pt x="187071" y="739741"/>
                  </a:lnTo>
                </a:path>
                <a:path w="374014" h="756285">
                  <a:moveTo>
                    <a:pt x="373970" y="718060"/>
                  </a:moveTo>
                  <a:lnTo>
                    <a:pt x="373970" y="739741"/>
                  </a:ln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301970" y="739741"/>
                  </a:moveTo>
                  <a:lnTo>
                    <a:pt x="187071" y="739741"/>
                  </a:lnTo>
                </a:path>
                <a:path w="374014" h="756285">
                  <a:moveTo>
                    <a:pt x="72130" y="739741"/>
                  </a:moveTo>
                  <a:lnTo>
                    <a:pt x="187071" y="739741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170234" y="3722201"/>
              <a:ext cx="459679" cy="130087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170234" y="3722201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449863" y="65043"/>
                  </a:moveTo>
                  <a:lnTo>
                    <a:pt x="448709" y="44791"/>
                  </a:lnTo>
                  <a:lnTo>
                    <a:pt x="445560" y="28255"/>
                  </a:lnTo>
                  <a:lnTo>
                    <a:pt x="440887" y="17107"/>
                  </a:lnTo>
                  <a:lnTo>
                    <a:pt x="435160" y="13020"/>
                  </a:lnTo>
                  <a:lnTo>
                    <a:pt x="429426" y="17107"/>
                  </a:lnTo>
                  <a:lnTo>
                    <a:pt x="424738" y="28255"/>
                  </a:lnTo>
                  <a:lnTo>
                    <a:pt x="421575" y="44791"/>
                  </a:lnTo>
                  <a:lnTo>
                    <a:pt x="420414" y="65043"/>
                  </a:lnTo>
                  <a:lnTo>
                    <a:pt x="421575" y="85295"/>
                  </a:lnTo>
                  <a:lnTo>
                    <a:pt x="424738" y="101831"/>
                  </a:lnTo>
                  <a:lnTo>
                    <a:pt x="429426" y="112979"/>
                  </a:lnTo>
                  <a:lnTo>
                    <a:pt x="435160" y="117067"/>
                  </a:lnTo>
                  <a:lnTo>
                    <a:pt x="440887" y="112979"/>
                  </a:lnTo>
                  <a:lnTo>
                    <a:pt x="445560" y="101831"/>
                  </a:lnTo>
                  <a:lnTo>
                    <a:pt x="448709" y="85295"/>
                  </a:lnTo>
                  <a:lnTo>
                    <a:pt x="449863" y="65043"/>
                  </a:lnTo>
                  <a:close/>
                </a:path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78"/>
                  </a:lnTo>
                  <a:lnTo>
                    <a:pt x="452495" y="111051"/>
                  </a:lnTo>
                  <a:lnTo>
                    <a:pt x="444701" y="124981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59" y="124981"/>
                  </a:lnTo>
                  <a:lnTo>
                    <a:pt x="7167" y="111051"/>
                  </a:lnTo>
                  <a:lnTo>
                    <a:pt x="1921" y="90378"/>
                  </a:lnTo>
                  <a:lnTo>
                    <a:pt x="0" y="65043"/>
                  </a:lnTo>
                  <a:lnTo>
                    <a:pt x="1921" y="39732"/>
                  </a:lnTo>
                  <a:lnTo>
                    <a:pt x="7167" y="19057"/>
                  </a:lnTo>
                  <a:lnTo>
                    <a:pt x="14959" y="5113"/>
                  </a:lnTo>
                  <a:lnTo>
                    <a:pt x="2451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170234" y="3722201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78"/>
                  </a:lnTo>
                  <a:lnTo>
                    <a:pt x="452495" y="111051"/>
                  </a:lnTo>
                  <a:lnTo>
                    <a:pt x="444701" y="124981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59" y="124981"/>
                  </a:lnTo>
                  <a:lnTo>
                    <a:pt x="7167" y="111051"/>
                  </a:lnTo>
                  <a:lnTo>
                    <a:pt x="1921" y="90378"/>
                  </a:lnTo>
                  <a:lnTo>
                    <a:pt x="0" y="65043"/>
                  </a:lnTo>
                  <a:lnTo>
                    <a:pt x="1921" y="39732"/>
                  </a:lnTo>
                  <a:lnTo>
                    <a:pt x="7167" y="19057"/>
                  </a:lnTo>
                  <a:lnTo>
                    <a:pt x="14959" y="5113"/>
                  </a:lnTo>
                  <a:lnTo>
                    <a:pt x="24519" y="0"/>
                  </a:lnTo>
                  <a:close/>
                </a:path>
              </a:pathLst>
            </a:custGeom>
            <a:ln w="8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526562" y="2494690"/>
              <a:ext cx="898525" cy="10160"/>
            </a:xfrm>
            <a:custGeom>
              <a:avLst/>
              <a:gdLst/>
              <a:ahLst/>
              <a:cxnLst/>
              <a:rect l="l" t="t" r="r" b="b"/>
              <a:pathLst>
                <a:path w="898525" h="10160">
                  <a:moveTo>
                    <a:pt x="335484" y="8144"/>
                  </a:moveTo>
                  <a:lnTo>
                    <a:pt x="335484" y="10152"/>
                  </a:lnTo>
                  <a:lnTo>
                    <a:pt x="434295" y="10152"/>
                  </a:lnTo>
                </a:path>
                <a:path w="898525" h="10160">
                  <a:moveTo>
                    <a:pt x="0" y="8144"/>
                  </a:moveTo>
                  <a:lnTo>
                    <a:pt x="0" y="10152"/>
                  </a:lnTo>
                  <a:lnTo>
                    <a:pt x="434295" y="10152"/>
                  </a:lnTo>
                </a:path>
                <a:path w="898525" h="10160">
                  <a:moveTo>
                    <a:pt x="593907" y="0"/>
                  </a:moveTo>
                  <a:lnTo>
                    <a:pt x="593907" y="10152"/>
                  </a:lnTo>
                  <a:lnTo>
                    <a:pt x="434295" y="10152"/>
                  </a:lnTo>
                </a:path>
                <a:path w="898525" h="10160">
                  <a:moveTo>
                    <a:pt x="654708" y="8144"/>
                  </a:moveTo>
                  <a:lnTo>
                    <a:pt x="654708" y="10152"/>
                  </a:lnTo>
                  <a:lnTo>
                    <a:pt x="434295" y="10152"/>
                  </a:lnTo>
                </a:path>
                <a:path w="898525" h="10160">
                  <a:moveTo>
                    <a:pt x="897910" y="0"/>
                  </a:moveTo>
                  <a:lnTo>
                    <a:pt x="897910" y="10152"/>
                  </a:ln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  <a:path w="898525" h="10160">
                  <a:moveTo>
                    <a:pt x="719314" y="10152"/>
                  </a:moveTo>
                  <a:lnTo>
                    <a:pt x="434295" y="10152"/>
                  </a:lnTo>
                </a:path>
                <a:path w="898525" h="10160">
                  <a:moveTo>
                    <a:pt x="149320" y="10152"/>
                  </a:moveTo>
                  <a:lnTo>
                    <a:pt x="434295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390863" y="2474385"/>
              <a:ext cx="1139988" cy="60971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390863" y="2474385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35404" y="30456"/>
                  </a:moveTo>
                  <a:lnTo>
                    <a:pt x="1135404" y="16977"/>
                  </a:lnTo>
                  <a:lnTo>
                    <a:pt x="1132334" y="6079"/>
                  </a:lnTo>
                  <a:lnTo>
                    <a:pt x="1128485" y="6079"/>
                  </a:lnTo>
                  <a:lnTo>
                    <a:pt x="1124680" y="6079"/>
                  </a:lnTo>
                  <a:lnTo>
                    <a:pt x="1121609" y="16977"/>
                  </a:lnTo>
                  <a:lnTo>
                    <a:pt x="1121609" y="30456"/>
                  </a:lnTo>
                  <a:lnTo>
                    <a:pt x="1121609" y="43935"/>
                  </a:lnTo>
                  <a:lnTo>
                    <a:pt x="1124680" y="54833"/>
                  </a:lnTo>
                  <a:lnTo>
                    <a:pt x="1128485" y="54833"/>
                  </a:lnTo>
                  <a:lnTo>
                    <a:pt x="1132334" y="54833"/>
                  </a:lnTo>
                  <a:lnTo>
                    <a:pt x="1135404" y="43935"/>
                  </a:lnTo>
                  <a:lnTo>
                    <a:pt x="1135404" y="30456"/>
                  </a:lnTo>
                  <a:close/>
                </a:path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390863" y="2474385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132828" y="2994677"/>
              <a:ext cx="387350" cy="1376045"/>
            </a:xfrm>
            <a:custGeom>
              <a:avLst/>
              <a:gdLst/>
              <a:ahLst/>
              <a:cxnLst/>
              <a:rect l="l" t="t" r="r" b="b"/>
              <a:pathLst>
                <a:path w="387350" h="1376045">
                  <a:moveTo>
                    <a:pt x="0" y="0"/>
                  </a:moveTo>
                  <a:lnTo>
                    <a:pt x="0" y="987699"/>
                  </a:lnTo>
                  <a:lnTo>
                    <a:pt x="199828" y="987699"/>
                  </a:lnTo>
                </a:path>
                <a:path w="387350" h="1376045">
                  <a:moveTo>
                    <a:pt x="199828" y="1003931"/>
                  </a:moveTo>
                  <a:lnTo>
                    <a:pt x="199828" y="987699"/>
                  </a:lnTo>
                </a:path>
                <a:path w="387350" h="1376045">
                  <a:moveTo>
                    <a:pt x="251807" y="1375666"/>
                  </a:moveTo>
                  <a:lnTo>
                    <a:pt x="251807" y="987699"/>
                  </a:lnTo>
                  <a:lnTo>
                    <a:pt x="199828" y="987699"/>
                  </a:lnTo>
                </a:path>
                <a:path w="387350" h="1376045">
                  <a:moveTo>
                    <a:pt x="288694" y="983339"/>
                  </a:moveTo>
                  <a:lnTo>
                    <a:pt x="288694" y="987699"/>
                  </a:lnTo>
                  <a:lnTo>
                    <a:pt x="199828" y="987699"/>
                  </a:lnTo>
                </a:path>
                <a:path w="387350" h="1376045">
                  <a:moveTo>
                    <a:pt x="386727" y="966017"/>
                  </a:moveTo>
                  <a:lnTo>
                    <a:pt x="386727" y="987699"/>
                  </a:ln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314727" y="987699"/>
                  </a:moveTo>
                  <a:lnTo>
                    <a:pt x="199828" y="987699"/>
                  </a:lnTo>
                </a:path>
                <a:path w="387350" h="1376045">
                  <a:moveTo>
                    <a:pt x="84887" y="987699"/>
                  </a:moveTo>
                  <a:lnTo>
                    <a:pt x="199828" y="987699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102817" y="3917332"/>
              <a:ext cx="459679" cy="130087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102817" y="3917332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449863" y="65043"/>
                  </a:moveTo>
                  <a:lnTo>
                    <a:pt x="448703" y="44791"/>
                  </a:lnTo>
                  <a:lnTo>
                    <a:pt x="445544" y="28255"/>
                  </a:lnTo>
                  <a:lnTo>
                    <a:pt x="440869" y="17107"/>
                  </a:lnTo>
                  <a:lnTo>
                    <a:pt x="435160" y="13020"/>
                  </a:lnTo>
                  <a:lnTo>
                    <a:pt x="429426" y="17107"/>
                  </a:lnTo>
                  <a:lnTo>
                    <a:pt x="424738" y="28255"/>
                  </a:lnTo>
                  <a:lnTo>
                    <a:pt x="421575" y="44791"/>
                  </a:lnTo>
                  <a:lnTo>
                    <a:pt x="420414" y="65043"/>
                  </a:lnTo>
                  <a:lnTo>
                    <a:pt x="421575" y="85295"/>
                  </a:lnTo>
                  <a:lnTo>
                    <a:pt x="424738" y="101831"/>
                  </a:lnTo>
                  <a:lnTo>
                    <a:pt x="429426" y="112979"/>
                  </a:lnTo>
                  <a:lnTo>
                    <a:pt x="435160" y="117067"/>
                  </a:lnTo>
                  <a:lnTo>
                    <a:pt x="440869" y="112979"/>
                  </a:lnTo>
                  <a:lnTo>
                    <a:pt x="445544" y="101831"/>
                  </a:lnTo>
                  <a:lnTo>
                    <a:pt x="448703" y="85295"/>
                  </a:lnTo>
                  <a:lnTo>
                    <a:pt x="449863" y="65043"/>
                  </a:lnTo>
                  <a:close/>
                </a:path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54"/>
                  </a:lnTo>
                  <a:lnTo>
                    <a:pt x="452495" y="111030"/>
                  </a:lnTo>
                  <a:lnTo>
                    <a:pt x="444701" y="124973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59" y="124973"/>
                  </a:lnTo>
                  <a:lnTo>
                    <a:pt x="7167" y="111030"/>
                  </a:lnTo>
                  <a:lnTo>
                    <a:pt x="1921" y="90354"/>
                  </a:lnTo>
                  <a:lnTo>
                    <a:pt x="0" y="65043"/>
                  </a:lnTo>
                  <a:lnTo>
                    <a:pt x="1921" y="39732"/>
                  </a:lnTo>
                  <a:lnTo>
                    <a:pt x="7167" y="19057"/>
                  </a:lnTo>
                  <a:lnTo>
                    <a:pt x="14959" y="5113"/>
                  </a:lnTo>
                  <a:lnTo>
                    <a:pt x="2451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102817" y="3917332"/>
              <a:ext cx="459740" cy="130175"/>
            </a:xfrm>
            <a:custGeom>
              <a:avLst/>
              <a:gdLst/>
              <a:ahLst/>
              <a:cxnLst/>
              <a:rect l="l" t="t" r="r" b="b"/>
              <a:pathLst>
                <a:path w="459739" h="130175">
                  <a:moveTo>
                    <a:pt x="24519" y="0"/>
                  </a:moveTo>
                  <a:lnTo>
                    <a:pt x="435160" y="0"/>
                  </a:lnTo>
                  <a:lnTo>
                    <a:pt x="444701" y="5113"/>
                  </a:lnTo>
                  <a:lnTo>
                    <a:pt x="452495" y="19057"/>
                  </a:lnTo>
                  <a:lnTo>
                    <a:pt x="457752" y="39732"/>
                  </a:lnTo>
                  <a:lnTo>
                    <a:pt x="459679" y="65043"/>
                  </a:lnTo>
                  <a:lnTo>
                    <a:pt x="457752" y="90354"/>
                  </a:lnTo>
                  <a:lnTo>
                    <a:pt x="452495" y="111030"/>
                  </a:lnTo>
                  <a:lnTo>
                    <a:pt x="444701" y="124973"/>
                  </a:lnTo>
                  <a:lnTo>
                    <a:pt x="435160" y="130087"/>
                  </a:lnTo>
                  <a:lnTo>
                    <a:pt x="24519" y="130087"/>
                  </a:lnTo>
                  <a:lnTo>
                    <a:pt x="14959" y="124973"/>
                  </a:lnTo>
                  <a:lnTo>
                    <a:pt x="7167" y="111030"/>
                  </a:lnTo>
                  <a:lnTo>
                    <a:pt x="1921" y="90354"/>
                  </a:lnTo>
                  <a:lnTo>
                    <a:pt x="0" y="65043"/>
                  </a:lnTo>
                  <a:lnTo>
                    <a:pt x="1921" y="39732"/>
                  </a:lnTo>
                  <a:lnTo>
                    <a:pt x="7167" y="19057"/>
                  </a:lnTo>
                  <a:lnTo>
                    <a:pt x="14959" y="5113"/>
                  </a:lnTo>
                  <a:lnTo>
                    <a:pt x="24519" y="0"/>
                  </a:lnTo>
                  <a:close/>
                </a:path>
              </a:pathLst>
            </a:custGeom>
            <a:ln w="8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231294" y="4193739"/>
              <a:ext cx="306683" cy="23308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231294" y="4193739"/>
              <a:ext cx="306705" cy="233679"/>
            </a:xfrm>
            <a:custGeom>
              <a:avLst/>
              <a:gdLst/>
              <a:ahLst/>
              <a:cxnLst/>
              <a:rect l="l" t="t" r="r" b="b"/>
              <a:pathLst>
                <a:path w="306704" h="233679">
                  <a:moveTo>
                    <a:pt x="153341" y="233084"/>
                  </a:moveTo>
                  <a:lnTo>
                    <a:pt x="306683" y="116550"/>
                  </a:lnTo>
                  <a:lnTo>
                    <a:pt x="153341" y="0"/>
                  </a:lnTo>
                  <a:lnTo>
                    <a:pt x="0" y="116550"/>
                  </a:lnTo>
                  <a:lnTo>
                    <a:pt x="153341" y="233084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384636" y="4310290"/>
              <a:ext cx="153341" cy="236697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384636" y="4310290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70" h="236854">
                  <a:moveTo>
                    <a:pt x="0" y="236697"/>
                  </a:moveTo>
                  <a:lnTo>
                    <a:pt x="153341" y="120152"/>
                  </a:lnTo>
                  <a:lnTo>
                    <a:pt x="153341" y="0"/>
                  </a:lnTo>
                  <a:lnTo>
                    <a:pt x="0" y="116533"/>
                  </a:lnTo>
                  <a:lnTo>
                    <a:pt x="0" y="236697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231294" y="4310290"/>
              <a:ext cx="153341" cy="236697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227447" y="4189892"/>
              <a:ext cx="314377" cy="360942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6016007" y="3542017"/>
            <a:ext cx="26289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b="1" spc="-30" dirty="0">
                <a:latin typeface="Arial"/>
                <a:cs typeface="Arial"/>
              </a:rPr>
              <a:t>Wireless </a:t>
            </a:r>
            <a:r>
              <a:rPr sz="250" b="1" spc="-25" dirty="0">
                <a:latin typeface="Arial"/>
                <a:cs typeface="Arial"/>
              </a:rPr>
              <a:t>Controller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403" name="object 403"/>
          <p:cNvGrpSpPr/>
          <p:nvPr/>
        </p:nvGrpSpPr>
        <p:grpSpPr>
          <a:xfrm>
            <a:off x="2297396" y="1858378"/>
            <a:ext cx="4244975" cy="2632710"/>
            <a:chOff x="2297396" y="1858378"/>
            <a:chExt cx="4244975" cy="2632710"/>
          </a:xfrm>
        </p:grpSpPr>
        <p:sp>
          <p:nvSpPr>
            <p:cNvPr id="404" name="object 404"/>
            <p:cNvSpPr/>
            <p:nvPr/>
          </p:nvSpPr>
          <p:spPr>
            <a:xfrm>
              <a:off x="5851105" y="3575882"/>
              <a:ext cx="612140" cy="193675"/>
            </a:xfrm>
            <a:custGeom>
              <a:avLst/>
              <a:gdLst/>
              <a:ahLst/>
              <a:cxnLst/>
              <a:rect l="l" t="t" r="r" b="b"/>
              <a:pathLst>
                <a:path w="612139" h="193675">
                  <a:moveTo>
                    <a:pt x="144476" y="0"/>
                  </a:moveTo>
                  <a:lnTo>
                    <a:pt x="144476" y="193065"/>
                  </a:lnTo>
                  <a:lnTo>
                    <a:pt x="296089" y="193065"/>
                  </a:lnTo>
                </a:path>
                <a:path w="612139" h="193675">
                  <a:moveTo>
                    <a:pt x="0" y="191058"/>
                  </a:moveTo>
                  <a:lnTo>
                    <a:pt x="0" y="193065"/>
                  </a:lnTo>
                  <a:lnTo>
                    <a:pt x="296089" y="193065"/>
                  </a:lnTo>
                </a:path>
                <a:path w="612139" h="193675">
                  <a:moveTo>
                    <a:pt x="404890" y="182913"/>
                  </a:moveTo>
                  <a:lnTo>
                    <a:pt x="404890" y="193065"/>
                  </a:lnTo>
                  <a:lnTo>
                    <a:pt x="296089" y="193065"/>
                  </a:lnTo>
                </a:path>
                <a:path w="612139" h="193675">
                  <a:moveTo>
                    <a:pt x="446317" y="191058"/>
                  </a:moveTo>
                  <a:lnTo>
                    <a:pt x="446317" y="193065"/>
                  </a:lnTo>
                  <a:lnTo>
                    <a:pt x="296089" y="193065"/>
                  </a:lnTo>
                </a:path>
                <a:path w="612139" h="193675">
                  <a:moveTo>
                    <a:pt x="612113" y="182913"/>
                  </a:moveTo>
                  <a:lnTo>
                    <a:pt x="612113" y="193065"/>
                  </a:lnTo>
                  <a:lnTo>
                    <a:pt x="296089" y="193065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952901" y="3768948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587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758607" y="3738491"/>
              <a:ext cx="777174" cy="60971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758607" y="3738491"/>
              <a:ext cx="777240" cy="61594"/>
            </a:xfrm>
            <a:custGeom>
              <a:avLst/>
              <a:gdLst/>
              <a:ahLst/>
              <a:cxnLst/>
              <a:rect l="l" t="t" r="r" b="b"/>
              <a:pathLst>
                <a:path w="777240" h="61595">
                  <a:moveTo>
                    <a:pt x="772547" y="30456"/>
                  </a:moveTo>
                  <a:lnTo>
                    <a:pt x="772547" y="17035"/>
                  </a:lnTo>
                  <a:lnTo>
                    <a:pt x="769477" y="6079"/>
                  </a:lnTo>
                  <a:lnTo>
                    <a:pt x="765671" y="6079"/>
                  </a:lnTo>
                  <a:lnTo>
                    <a:pt x="761866" y="6079"/>
                  </a:lnTo>
                  <a:lnTo>
                    <a:pt x="758752" y="17035"/>
                  </a:lnTo>
                  <a:lnTo>
                    <a:pt x="758752" y="30456"/>
                  </a:lnTo>
                  <a:lnTo>
                    <a:pt x="758752" y="43935"/>
                  </a:lnTo>
                  <a:lnTo>
                    <a:pt x="761866" y="54891"/>
                  </a:lnTo>
                  <a:lnTo>
                    <a:pt x="765671" y="54891"/>
                  </a:lnTo>
                  <a:lnTo>
                    <a:pt x="769477" y="54891"/>
                  </a:lnTo>
                  <a:lnTo>
                    <a:pt x="772547" y="43935"/>
                  </a:lnTo>
                  <a:lnTo>
                    <a:pt x="772547" y="30456"/>
                  </a:lnTo>
                  <a:close/>
                </a:path>
                <a:path w="777240" h="61595">
                  <a:moveTo>
                    <a:pt x="11502" y="0"/>
                  </a:moveTo>
                  <a:lnTo>
                    <a:pt x="765671" y="0"/>
                  </a:lnTo>
                  <a:lnTo>
                    <a:pt x="770150" y="2395"/>
                  </a:lnTo>
                  <a:lnTo>
                    <a:pt x="773806" y="8926"/>
                  </a:lnTo>
                  <a:lnTo>
                    <a:pt x="776271" y="18608"/>
                  </a:lnTo>
                  <a:lnTo>
                    <a:pt x="777174" y="30456"/>
                  </a:lnTo>
                  <a:lnTo>
                    <a:pt x="776271" y="42338"/>
                  </a:lnTo>
                  <a:lnTo>
                    <a:pt x="773806" y="52037"/>
                  </a:lnTo>
                  <a:lnTo>
                    <a:pt x="770150" y="58574"/>
                  </a:lnTo>
                  <a:lnTo>
                    <a:pt x="765671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758607" y="3738491"/>
              <a:ext cx="777240" cy="61594"/>
            </a:xfrm>
            <a:custGeom>
              <a:avLst/>
              <a:gdLst/>
              <a:ahLst/>
              <a:cxnLst/>
              <a:rect l="l" t="t" r="r" b="b"/>
              <a:pathLst>
                <a:path w="777240" h="61595">
                  <a:moveTo>
                    <a:pt x="11502" y="0"/>
                  </a:moveTo>
                  <a:lnTo>
                    <a:pt x="765671" y="0"/>
                  </a:lnTo>
                  <a:lnTo>
                    <a:pt x="770150" y="2395"/>
                  </a:lnTo>
                  <a:lnTo>
                    <a:pt x="773806" y="8926"/>
                  </a:lnTo>
                  <a:lnTo>
                    <a:pt x="776271" y="18608"/>
                  </a:lnTo>
                  <a:lnTo>
                    <a:pt x="777174" y="30456"/>
                  </a:lnTo>
                  <a:lnTo>
                    <a:pt x="776271" y="42338"/>
                  </a:lnTo>
                  <a:lnTo>
                    <a:pt x="773806" y="52037"/>
                  </a:lnTo>
                  <a:lnTo>
                    <a:pt x="770150" y="58574"/>
                  </a:lnTo>
                  <a:lnTo>
                    <a:pt x="765671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6106588" y="3747496"/>
              <a:ext cx="78740" cy="37465"/>
            </a:xfrm>
            <a:custGeom>
              <a:avLst/>
              <a:gdLst/>
              <a:ahLst/>
              <a:cxnLst/>
              <a:rect l="l" t="t" r="r" b="b"/>
              <a:pathLst>
                <a:path w="78739" h="37464">
                  <a:moveTo>
                    <a:pt x="3805" y="0"/>
                  </a:moveTo>
                  <a:lnTo>
                    <a:pt x="0" y="0"/>
                  </a:lnTo>
                  <a:lnTo>
                    <a:pt x="7394" y="36938"/>
                  </a:lnTo>
                  <a:lnTo>
                    <a:pt x="11156" y="36938"/>
                  </a:lnTo>
                  <a:lnTo>
                    <a:pt x="12245" y="31776"/>
                  </a:lnTo>
                  <a:lnTo>
                    <a:pt x="9210" y="31776"/>
                  </a:lnTo>
                  <a:lnTo>
                    <a:pt x="8475" y="26786"/>
                  </a:lnTo>
                  <a:lnTo>
                    <a:pt x="3805" y="0"/>
                  </a:lnTo>
                  <a:close/>
                </a:path>
                <a:path w="78739" h="37464">
                  <a:moveTo>
                    <a:pt x="21156" y="4473"/>
                  </a:moveTo>
                  <a:lnTo>
                    <a:pt x="17902" y="4473"/>
                  </a:lnTo>
                  <a:lnTo>
                    <a:pt x="18248" y="6481"/>
                  </a:lnTo>
                  <a:lnTo>
                    <a:pt x="18767" y="8833"/>
                  </a:lnTo>
                  <a:lnTo>
                    <a:pt x="24648" y="36938"/>
                  </a:lnTo>
                  <a:lnTo>
                    <a:pt x="28194" y="36938"/>
                  </a:lnTo>
                  <a:lnTo>
                    <a:pt x="29258" y="31776"/>
                  </a:lnTo>
                  <a:lnTo>
                    <a:pt x="26378" y="31776"/>
                  </a:lnTo>
                  <a:lnTo>
                    <a:pt x="25902" y="27703"/>
                  </a:lnTo>
                  <a:lnTo>
                    <a:pt x="25211" y="23344"/>
                  </a:lnTo>
                  <a:lnTo>
                    <a:pt x="21156" y="4473"/>
                  </a:lnTo>
                  <a:close/>
                </a:path>
                <a:path w="78739" h="37464">
                  <a:moveTo>
                    <a:pt x="20194" y="0"/>
                  </a:moveTo>
                  <a:lnTo>
                    <a:pt x="15740" y="0"/>
                  </a:lnTo>
                  <a:lnTo>
                    <a:pt x="10464" y="24950"/>
                  </a:lnTo>
                  <a:lnTo>
                    <a:pt x="9902" y="27875"/>
                  </a:lnTo>
                  <a:lnTo>
                    <a:pt x="9210" y="31776"/>
                  </a:lnTo>
                  <a:lnTo>
                    <a:pt x="12245" y="31776"/>
                  </a:lnTo>
                  <a:lnTo>
                    <a:pt x="17340" y="7628"/>
                  </a:lnTo>
                  <a:lnTo>
                    <a:pt x="17902" y="4473"/>
                  </a:lnTo>
                  <a:lnTo>
                    <a:pt x="21156" y="4473"/>
                  </a:lnTo>
                  <a:lnTo>
                    <a:pt x="20194" y="0"/>
                  </a:lnTo>
                  <a:close/>
                </a:path>
                <a:path w="78739" h="37464">
                  <a:moveTo>
                    <a:pt x="35805" y="0"/>
                  </a:moveTo>
                  <a:lnTo>
                    <a:pt x="32130" y="0"/>
                  </a:lnTo>
                  <a:lnTo>
                    <a:pt x="26724" y="29481"/>
                  </a:lnTo>
                  <a:lnTo>
                    <a:pt x="26378" y="31776"/>
                  </a:lnTo>
                  <a:lnTo>
                    <a:pt x="29258" y="31776"/>
                  </a:lnTo>
                  <a:lnTo>
                    <a:pt x="35805" y="0"/>
                  </a:lnTo>
                  <a:close/>
                </a:path>
                <a:path w="78739" h="37464">
                  <a:moveTo>
                    <a:pt x="42508" y="0"/>
                  </a:moveTo>
                  <a:lnTo>
                    <a:pt x="38832" y="0"/>
                  </a:lnTo>
                  <a:lnTo>
                    <a:pt x="38832" y="36938"/>
                  </a:lnTo>
                  <a:lnTo>
                    <a:pt x="42508" y="36938"/>
                  </a:lnTo>
                  <a:lnTo>
                    <a:pt x="42508" y="0"/>
                  </a:lnTo>
                  <a:close/>
                </a:path>
                <a:path w="78739" h="37464">
                  <a:moveTo>
                    <a:pt x="70184" y="0"/>
                  </a:moveTo>
                  <a:lnTo>
                    <a:pt x="51373" y="0"/>
                  </a:lnTo>
                  <a:lnTo>
                    <a:pt x="51373" y="36938"/>
                  </a:lnTo>
                  <a:lnTo>
                    <a:pt x="55049" y="36938"/>
                  </a:lnTo>
                  <a:lnTo>
                    <a:pt x="55049" y="20189"/>
                  </a:lnTo>
                  <a:lnTo>
                    <a:pt x="68151" y="20189"/>
                  </a:lnTo>
                  <a:lnTo>
                    <a:pt x="68151" y="15830"/>
                  </a:lnTo>
                  <a:lnTo>
                    <a:pt x="55049" y="15830"/>
                  </a:lnTo>
                  <a:lnTo>
                    <a:pt x="55049" y="4359"/>
                  </a:lnTo>
                  <a:lnTo>
                    <a:pt x="70184" y="4359"/>
                  </a:lnTo>
                  <a:lnTo>
                    <a:pt x="70184" y="0"/>
                  </a:lnTo>
                  <a:close/>
                </a:path>
                <a:path w="78739" h="37464">
                  <a:moveTo>
                    <a:pt x="78184" y="0"/>
                  </a:moveTo>
                  <a:lnTo>
                    <a:pt x="74508" y="0"/>
                  </a:lnTo>
                  <a:lnTo>
                    <a:pt x="74508" y="36938"/>
                  </a:lnTo>
                  <a:lnTo>
                    <a:pt x="78184" y="36938"/>
                  </a:lnTo>
                  <a:lnTo>
                    <a:pt x="78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989053" y="3566590"/>
              <a:ext cx="13059" cy="998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989053" y="3566590"/>
              <a:ext cx="13335" cy="10160"/>
            </a:xfrm>
            <a:custGeom>
              <a:avLst/>
              <a:gdLst/>
              <a:ahLst/>
              <a:cxnLst/>
              <a:rect l="l" t="t" r="r" b="b"/>
              <a:pathLst>
                <a:path w="13335" h="10160">
                  <a:moveTo>
                    <a:pt x="13059" y="4990"/>
                  </a:moveTo>
                  <a:lnTo>
                    <a:pt x="13059" y="2236"/>
                  </a:lnTo>
                  <a:lnTo>
                    <a:pt x="10162" y="0"/>
                  </a:lnTo>
                  <a:lnTo>
                    <a:pt x="6529" y="0"/>
                  </a:lnTo>
                  <a:lnTo>
                    <a:pt x="2940" y="0"/>
                  </a:lnTo>
                  <a:lnTo>
                    <a:pt x="0" y="2236"/>
                  </a:lnTo>
                  <a:lnTo>
                    <a:pt x="0" y="4990"/>
                  </a:lnTo>
                  <a:lnTo>
                    <a:pt x="0" y="7743"/>
                  </a:lnTo>
                  <a:lnTo>
                    <a:pt x="2940" y="9980"/>
                  </a:lnTo>
                  <a:lnTo>
                    <a:pt x="6529" y="9980"/>
                  </a:lnTo>
                  <a:lnTo>
                    <a:pt x="10162" y="9980"/>
                  </a:lnTo>
                  <a:lnTo>
                    <a:pt x="13059" y="7743"/>
                  </a:lnTo>
                  <a:lnTo>
                    <a:pt x="13059" y="4990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981701" y="3571121"/>
              <a:ext cx="26984" cy="70435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981701" y="3571121"/>
              <a:ext cx="27305" cy="70485"/>
            </a:xfrm>
            <a:custGeom>
              <a:avLst/>
              <a:gdLst/>
              <a:ahLst/>
              <a:cxnLst/>
              <a:rect l="l" t="t" r="r" b="b"/>
              <a:pathLst>
                <a:path w="27304" h="70485">
                  <a:moveTo>
                    <a:pt x="26854" y="58562"/>
                  </a:moveTo>
                  <a:lnTo>
                    <a:pt x="20410" y="0"/>
                  </a:lnTo>
                  <a:lnTo>
                    <a:pt x="18681" y="4760"/>
                  </a:lnTo>
                  <a:lnTo>
                    <a:pt x="14356" y="6768"/>
                  </a:lnTo>
                  <a:lnTo>
                    <a:pt x="10767" y="4473"/>
                  </a:lnTo>
                  <a:lnTo>
                    <a:pt x="9297" y="3556"/>
                  </a:lnTo>
                  <a:lnTo>
                    <a:pt x="8086" y="1950"/>
                  </a:lnTo>
                  <a:lnTo>
                    <a:pt x="7394" y="0"/>
                  </a:lnTo>
                  <a:lnTo>
                    <a:pt x="908" y="58562"/>
                  </a:lnTo>
                  <a:lnTo>
                    <a:pt x="0" y="64011"/>
                  </a:lnTo>
                  <a:lnTo>
                    <a:pt x="5016" y="69001"/>
                  </a:lnTo>
                  <a:lnTo>
                    <a:pt x="12194" y="69746"/>
                  </a:lnTo>
                  <a:lnTo>
                    <a:pt x="19329" y="70435"/>
                  </a:lnTo>
                  <a:lnTo>
                    <a:pt x="25902" y="66592"/>
                  </a:lnTo>
                  <a:lnTo>
                    <a:pt x="26854" y="61143"/>
                  </a:lnTo>
                  <a:lnTo>
                    <a:pt x="26984" y="60282"/>
                  </a:lnTo>
                  <a:lnTo>
                    <a:pt x="26984" y="59422"/>
                  </a:lnTo>
                  <a:lnTo>
                    <a:pt x="26854" y="58562"/>
                  </a:lnTo>
                  <a:close/>
                </a:path>
              </a:pathLst>
            </a:custGeom>
            <a:ln w="3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992339" y="3521851"/>
              <a:ext cx="6529" cy="8661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979236" y="3510838"/>
              <a:ext cx="33020" cy="60960"/>
            </a:xfrm>
            <a:custGeom>
              <a:avLst/>
              <a:gdLst/>
              <a:ahLst/>
              <a:cxnLst/>
              <a:rect l="l" t="t" r="r" b="b"/>
              <a:pathLst>
                <a:path w="33020" h="60960">
                  <a:moveTo>
                    <a:pt x="19632" y="15371"/>
                  </a:moveTo>
                  <a:lnTo>
                    <a:pt x="19632" y="12962"/>
                  </a:lnTo>
                  <a:lnTo>
                    <a:pt x="18162" y="11012"/>
                  </a:lnTo>
                  <a:lnTo>
                    <a:pt x="16346" y="11012"/>
                  </a:lnTo>
                  <a:lnTo>
                    <a:pt x="14573" y="11012"/>
                  </a:lnTo>
                  <a:lnTo>
                    <a:pt x="13102" y="12962"/>
                  </a:lnTo>
                  <a:lnTo>
                    <a:pt x="13102" y="15371"/>
                  </a:lnTo>
                  <a:lnTo>
                    <a:pt x="13102" y="17723"/>
                  </a:lnTo>
                  <a:lnTo>
                    <a:pt x="14573" y="19673"/>
                  </a:lnTo>
                  <a:lnTo>
                    <a:pt x="16346" y="19673"/>
                  </a:lnTo>
                  <a:lnTo>
                    <a:pt x="18162" y="19673"/>
                  </a:lnTo>
                  <a:lnTo>
                    <a:pt x="19632" y="17723"/>
                  </a:lnTo>
                  <a:lnTo>
                    <a:pt x="19632" y="15371"/>
                  </a:lnTo>
                  <a:close/>
                </a:path>
                <a:path w="33020" h="60960">
                  <a:moveTo>
                    <a:pt x="16346" y="60741"/>
                  </a:moveTo>
                  <a:lnTo>
                    <a:pt x="16346" y="19673"/>
                  </a:lnTo>
                </a:path>
                <a:path w="33020" h="60960">
                  <a:moveTo>
                    <a:pt x="9427" y="6137"/>
                  </a:moveTo>
                  <a:lnTo>
                    <a:pt x="5578" y="11242"/>
                  </a:lnTo>
                  <a:lnTo>
                    <a:pt x="5578" y="19444"/>
                  </a:lnTo>
                  <a:lnTo>
                    <a:pt x="9427" y="24549"/>
                  </a:lnTo>
                </a:path>
                <a:path w="33020" h="60960">
                  <a:moveTo>
                    <a:pt x="23308" y="24549"/>
                  </a:moveTo>
                  <a:lnTo>
                    <a:pt x="27113" y="19444"/>
                  </a:lnTo>
                  <a:lnTo>
                    <a:pt x="27113" y="11242"/>
                  </a:lnTo>
                  <a:lnTo>
                    <a:pt x="23308" y="6137"/>
                  </a:lnTo>
                </a:path>
                <a:path w="33020" h="60960">
                  <a:moveTo>
                    <a:pt x="4800" y="0"/>
                  </a:moveTo>
                  <a:lnTo>
                    <a:pt x="1200" y="7182"/>
                  </a:lnTo>
                  <a:lnTo>
                    <a:pt x="0" y="15343"/>
                  </a:lnTo>
                  <a:lnTo>
                    <a:pt x="1200" y="23504"/>
                  </a:lnTo>
                  <a:lnTo>
                    <a:pt x="4800" y="30686"/>
                  </a:lnTo>
                </a:path>
                <a:path w="33020" h="60960">
                  <a:moveTo>
                    <a:pt x="27935" y="30686"/>
                  </a:moveTo>
                  <a:lnTo>
                    <a:pt x="31511" y="23504"/>
                  </a:lnTo>
                  <a:lnTo>
                    <a:pt x="32702" y="15343"/>
                  </a:lnTo>
                  <a:lnTo>
                    <a:pt x="31511" y="7182"/>
                  </a:lnTo>
                  <a:lnTo>
                    <a:pt x="27935" y="0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981701" y="3521851"/>
              <a:ext cx="27305" cy="120014"/>
            </a:xfrm>
            <a:custGeom>
              <a:avLst/>
              <a:gdLst/>
              <a:ahLst/>
              <a:cxnLst/>
              <a:rect l="l" t="t" r="r" b="b"/>
              <a:pathLst>
                <a:path w="27304" h="120014">
                  <a:moveTo>
                    <a:pt x="13881" y="44738"/>
                  </a:moveTo>
                  <a:lnTo>
                    <a:pt x="10508" y="44738"/>
                  </a:lnTo>
                  <a:lnTo>
                    <a:pt x="7697" y="46689"/>
                  </a:lnTo>
                  <a:lnTo>
                    <a:pt x="7394" y="49270"/>
                  </a:lnTo>
                  <a:lnTo>
                    <a:pt x="908" y="107832"/>
                  </a:lnTo>
                  <a:lnTo>
                    <a:pt x="0" y="113281"/>
                  </a:lnTo>
                  <a:lnTo>
                    <a:pt x="5016" y="118271"/>
                  </a:lnTo>
                  <a:lnTo>
                    <a:pt x="12194" y="119017"/>
                  </a:lnTo>
                  <a:lnTo>
                    <a:pt x="19329" y="119705"/>
                  </a:lnTo>
                  <a:lnTo>
                    <a:pt x="25902" y="115862"/>
                  </a:lnTo>
                  <a:lnTo>
                    <a:pt x="26854" y="110413"/>
                  </a:lnTo>
                  <a:lnTo>
                    <a:pt x="26984" y="109553"/>
                  </a:lnTo>
                  <a:lnTo>
                    <a:pt x="26984" y="108692"/>
                  </a:lnTo>
                  <a:lnTo>
                    <a:pt x="26854" y="107832"/>
                  </a:lnTo>
                  <a:lnTo>
                    <a:pt x="20454" y="49729"/>
                  </a:lnTo>
                  <a:lnTo>
                    <a:pt x="20454" y="46975"/>
                  </a:lnTo>
                  <a:lnTo>
                    <a:pt x="17513" y="44738"/>
                  </a:lnTo>
                  <a:lnTo>
                    <a:pt x="13881" y="44738"/>
                  </a:lnTo>
                  <a:close/>
                </a:path>
                <a:path w="27304" h="120014">
                  <a:moveTo>
                    <a:pt x="13881" y="44738"/>
                  </a:moveTo>
                  <a:lnTo>
                    <a:pt x="13881" y="8661"/>
                  </a:lnTo>
                </a:path>
                <a:path w="27304" h="120014">
                  <a:moveTo>
                    <a:pt x="17167" y="4359"/>
                  </a:moveTo>
                  <a:lnTo>
                    <a:pt x="17167" y="1950"/>
                  </a:lnTo>
                  <a:lnTo>
                    <a:pt x="15697" y="0"/>
                  </a:lnTo>
                  <a:lnTo>
                    <a:pt x="13881" y="0"/>
                  </a:lnTo>
                  <a:lnTo>
                    <a:pt x="12108" y="0"/>
                  </a:lnTo>
                  <a:lnTo>
                    <a:pt x="10637" y="1950"/>
                  </a:lnTo>
                  <a:lnTo>
                    <a:pt x="10637" y="4359"/>
                  </a:lnTo>
                  <a:lnTo>
                    <a:pt x="10637" y="6710"/>
                  </a:lnTo>
                  <a:lnTo>
                    <a:pt x="12108" y="8661"/>
                  </a:lnTo>
                  <a:lnTo>
                    <a:pt x="13881" y="8661"/>
                  </a:lnTo>
                  <a:lnTo>
                    <a:pt x="15697" y="8661"/>
                  </a:lnTo>
                  <a:lnTo>
                    <a:pt x="17167" y="6710"/>
                  </a:lnTo>
                  <a:lnTo>
                    <a:pt x="17167" y="4359"/>
                  </a:lnTo>
                  <a:close/>
                </a:path>
              </a:pathLst>
            </a:custGeom>
            <a:ln w="7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703342" y="3984613"/>
              <a:ext cx="306683" cy="233044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703342" y="3984613"/>
              <a:ext cx="306705" cy="233045"/>
            </a:xfrm>
            <a:custGeom>
              <a:avLst/>
              <a:gdLst/>
              <a:ahLst/>
              <a:cxnLst/>
              <a:rect l="l" t="t" r="r" b="b"/>
              <a:pathLst>
                <a:path w="306704" h="233045">
                  <a:moveTo>
                    <a:pt x="153341" y="233044"/>
                  </a:moveTo>
                  <a:lnTo>
                    <a:pt x="306683" y="116550"/>
                  </a:lnTo>
                  <a:lnTo>
                    <a:pt x="153341" y="0"/>
                  </a:lnTo>
                  <a:lnTo>
                    <a:pt x="0" y="116550"/>
                  </a:lnTo>
                  <a:lnTo>
                    <a:pt x="153341" y="233044"/>
                  </a:lnTo>
                  <a:close/>
                </a:path>
              </a:pathLst>
            </a:custGeom>
            <a:ln w="3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856683" y="4101164"/>
              <a:ext cx="153341" cy="236657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856683" y="4101164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70" h="236854">
                  <a:moveTo>
                    <a:pt x="0" y="236657"/>
                  </a:moveTo>
                  <a:lnTo>
                    <a:pt x="153341" y="120164"/>
                  </a:lnTo>
                  <a:lnTo>
                    <a:pt x="153341" y="0"/>
                  </a:lnTo>
                  <a:lnTo>
                    <a:pt x="0" y="116493"/>
                  </a:lnTo>
                  <a:lnTo>
                    <a:pt x="0" y="236657"/>
                  </a:lnTo>
                  <a:close/>
                </a:path>
              </a:pathLst>
            </a:custGeom>
            <a:ln w="3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703342" y="4101164"/>
              <a:ext cx="153341" cy="236657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703342" y="4101164"/>
              <a:ext cx="153670" cy="236854"/>
            </a:xfrm>
            <a:custGeom>
              <a:avLst/>
              <a:gdLst/>
              <a:ahLst/>
              <a:cxnLst/>
              <a:rect l="l" t="t" r="r" b="b"/>
              <a:pathLst>
                <a:path w="153670" h="236854">
                  <a:moveTo>
                    <a:pt x="0" y="120164"/>
                  </a:moveTo>
                  <a:lnTo>
                    <a:pt x="153341" y="236657"/>
                  </a:lnTo>
                  <a:lnTo>
                    <a:pt x="153341" y="116493"/>
                  </a:lnTo>
                  <a:lnTo>
                    <a:pt x="0" y="0"/>
                  </a:lnTo>
                  <a:lnTo>
                    <a:pt x="0" y="120164"/>
                  </a:lnTo>
                  <a:close/>
                </a:path>
              </a:pathLst>
            </a:custGeom>
            <a:ln w="3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703342" y="3984613"/>
              <a:ext cx="306705" cy="353695"/>
            </a:xfrm>
            <a:custGeom>
              <a:avLst/>
              <a:gdLst/>
              <a:ahLst/>
              <a:cxnLst/>
              <a:rect l="l" t="t" r="r" b="b"/>
              <a:pathLst>
                <a:path w="306704" h="353695">
                  <a:moveTo>
                    <a:pt x="0" y="116550"/>
                  </a:moveTo>
                  <a:lnTo>
                    <a:pt x="0" y="236715"/>
                  </a:lnTo>
                  <a:lnTo>
                    <a:pt x="153341" y="353208"/>
                  </a:lnTo>
                  <a:lnTo>
                    <a:pt x="306683" y="236715"/>
                  </a:lnTo>
                  <a:lnTo>
                    <a:pt x="306683" y="116550"/>
                  </a:lnTo>
                  <a:lnTo>
                    <a:pt x="153341" y="0"/>
                  </a:lnTo>
                  <a:lnTo>
                    <a:pt x="0" y="11655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736259" y="4010581"/>
              <a:ext cx="206642" cy="256193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629914" y="3787245"/>
              <a:ext cx="848994" cy="669290"/>
            </a:xfrm>
            <a:custGeom>
              <a:avLst/>
              <a:gdLst/>
              <a:ahLst/>
              <a:cxnLst/>
              <a:rect l="l" t="t" r="r" b="b"/>
              <a:pathLst>
                <a:path w="848995" h="669289">
                  <a:moveTo>
                    <a:pt x="0" y="0"/>
                  </a:moveTo>
                  <a:lnTo>
                    <a:pt x="67416" y="0"/>
                  </a:lnTo>
                  <a:lnTo>
                    <a:pt x="67416" y="93493"/>
                  </a:lnTo>
                  <a:lnTo>
                    <a:pt x="226769" y="93493"/>
                  </a:lnTo>
                  <a:lnTo>
                    <a:pt x="226769" y="197367"/>
                  </a:lnTo>
                </a:path>
                <a:path w="848995" h="669289">
                  <a:moveTo>
                    <a:pt x="287267" y="668664"/>
                  </a:moveTo>
                  <a:lnTo>
                    <a:pt x="174617" y="668664"/>
                  </a:lnTo>
                  <a:lnTo>
                    <a:pt x="174617" y="510942"/>
                  </a:lnTo>
                </a:path>
                <a:path w="848995" h="669289">
                  <a:moveTo>
                    <a:pt x="536869" y="666633"/>
                  </a:moveTo>
                  <a:lnTo>
                    <a:pt x="536869" y="668664"/>
                  </a:lnTo>
                  <a:lnTo>
                    <a:pt x="591616" y="668664"/>
                  </a:lnTo>
                </a:path>
                <a:path w="848995" h="669289">
                  <a:moveTo>
                    <a:pt x="471917" y="638178"/>
                  </a:moveTo>
                  <a:lnTo>
                    <a:pt x="471917" y="668664"/>
                  </a:lnTo>
                  <a:lnTo>
                    <a:pt x="591616" y="668664"/>
                  </a:lnTo>
                </a:path>
                <a:path w="848995" h="669289">
                  <a:moveTo>
                    <a:pt x="680049" y="658506"/>
                  </a:moveTo>
                  <a:lnTo>
                    <a:pt x="680049" y="668664"/>
                  </a:lnTo>
                  <a:lnTo>
                    <a:pt x="591616" y="668664"/>
                  </a:lnTo>
                </a:path>
                <a:path w="848995" h="669289">
                  <a:moveTo>
                    <a:pt x="713736" y="666633"/>
                  </a:moveTo>
                  <a:lnTo>
                    <a:pt x="713736" y="668664"/>
                  </a:lnTo>
                  <a:lnTo>
                    <a:pt x="591616" y="668664"/>
                  </a:lnTo>
                </a:path>
                <a:path w="848995" h="669289">
                  <a:moveTo>
                    <a:pt x="848483" y="658506"/>
                  </a:moveTo>
                  <a:lnTo>
                    <a:pt x="848483" y="668664"/>
                  </a:lnTo>
                  <a:lnTo>
                    <a:pt x="591616" y="668664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063604" y="4455909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>
                  <a:moveTo>
                    <a:pt x="0" y="0"/>
                  </a:moveTo>
                  <a:lnTo>
                    <a:pt x="315851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905722" y="4425424"/>
              <a:ext cx="631659" cy="60971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905722" y="4425424"/>
              <a:ext cx="631825" cy="61594"/>
            </a:xfrm>
            <a:custGeom>
              <a:avLst/>
              <a:gdLst/>
              <a:ahLst/>
              <a:cxnLst/>
              <a:rect l="l" t="t" r="r" b="b"/>
              <a:pathLst>
                <a:path w="631825" h="61595">
                  <a:moveTo>
                    <a:pt x="627075" y="30485"/>
                  </a:moveTo>
                  <a:lnTo>
                    <a:pt x="627075" y="17018"/>
                  </a:lnTo>
                  <a:lnTo>
                    <a:pt x="623962" y="6097"/>
                  </a:lnTo>
                  <a:lnTo>
                    <a:pt x="620156" y="6097"/>
                  </a:lnTo>
                  <a:lnTo>
                    <a:pt x="616351" y="6097"/>
                  </a:lnTo>
                  <a:lnTo>
                    <a:pt x="613281" y="17018"/>
                  </a:lnTo>
                  <a:lnTo>
                    <a:pt x="613281" y="30485"/>
                  </a:lnTo>
                  <a:lnTo>
                    <a:pt x="613281" y="43953"/>
                  </a:lnTo>
                  <a:lnTo>
                    <a:pt x="616351" y="54874"/>
                  </a:lnTo>
                  <a:lnTo>
                    <a:pt x="620156" y="54874"/>
                  </a:lnTo>
                  <a:lnTo>
                    <a:pt x="623962" y="54874"/>
                  </a:lnTo>
                  <a:lnTo>
                    <a:pt x="627075" y="43953"/>
                  </a:lnTo>
                  <a:lnTo>
                    <a:pt x="627075" y="30485"/>
                  </a:lnTo>
                  <a:close/>
                </a:path>
                <a:path w="631825" h="61595">
                  <a:moveTo>
                    <a:pt x="11459" y="0"/>
                  </a:moveTo>
                  <a:lnTo>
                    <a:pt x="620156" y="0"/>
                  </a:lnTo>
                  <a:lnTo>
                    <a:pt x="624635" y="2396"/>
                  </a:lnTo>
                  <a:lnTo>
                    <a:pt x="628292" y="8929"/>
                  </a:lnTo>
                  <a:lnTo>
                    <a:pt x="630756" y="18620"/>
                  </a:lnTo>
                  <a:lnTo>
                    <a:pt x="631659" y="30485"/>
                  </a:lnTo>
                  <a:lnTo>
                    <a:pt x="630756" y="42353"/>
                  </a:lnTo>
                  <a:lnTo>
                    <a:pt x="628292" y="52043"/>
                  </a:lnTo>
                  <a:lnTo>
                    <a:pt x="624635" y="58575"/>
                  </a:lnTo>
                  <a:lnTo>
                    <a:pt x="620156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3"/>
                  </a:lnTo>
                  <a:lnTo>
                    <a:pt x="902" y="42353"/>
                  </a:lnTo>
                  <a:lnTo>
                    <a:pt x="0" y="30485"/>
                  </a:lnTo>
                  <a:lnTo>
                    <a:pt x="902" y="18620"/>
                  </a:lnTo>
                  <a:lnTo>
                    <a:pt x="3362" y="8929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905722" y="4425424"/>
              <a:ext cx="631825" cy="61594"/>
            </a:xfrm>
            <a:custGeom>
              <a:avLst/>
              <a:gdLst/>
              <a:ahLst/>
              <a:cxnLst/>
              <a:rect l="l" t="t" r="r" b="b"/>
              <a:pathLst>
                <a:path w="631825" h="61595">
                  <a:moveTo>
                    <a:pt x="11459" y="0"/>
                  </a:moveTo>
                  <a:lnTo>
                    <a:pt x="620156" y="0"/>
                  </a:lnTo>
                  <a:lnTo>
                    <a:pt x="624635" y="2396"/>
                  </a:lnTo>
                  <a:lnTo>
                    <a:pt x="628292" y="8929"/>
                  </a:lnTo>
                  <a:lnTo>
                    <a:pt x="630756" y="18620"/>
                  </a:lnTo>
                  <a:lnTo>
                    <a:pt x="631659" y="30485"/>
                  </a:lnTo>
                  <a:lnTo>
                    <a:pt x="630756" y="42353"/>
                  </a:lnTo>
                  <a:lnTo>
                    <a:pt x="628292" y="52043"/>
                  </a:lnTo>
                  <a:lnTo>
                    <a:pt x="624635" y="58575"/>
                  </a:lnTo>
                  <a:lnTo>
                    <a:pt x="620156" y="60971"/>
                  </a:lnTo>
                  <a:lnTo>
                    <a:pt x="11459" y="60971"/>
                  </a:lnTo>
                  <a:lnTo>
                    <a:pt x="7005" y="58575"/>
                  </a:lnTo>
                  <a:lnTo>
                    <a:pt x="3362" y="52043"/>
                  </a:lnTo>
                  <a:lnTo>
                    <a:pt x="902" y="42353"/>
                  </a:lnTo>
                  <a:lnTo>
                    <a:pt x="0" y="30485"/>
                  </a:lnTo>
                  <a:lnTo>
                    <a:pt x="902" y="18620"/>
                  </a:lnTo>
                  <a:lnTo>
                    <a:pt x="3362" y="8929"/>
                  </a:lnTo>
                  <a:lnTo>
                    <a:pt x="7005" y="2396"/>
                  </a:lnTo>
                  <a:lnTo>
                    <a:pt x="11459" y="0"/>
                  </a:lnTo>
                  <a:close/>
                </a:path>
              </a:pathLst>
            </a:custGeom>
            <a:ln w="8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243748" y="1860601"/>
              <a:ext cx="1181100" cy="185420"/>
            </a:xfrm>
            <a:custGeom>
              <a:avLst/>
              <a:gdLst/>
              <a:ahLst/>
              <a:cxnLst/>
              <a:rect l="l" t="t" r="r" b="b"/>
              <a:pathLst>
                <a:path w="1181100" h="185419">
                  <a:moveTo>
                    <a:pt x="158617" y="184921"/>
                  </a:moveTo>
                  <a:lnTo>
                    <a:pt x="0" y="184921"/>
                  </a:lnTo>
                  <a:lnTo>
                    <a:pt x="0" y="8144"/>
                  </a:lnTo>
                </a:path>
                <a:path w="1181100" h="185419">
                  <a:moveTo>
                    <a:pt x="618297" y="182913"/>
                  </a:moveTo>
                  <a:lnTo>
                    <a:pt x="618297" y="184921"/>
                  </a:lnTo>
                  <a:lnTo>
                    <a:pt x="717109" y="184921"/>
                  </a:lnTo>
                </a:path>
                <a:path w="1181100" h="185419">
                  <a:moveTo>
                    <a:pt x="282813" y="182913"/>
                  </a:moveTo>
                  <a:lnTo>
                    <a:pt x="282813" y="184921"/>
                  </a:lnTo>
                  <a:lnTo>
                    <a:pt x="717109" y="184921"/>
                  </a:lnTo>
                </a:path>
                <a:path w="1181100" h="185419">
                  <a:moveTo>
                    <a:pt x="508717" y="0"/>
                  </a:moveTo>
                  <a:lnTo>
                    <a:pt x="508717" y="184921"/>
                  </a:lnTo>
                  <a:lnTo>
                    <a:pt x="717109" y="184921"/>
                  </a:lnTo>
                </a:path>
                <a:path w="1181100" h="185419">
                  <a:moveTo>
                    <a:pt x="937521" y="182913"/>
                  </a:moveTo>
                  <a:lnTo>
                    <a:pt x="937521" y="184921"/>
                  </a:lnTo>
                  <a:lnTo>
                    <a:pt x="717109" y="184921"/>
                  </a:lnTo>
                </a:path>
                <a:path w="1181100" h="185419">
                  <a:moveTo>
                    <a:pt x="1180723" y="174768"/>
                  </a:moveTo>
                  <a:lnTo>
                    <a:pt x="1180723" y="184921"/>
                  </a:lnTo>
                  <a:lnTo>
                    <a:pt x="717109" y="184921"/>
                  </a:lnTo>
                </a:path>
                <a:path w="1181100" h="185419">
                  <a:moveTo>
                    <a:pt x="851942" y="0"/>
                  </a:moveTo>
                  <a:lnTo>
                    <a:pt x="851942" y="184921"/>
                  </a:ln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1002127" y="184921"/>
                  </a:moveTo>
                  <a:lnTo>
                    <a:pt x="717109" y="184921"/>
                  </a:lnTo>
                </a:path>
                <a:path w="1181100" h="185419">
                  <a:moveTo>
                    <a:pt x="432133" y="184921"/>
                  </a:moveTo>
                  <a:lnTo>
                    <a:pt x="717109" y="184921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390863" y="2015065"/>
              <a:ext cx="1139988" cy="60971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390863" y="2015065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35404" y="30456"/>
                  </a:moveTo>
                  <a:lnTo>
                    <a:pt x="1135404" y="16977"/>
                  </a:lnTo>
                  <a:lnTo>
                    <a:pt x="1132334" y="6079"/>
                  </a:lnTo>
                  <a:lnTo>
                    <a:pt x="1128485" y="6079"/>
                  </a:lnTo>
                  <a:lnTo>
                    <a:pt x="1124680" y="6079"/>
                  </a:lnTo>
                  <a:lnTo>
                    <a:pt x="1121609" y="16977"/>
                  </a:lnTo>
                  <a:lnTo>
                    <a:pt x="1121609" y="30456"/>
                  </a:lnTo>
                  <a:lnTo>
                    <a:pt x="1121609" y="43935"/>
                  </a:lnTo>
                  <a:lnTo>
                    <a:pt x="1124680" y="54833"/>
                  </a:lnTo>
                  <a:lnTo>
                    <a:pt x="1128485" y="54833"/>
                  </a:lnTo>
                  <a:lnTo>
                    <a:pt x="1132334" y="54833"/>
                  </a:lnTo>
                  <a:lnTo>
                    <a:pt x="1135404" y="43935"/>
                  </a:lnTo>
                  <a:lnTo>
                    <a:pt x="1135404" y="30456"/>
                  </a:lnTo>
                  <a:close/>
                </a:path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390863" y="2015065"/>
              <a:ext cx="1140460" cy="61594"/>
            </a:xfrm>
            <a:custGeom>
              <a:avLst/>
              <a:gdLst/>
              <a:ahLst/>
              <a:cxnLst/>
              <a:rect l="l" t="t" r="r" b="b"/>
              <a:pathLst>
                <a:path w="1140459" h="61594">
                  <a:moveTo>
                    <a:pt x="11502" y="0"/>
                  </a:moveTo>
                  <a:lnTo>
                    <a:pt x="1128485" y="0"/>
                  </a:lnTo>
                  <a:lnTo>
                    <a:pt x="1132964" y="2395"/>
                  </a:lnTo>
                  <a:lnTo>
                    <a:pt x="1136620" y="8926"/>
                  </a:lnTo>
                  <a:lnTo>
                    <a:pt x="1139085" y="18608"/>
                  </a:lnTo>
                  <a:lnTo>
                    <a:pt x="1139988" y="30456"/>
                  </a:lnTo>
                  <a:lnTo>
                    <a:pt x="1139085" y="42338"/>
                  </a:lnTo>
                  <a:lnTo>
                    <a:pt x="1136620" y="52037"/>
                  </a:lnTo>
                  <a:lnTo>
                    <a:pt x="1132964" y="58574"/>
                  </a:lnTo>
                  <a:lnTo>
                    <a:pt x="1128485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294300" y="2476393"/>
              <a:ext cx="104139" cy="956944"/>
            </a:xfrm>
            <a:custGeom>
              <a:avLst/>
              <a:gdLst/>
              <a:ahLst/>
              <a:cxnLst/>
              <a:rect l="l" t="t" r="r" b="b"/>
              <a:pathLst>
                <a:path w="104139" h="956945">
                  <a:moveTo>
                    <a:pt x="0" y="220024"/>
                  </a:moveTo>
                  <a:lnTo>
                    <a:pt x="103914" y="0"/>
                  </a:lnTo>
                </a:path>
                <a:path w="104139" h="956945">
                  <a:moveTo>
                    <a:pt x="20583" y="501822"/>
                  </a:moveTo>
                  <a:lnTo>
                    <a:pt x="99936" y="956381"/>
                  </a:lnTo>
                </a:path>
              </a:pathLst>
            </a:custGeom>
            <a:ln w="11317">
              <a:solidFill>
                <a:srgbClr val="7D639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356035" y="2177616"/>
              <a:ext cx="110314" cy="87814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356035" y="2177616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4333" y="61003"/>
                  </a:lnTo>
                  <a:lnTo>
                    <a:pt x="16151" y="74952"/>
                  </a:lnTo>
                  <a:lnTo>
                    <a:pt x="33677" y="84362"/>
                  </a:lnTo>
                  <a:lnTo>
                    <a:pt x="55135" y="87814"/>
                  </a:lnTo>
                  <a:lnTo>
                    <a:pt x="76618" y="84362"/>
                  </a:lnTo>
                  <a:lnTo>
                    <a:pt x="94157" y="74952"/>
                  </a:lnTo>
                  <a:lnTo>
                    <a:pt x="105979" y="61003"/>
                  </a:lnTo>
                  <a:lnTo>
                    <a:pt x="110314" y="43935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411170" y="219264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1027" y="0"/>
                  </a:lnTo>
                  <a:lnTo>
                    <a:pt x="22011" y="8431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411170" y="2192644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1027" y="0"/>
                  </a:lnTo>
                  <a:lnTo>
                    <a:pt x="22011" y="8431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371083" y="219080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70"/>
                  </a:lnTo>
                  <a:lnTo>
                    <a:pt x="24346" y="22312"/>
                  </a:lnTo>
                  <a:lnTo>
                    <a:pt x="13362" y="30743"/>
                  </a:lnTo>
                  <a:lnTo>
                    <a:pt x="37708" y="28908"/>
                  </a:lnTo>
                  <a:lnTo>
                    <a:pt x="40086" y="10267"/>
                  </a:lnTo>
                  <a:lnTo>
                    <a:pt x="29102" y="18641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371083" y="219080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086" y="10267"/>
                  </a:moveTo>
                  <a:lnTo>
                    <a:pt x="37708" y="28908"/>
                  </a:lnTo>
                  <a:lnTo>
                    <a:pt x="13362" y="30743"/>
                  </a:lnTo>
                  <a:lnTo>
                    <a:pt x="24346" y="22312"/>
                  </a:lnTo>
                  <a:lnTo>
                    <a:pt x="0" y="3670"/>
                  </a:lnTo>
                  <a:lnTo>
                    <a:pt x="4756" y="0"/>
                  </a:lnTo>
                  <a:lnTo>
                    <a:pt x="29102" y="18641"/>
                  </a:lnTo>
                  <a:lnTo>
                    <a:pt x="40086" y="10267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411170" y="2221552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421" y="1835"/>
                  </a:lnTo>
                  <a:lnTo>
                    <a:pt x="0" y="20476"/>
                  </a:lnTo>
                  <a:lnTo>
                    <a:pt x="11027" y="12045"/>
                  </a:lnTo>
                  <a:lnTo>
                    <a:pt x="35373" y="30686"/>
                  </a:lnTo>
                  <a:lnTo>
                    <a:pt x="40130" y="27072"/>
                  </a:lnTo>
                  <a:lnTo>
                    <a:pt x="15783" y="8374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411170" y="2221552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421" y="1835"/>
                  </a:lnTo>
                  <a:lnTo>
                    <a:pt x="26767" y="0"/>
                  </a:lnTo>
                  <a:lnTo>
                    <a:pt x="15783" y="8374"/>
                  </a:lnTo>
                  <a:lnTo>
                    <a:pt x="40130" y="27072"/>
                  </a:lnTo>
                  <a:lnTo>
                    <a:pt x="35373" y="30686"/>
                  </a:lnTo>
                  <a:lnTo>
                    <a:pt x="11027" y="12045"/>
                  </a:lnTo>
                  <a:lnTo>
                    <a:pt x="0" y="20476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373462" y="222155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05"/>
                  </a:lnTo>
                  <a:lnTo>
                    <a:pt x="0" y="8374"/>
                  </a:ln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373462" y="2221552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374"/>
                  </a:moveTo>
                  <a:lnTo>
                    <a:pt x="0" y="28908"/>
                  </a:lnTo>
                  <a:lnTo>
                    <a:pt x="26724" y="28908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lnTo>
                    <a:pt x="10983" y="16805"/>
                  </a:lnTo>
                  <a:lnTo>
                    <a:pt x="0" y="8374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356035" y="2221552"/>
              <a:ext cx="110314" cy="102440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356035" y="2221552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04"/>
                  </a:lnTo>
                  <a:lnTo>
                    <a:pt x="4333" y="75605"/>
                  </a:lnTo>
                  <a:lnTo>
                    <a:pt x="16151" y="89571"/>
                  </a:lnTo>
                  <a:lnTo>
                    <a:pt x="33677" y="98987"/>
                  </a:lnTo>
                  <a:lnTo>
                    <a:pt x="55135" y="102440"/>
                  </a:lnTo>
                  <a:lnTo>
                    <a:pt x="76618" y="98987"/>
                  </a:lnTo>
                  <a:lnTo>
                    <a:pt x="94157" y="89571"/>
                  </a:lnTo>
                  <a:lnTo>
                    <a:pt x="105979" y="75605"/>
                  </a:lnTo>
                  <a:lnTo>
                    <a:pt x="110314" y="58504"/>
                  </a:lnTo>
                  <a:lnTo>
                    <a:pt x="110314" y="0"/>
                  </a:lnTo>
                  <a:lnTo>
                    <a:pt x="105979" y="17067"/>
                  </a:lnTo>
                  <a:lnTo>
                    <a:pt x="94157" y="31016"/>
                  </a:lnTo>
                  <a:lnTo>
                    <a:pt x="76618" y="40426"/>
                  </a:lnTo>
                  <a:lnTo>
                    <a:pt x="55135" y="43878"/>
                  </a:lnTo>
                  <a:lnTo>
                    <a:pt x="33677" y="40426"/>
                  </a:lnTo>
                  <a:lnTo>
                    <a:pt x="16151" y="31016"/>
                  </a:lnTo>
                  <a:lnTo>
                    <a:pt x="4333" y="17067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356035" y="2177616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0" y="102440"/>
                  </a:lnTo>
                  <a:lnTo>
                    <a:pt x="4333" y="119541"/>
                  </a:lnTo>
                  <a:lnTo>
                    <a:pt x="16151" y="133507"/>
                  </a:lnTo>
                  <a:lnTo>
                    <a:pt x="33677" y="142923"/>
                  </a:lnTo>
                  <a:lnTo>
                    <a:pt x="55135" y="146376"/>
                  </a:lnTo>
                  <a:lnTo>
                    <a:pt x="76618" y="142923"/>
                  </a:lnTo>
                  <a:lnTo>
                    <a:pt x="94157" y="133507"/>
                  </a:lnTo>
                  <a:lnTo>
                    <a:pt x="105979" y="119541"/>
                  </a:lnTo>
                  <a:lnTo>
                    <a:pt x="110314" y="102440"/>
                  </a:lnTo>
                  <a:lnTo>
                    <a:pt x="110314" y="43935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080227" y="2096341"/>
              <a:ext cx="110314" cy="87814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080227" y="2096341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878"/>
                  </a:moveTo>
                  <a:lnTo>
                    <a:pt x="105980" y="26811"/>
                  </a:lnTo>
                  <a:lnTo>
                    <a:pt x="94162" y="12862"/>
                  </a:lnTo>
                  <a:lnTo>
                    <a:pt x="76637" y="3452"/>
                  </a:lnTo>
                  <a:lnTo>
                    <a:pt x="55178" y="0"/>
                  </a:lnTo>
                  <a:lnTo>
                    <a:pt x="33695" y="3452"/>
                  </a:lnTo>
                  <a:lnTo>
                    <a:pt x="16156" y="12862"/>
                  </a:lnTo>
                  <a:lnTo>
                    <a:pt x="4334" y="26811"/>
                  </a:lnTo>
                  <a:lnTo>
                    <a:pt x="0" y="43878"/>
                  </a:lnTo>
                  <a:lnTo>
                    <a:pt x="4334" y="60979"/>
                  </a:lnTo>
                  <a:lnTo>
                    <a:pt x="16156" y="74944"/>
                  </a:lnTo>
                  <a:lnTo>
                    <a:pt x="33695" y="84361"/>
                  </a:lnTo>
                  <a:lnTo>
                    <a:pt x="55178" y="87814"/>
                  </a:lnTo>
                  <a:lnTo>
                    <a:pt x="76637" y="84361"/>
                  </a:lnTo>
                  <a:lnTo>
                    <a:pt x="94162" y="74944"/>
                  </a:lnTo>
                  <a:lnTo>
                    <a:pt x="105980" y="60979"/>
                  </a:lnTo>
                  <a:lnTo>
                    <a:pt x="110314" y="43878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135406" y="211136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08" y="0"/>
                  </a:move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756" y="28850"/>
                  </a:lnTo>
                  <a:lnTo>
                    <a:pt x="26724" y="12045"/>
                  </a:lnTo>
                  <a:lnTo>
                    <a:pt x="37708" y="20476"/>
                  </a:lnTo>
                  <a:lnTo>
                    <a:pt x="377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135406" y="211136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08" y="20476"/>
                  </a:moveTo>
                  <a:lnTo>
                    <a:pt x="37708" y="0"/>
                  </a:ln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756" y="28850"/>
                  </a:lnTo>
                  <a:lnTo>
                    <a:pt x="26724" y="12045"/>
                  </a:lnTo>
                  <a:lnTo>
                    <a:pt x="37708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095275" y="2109533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756" y="0"/>
                  </a:moveTo>
                  <a:lnTo>
                    <a:pt x="0" y="3613"/>
                  </a:lnTo>
                  <a:lnTo>
                    <a:pt x="24346" y="22312"/>
                  </a:lnTo>
                  <a:lnTo>
                    <a:pt x="13362" y="30686"/>
                  </a:lnTo>
                  <a:lnTo>
                    <a:pt x="37708" y="28850"/>
                  </a:lnTo>
                  <a:lnTo>
                    <a:pt x="40130" y="10209"/>
                  </a:lnTo>
                  <a:lnTo>
                    <a:pt x="29102" y="18641"/>
                  </a:lnTo>
                  <a:lnTo>
                    <a:pt x="4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095275" y="2109533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09"/>
                  </a:moveTo>
                  <a:lnTo>
                    <a:pt x="37708" y="28850"/>
                  </a:lnTo>
                  <a:lnTo>
                    <a:pt x="13362" y="30686"/>
                  </a:lnTo>
                  <a:lnTo>
                    <a:pt x="24346" y="22312"/>
                  </a:lnTo>
                  <a:lnTo>
                    <a:pt x="0" y="3613"/>
                  </a:lnTo>
                  <a:lnTo>
                    <a:pt x="4756" y="0"/>
                  </a:lnTo>
                  <a:lnTo>
                    <a:pt x="29102" y="18641"/>
                  </a:lnTo>
                  <a:lnTo>
                    <a:pt x="40130" y="10209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135406" y="214021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24" y="0"/>
                  </a:moveTo>
                  <a:lnTo>
                    <a:pt x="2378" y="1835"/>
                  </a:lnTo>
                  <a:lnTo>
                    <a:pt x="0" y="20534"/>
                  </a:lnTo>
                  <a:lnTo>
                    <a:pt x="10983" y="12102"/>
                  </a:lnTo>
                  <a:lnTo>
                    <a:pt x="35330" y="30743"/>
                  </a:lnTo>
                  <a:lnTo>
                    <a:pt x="40086" y="27072"/>
                  </a:lnTo>
                  <a:lnTo>
                    <a:pt x="15740" y="8431"/>
                  </a:lnTo>
                  <a:lnTo>
                    <a:pt x="26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135406" y="2140219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534"/>
                  </a:moveTo>
                  <a:lnTo>
                    <a:pt x="2378" y="1835"/>
                  </a:lnTo>
                  <a:lnTo>
                    <a:pt x="26724" y="0"/>
                  </a:lnTo>
                  <a:lnTo>
                    <a:pt x="15740" y="8431"/>
                  </a:lnTo>
                  <a:lnTo>
                    <a:pt x="40086" y="27072"/>
                  </a:lnTo>
                  <a:lnTo>
                    <a:pt x="35330" y="30743"/>
                  </a:lnTo>
                  <a:lnTo>
                    <a:pt x="10983" y="12102"/>
                  </a:lnTo>
                  <a:lnTo>
                    <a:pt x="0" y="20534"/>
                  </a:lnTo>
                  <a:close/>
                </a:path>
              </a:pathLst>
            </a:custGeom>
            <a:ln w="3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097654" y="2140219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63"/>
                  </a:lnTo>
                  <a:lnTo>
                    <a:pt x="0" y="8431"/>
                  </a:lnTo>
                  <a:lnTo>
                    <a:pt x="0" y="28908"/>
                  </a:lnTo>
                  <a:lnTo>
                    <a:pt x="26724" y="28908"/>
                  </a:lnTo>
                  <a:lnTo>
                    <a:pt x="15740" y="20534"/>
                  </a:lnTo>
                  <a:lnTo>
                    <a:pt x="37751" y="3670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097654" y="2140219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431"/>
                  </a:moveTo>
                  <a:lnTo>
                    <a:pt x="0" y="28908"/>
                  </a:lnTo>
                  <a:lnTo>
                    <a:pt x="26724" y="28908"/>
                  </a:lnTo>
                  <a:lnTo>
                    <a:pt x="15740" y="20534"/>
                  </a:lnTo>
                  <a:lnTo>
                    <a:pt x="37751" y="3670"/>
                  </a:lnTo>
                  <a:lnTo>
                    <a:pt x="32951" y="0"/>
                  </a:lnTo>
                  <a:lnTo>
                    <a:pt x="10983" y="16863"/>
                  </a:lnTo>
                  <a:lnTo>
                    <a:pt x="0" y="8431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080227" y="2140219"/>
              <a:ext cx="110314" cy="102440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080227" y="2140219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62"/>
                  </a:lnTo>
                  <a:lnTo>
                    <a:pt x="4334" y="75653"/>
                  </a:lnTo>
                  <a:lnTo>
                    <a:pt x="16156" y="89599"/>
                  </a:lnTo>
                  <a:lnTo>
                    <a:pt x="33695" y="98996"/>
                  </a:lnTo>
                  <a:lnTo>
                    <a:pt x="55178" y="102440"/>
                  </a:lnTo>
                  <a:lnTo>
                    <a:pt x="76637" y="98996"/>
                  </a:lnTo>
                  <a:lnTo>
                    <a:pt x="94162" y="89599"/>
                  </a:lnTo>
                  <a:lnTo>
                    <a:pt x="105980" y="75653"/>
                  </a:lnTo>
                  <a:lnTo>
                    <a:pt x="110314" y="58562"/>
                  </a:lnTo>
                  <a:lnTo>
                    <a:pt x="110314" y="0"/>
                  </a:lnTo>
                  <a:lnTo>
                    <a:pt x="105980" y="17100"/>
                  </a:lnTo>
                  <a:lnTo>
                    <a:pt x="94162" y="31066"/>
                  </a:lnTo>
                  <a:lnTo>
                    <a:pt x="76637" y="40482"/>
                  </a:lnTo>
                  <a:lnTo>
                    <a:pt x="55178" y="43935"/>
                  </a:lnTo>
                  <a:lnTo>
                    <a:pt x="33695" y="40482"/>
                  </a:lnTo>
                  <a:lnTo>
                    <a:pt x="16156" y="31066"/>
                  </a:lnTo>
                  <a:lnTo>
                    <a:pt x="4334" y="17100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080227" y="2096341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878"/>
                  </a:moveTo>
                  <a:lnTo>
                    <a:pt x="105980" y="26811"/>
                  </a:lnTo>
                  <a:lnTo>
                    <a:pt x="94162" y="12862"/>
                  </a:lnTo>
                  <a:lnTo>
                    <a:pt x="76637" y="3452"/>
                  </a:lnTo>
                  <a:lnTo>
                    <a:pt x="55178" y="0"/>
                  </a:lnTo>
                  <a:lnTo>
                    <a:pt x="33695" y="3452"/>
                  </a:lnTo>
                  <a:lnTo>
                    <a:pt x="16156" y="12862"/>
                  </a:lnTo>
                  <a:lnTo>
                    <a:pt x="4334" y="26811"/>
                  </a:lnTo>
                  <a:lnTo>
                    <a:pt x="0" y="43878"/>
                  </a:lnTo>
                  <a:lnTo>
                    <a:pt x="0" y="102440"/>
                  </a:lnTo>
                  <a:lnTo>
                    <a:pt x="4334" y="119532"/>
                  </a:lnTo>
                  <a:lnTo>
                    <a:pt x="16156" y="133478"/>
                  </a:lnTo>
                  <a:lnTo>
                    <a:pt x="33695" y="142875"/>
                  </a:lnTo>
                  <a:lnTo>
                    <a:pt x="55178" y="146319"/>
                  </a:lnTo>
                  <a:lnTo>
                    <a:pt x="76637" y="142875"/>
                  </a:lnTo>
                  <a:lnTo>
                    <a:pt x="94162" y="133478"/>
                  </a:lnTo>
                  <a:lnTo>
                    <a:pt x="105980" y="119532"/>
                  </a:lnTo>
                  <a:lnTo>
                    <a:pt x="110314" y="102440"/>
                  </a:lnTo>
                  <a:lnTo>
                    <a:pt x="110314" y="43878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190541" y="2177616"/>
              <a:ext cx="182098" cy="75310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190541" y="2177616"/>
              <a:ext cx="182245" cy="75565"/>
            </a:xfrm>
            <a:custGeom>
              <a:avLst/>
              <a:gdLst/>
              <a:ahLst/>
              <a:cxnLst/>
              <a:rect l="l" t="t" r="r" b="b"/>
              <a:pathLst>
                <a:path w="182245" h="75564">
                  <a:moveTo>
                    <a:pt x="0" y="0"/>
                  </a:moveTo>
                  <a:lnTo>
                    <a:pt x="129428" y="10955"/>
                  </a:lnTo>
                  <a:lnTo>
                    <a:pt x="94703" y="56210"/>
                  </a:lnTo>
                  <a:lnTo>
                    <a:pt x="182098" y="75310"/>
                  </a:lnTo>
                  <a:lnTo>
                    <a:pt x="52670" y="64355"/>
                  </a:lnTo>
                  <a:lnTo>
                    <a:pt x="87395" y="19100"/>
                  </a:lnTo>
                  <a:lnTo>
                    <a:pt x="0" y="0"/>
                  </a:lnTo>
                  <a:close/>
                </a:path>
              </a:pathLst>
            </a:custGeom>
            <a:ln w="4151">
              <a:solidFill>
                <a:srgbClr val="1F4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2395810" y="2167464"/>
              <a:ext cx="501650" cy="33020"/>
            </a:xfrm>
            <a:custGeom>
              <a:avLst/>
              <a:gdLst/>
              <a:ahLst/>
              <a:cxnLst/>
              <a:rect l="l" t="t" r="r" b="b"/>
              <a:pathLst>
                <a:path w="501650" h="33019">
                  <a:moveTo>
                    <a:pt x="0" y="16289"/>
                  </a:moveTo>
                  <a:lnTo>
                    <a:pt x="0" y="10152"/>
                  </a:lnTo>
                  <a:lnTo>
                    <a:pt x="241602" y="10152"/>
                  </a:lnTo>
                </a:path>
                <a:path w="501650" h="33019">
                  <a:moveTo>
                    <a:pt x="143179" y="32521"/>
                  </a:moveTo>
                  <a:lnTo>
                    <a:pt x="143179" y="10152"/>
                  </a:lnTo>
                  <a:lnTo>
                    <a:pt x="241602" y="10152"/>
                  </a:lnTo>
                </a:path>
                <a:path w="501650" h="33019">
                  <a:moveTo>
                    <a:pt x="85016" y="8144"/>
                  </a:moveTo>
                  <a:lnTo>
                    <a:pt x="85016" y="10152"/>
                  </a:lnTo>
                  <a:lnTo>
                    <a:pt x="241602" y="10152"/>
                  </a:lnTo>
                </a:path>
                <a:path w="501650" h="33019">
                  <a:moveTo>
                    <a:pt x="442944" y="8144"/>
                  </a:moveTo>
                  <a:lnTo>
                    <a:pt x="442944" y="10152"/>
                  </a:lnTo>
                  <a:lnTo>
                    <a:pt x="241602" y="10152"/>
                  </a:lnTo>
                </a:path>
                <a:path w="501650" h="33019">
                  <a:moveTo>
                    <a:pt x="501107" y="0"/>
                  </a:moveTo>
                  <a:lnTo>
                    <a:pt x="501107" y="10152"/>
                  </a:lnTo>
                  <a:lnTo>
                    <a:pt x="241602" y="10152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2407062" y="2176613"/>
              <a:ext cx="398145" cy="0"/>
            </a:xfrm>
            <a:custGeom>
              <a:avLst/>
              <a:gdLst/>
              <a:ahLst/>
              <a:cxnLst/>
              <a:rect l="l" t="t" r="r" b="b"/>
              <a:pathLst>
                <a:path w="398144">
                  <a:moveTo>
                    <a:pt x="0" y="0"/>
                  </a:moveTo>
                  <a:lnTo>
                    <a:pt x="398134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2301841" y="2147160"/>
              <a:ext cx="671141" cy="60971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2301841" y="2147160"/>
              <a:ext cx="671195" cy="61594"/>
            </a:xfrm>
            <a:custGeom>
              <a:avLst/>
              <a:gdLst/>
              <a:ahLst/>
              <a:cxnLst/>
              <a:rect l="l" t="t" r="r" b="b"/>
              <a:pathLst>
                <a:path w="671194" h="61594">
                  <a:moveTo>
                    <a:pt x="666513" y="30456"/>
                  </a:moveTo>
                  <a:lnTo>
                    <a:pt x="666513" y="17035"/>
                  </a:lnTo>
                  <a:lnTo>
                    <a:pt x="663443" y="6079"/>
                  </a:lnTo>
                  <a:lnTo>
                    <a:pt x="659638" y="6079"/>
                  </a:lnTo>
                  <a:lnTo>
                    <a:pt x="655832" y="6079"/>
                  </a:lnTo>
                  <a:lnTo>
                    <a:pt x="652719" y="17035"/>
                  </a:lnTo>
                  <a:lnTo>
                    <a:pt x="652719" y="30456"/>
                  </a:lnTo>
                  <a:lnTo>
                    <a:pt x="652719" y="43935"/>
                  </a:lnTo>
                  <a:lnTo>
                    <a:pt x="655832" y="54891"/>
                  </a:lnTo>
                  <a:lnTo>
                    <a:pt x="659638" y="54891"/>
                  </a:lnTo>
                  <a:lnTo>
                    <a:pt x="663443" y="54891"/>
                  </a:lnTo>
                  <a:lnTo>
                    <a:pt x="666513" y="43935"/>
                  </a:lnTo>
                  <a:lnTo>
                    <a:pt x="666513" y="30456"/>
                  </a:lnTo>
                  <a:close/>
                </a:path>
                <a:path w="671194" h="61594">
                  <a:moveTo>
                    <a:pt x="11502" y="0"/>
                  </a:moveTo>
                  <a:lnTo>
                    <a:pt x="659638" y="0"/>
                  </a:lnTo>
                  <a:lnTo>
                    <a:pt x="664117" y="2395"/>
                  </a:lnTo>
                  <a:lnTo>
                    <a:pt x="667773" y="8926"/>
                  </a:lnTo>
                  <a:lnTo>
                    <a:pt x="670237" y="18608"/>
                  </a:lnTo>
                  <a:lnTo>
                    <a:pt x="671141" y="30456"/>
                  </a:lnTo>
                  <a:lnTo>
                    <a:pt x="670237" y="42338"/>
                  </a:lnTo>
                  <a:lnTo>
                    <a:pt x="667773" y="52037"/>
                  </a:lnTo>
                  <a:lnTo>
                    <a:pt x="664117" y="58574"/>
                  </a:lnTo>
                  <a:lnTo>
                    <a:pt x="659638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2301841" y="2147160"/>
              <a:ext cx="671195" cy="61594"/>
            </a:xfrm>
            <a:custGeom>
              <a:avLst/>
              <a:gdLst/>
              <a:ahLst/>
              <a:cxnLst/>
              <a:rect l="l" t="t" r="r" b="b"/>
              <a:pathLst>
                <a:path w="671194" h="61594">
                  <a:moveTo>
                    <a:pt x="11502" y="0"/>
                  </a:moveTo>
                  <a:lnTo>
                    <a:pt x="659638" y="0"/>
                  </a:lnTo>
                  <a:lnTo>
                    <a:pt x="664117" y="2395"/>
                  </a:lnTo>
                  <a:lnTo>
                    <a:pt x="667773" y="8926"/>
                  </a:lnTo>
                  <a:lnTo>
                    <a:pt x="670237" y="18608"/>
                  </a:lnTo>
                  <a:lnTo>
                    <a:pt x="671141" y="30456"/>
                  </a:lnTo>
                  <a:lnTo>
                    <a:pt x="670237" y="42338"/>
                  </a:lnTo>
                  <a:lnTo>
                    <a:pt x="667773" y="52037"/>
                  </a:lnTo>
                  <a:lnTo>
                    <a:pt x="664117" y="58574"/>
                  </a:lnTo>
                  <a:lnTo>
                    <a:pt x="659638" y="60971"/>
                  </a:lnTo>
                  <a:lnTo>
                    <a:pt x="11502" y="60971"/>
                  </a:lnTo>
                  <a:lnTo>
                    <a:pt x="7023" y="58574"/>
                  </a:lnTo>
                  <a:lnTo>
                    <a:pt x="3367" y="52037"/>
                  </a:lnTo>
                  <a:lnTo>
                    <a:pt x="903" y="42338"/>
                  </a:lnTo>
                  <a:lnTo>
                    <a:pt x="0" y="30456"/>
                  </a:lnTo>
                  <a:lnTo>
                    <a:pt x="903" y="18608"/>
                  </a:lnTo>
                  <a:lnTo>
                    <a:pt x="3367" y="8926"/>
                  </a:lnTo>
                  <a:lnTo>
                    <a:pt x="7023" y="2395"/>
                  </a:lnTo>
                  <a:lnTo>
                    <a:pt x="11502" y="0"/>
                  </a:lnTo>
                  <a:close/>
                </a:path>
              </a:pathLst>
            </a:custGeom>
            <a:ln w="8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257828" y="2186392"/>
              <a:ext cx="50165" cy="60960"/>
            </a:xfrm>
            <a:custGeom>
              <a:avLst/>
              <a:gdLst/>
              <a:ahLst/>
              <a:cxnLst/>
              <a:rect l="l" t="t" r="r" b="b"/>
              <a:pathLst>
                <a:path w="50164" h="60960">
                  <a:moveTo>
                    <a:pt x="2854" y="45312"/>
                  </a:moveTo>
                  <a:lnTo>
                    <a:pt x="0" y="49098"/>
                  </a:lnTo>
                  <a:lnTo>
                    <a:pt x="17816" y="60340"/>
                  </a:lnTo>
                  <a:lnTo>
                    <a:pt x="20627" y="56554"/>
                  </a:lnTo>
                  <a:lnTo>
                    <a:pt x="19649" y="53801"/>
                  </a:lnTo>
                  <a:lnTo>
                    <a:pt x="15913" y="53801"/>
                  </a:lnTo>
                  <a:lnTo>
                    <a:pt x="2854" y="45312"/>
                  </a:lnTo>
                  <a:close/>
                </a:path>
                <a:path w="50164" h="60960">
                  <a:moveTo>
                    <a:pt x="12237" y="32923"/>
                  </a:moveTo>
                  <a:lnTo>
                    <a:pt x="9383" y="36651"/>
                  </a:lnTo>
                  <a:lnTo>
                    <a:pt x="15913" y="53801"/>
                  </a:lnTo>
                  <a:lnTo>
                    <a:pt x="19649" y="53801"/>
                  </a:lnTo>
                  <a:lnTo>
                    <a:pt x="12237" y="32923"/>
                  </a:lnTo>
                  <a:close/>
                </a:path>
                <a:path w="50164" h="60960">
                  <a:moveTo>
                    <a:pt x="22400" y="21566"/>
                  </a:moveTo>
                  <a:lnTo>
                    <a:pt x="12800" y="32120"/>
                  </a:lnTo>
                  <a:lnTo>
                    <a:pt x="25946" y="49557"/>
                  </a:lnTo>
                  <a:lnTo>
                    <a:pt x="28584" y="46058"/>
                  </a:lnTo>
                  <a:lnTo>
                    <a:pt x="23611" y="39462"/>
                  </a:lnTo>
                  <a:lnTo>
                    <a:pt x="25859" y="36479"/>
                  </a:lnTo>
                  <a:lnTo>
                    <a:pt x="21405" y="36479"/>
                  </a:lnTo>
                  <a:lnTo>
                    <a:pt x="17686" y="31546"/>
                  </a:lnTo>
                  <a:lnTo>
                    <a:pt x="19938" y="28564"/>
                  </a:lnTo>
                  <a:lnTo>
                    <a:pt x="20583" y="27761"/>
                  </a:lnTo>
                  <a:lnTo>
                    <a:pt x="20973" y="27474"/>
                  </a:lnTo>
                  <a:lnTo>
                    <a:pt x="21448" y="26958"/>
                  </a:lnTo>
                  <a:lnTo>
                    <a:pt x="22011" y="26786"/>
                  </a:lnTo>
                  <a:lnTo>
                    <a:pt x="28344" y="26786"/>
                  </a:lnTo>
                  <a:lnTo>
                    <a:pt x="28238" y="26327"/>
                  </a:lnTo>
                  <a:lnTo>
                    <a:pt x="27719" y="25237"/>
                  </a:lnTo>
                  <a:lnTo>
                    <a:pt x="25859" y="22770"/>
                  </a:lnTo>
                  <a:lnTo>
                    <a:pt x="24735" y="21967"/>
                  </a:lnTo>
                  <a:lnTo>
                    <a:pt x="23567" y="21738"/>
                  </a:lnTo>
                  <a:lnTo>
                    <a:pt x="22400" y="21566"/>
                  </a:lnTo>
                  <a:close/>
                </a:path>
                <a:path w="50164" h="60960">
                  <a:moveTo>
                    <a:pt x="28344" y="26786"/>
                  </a:moveTo>
                  <a:lnTo>
                    <a:pt x="22616" y="26786"/>
                  </a:lnTo>
                  <a:lnTo>
                    <a:pt x="23178" y="26843"/>
                  </a:lnTo>
                  <a:lnTo>
                    <a:pt x="23740" y="27187"/>
                  </a:lnTo>
                  <a:lnTo>
                    <a:pt x="24605" y="28334"/>
                  </a:lnTo>
                  <a:lnTo>
                    <a:pt x="24821" y="28908"/>
                  </a:lnTo>
                  <a:lnTo>
                    <a:pt x="24908" y="29596"/>
                  </a:lnTo>
                  <a:lnTo>
                    <a:pt x="24951" y="30858"/>
                  </a:lnTo>
                  <a:lnTo>
                    <a:pt x="24519" y="32177"/>
                  </a:lnTo>
                  <a:lnTo>
                    <a:pt x="23868" y="33267"/>
                  </a:lnTo>
                  <a:lnTo>
                    <a:pt x="22832" y="34586"/>
                  </a:lnTo>
                  <a:lnTo>
                    <a:pt x="21405" y="36479"/>
                  </a:lnTo>
                  <a:lnTo>
                    <a:pt x="25859" y="36479"/>
                  </a:lnTo>
                  <a:lnTo>
                    <a:pt x="26551" y="35561"/>
                  </a:lnTo>
                  <a:lnTo>
                    <a:pt x="28720" y="30227"/>
                  </a:lnTo>
                  <a:lnTo>
                    <a:pt x="28623" y="27990"/>
                  </a:lnTo>
                  <a:lnTo>
                    <a:pt x="28344" y="26786"/>
                  </a:lnTo>
                  <a:close/>
                </a:path>
                <a:path w="50164" h="60960">
                  <a:moveTo>
                    <a:pt x="29146" y="10439"/>
                  </a:moveTo>
                  <a:lnTo>
                    <a:pt x="26594" y="13823"/>
                  </a:lnTo>
                  <a:lnTo>
                    <a:pt x="39740" y="31259"/>
                  </a:lnTo>
                  <a:lnTo>
                    <a:pt x="42162" y="27990"/>
                  </a:lnTo>
                  <a:lnTo>
                    <a:pt x="33600" y="16633"/>
                  </a:lnTo>
                  <a:lnTo>
                    <a:pt x="49515" y="16633"/>
                  </a:lnTo>
                  <a:lnTo>
                    <a:pt x="48222" y="14912"/>
                  </a:lnTo>
                  <a:lnTo>
                    <a:pt x="43330" y="14912"/>
                  </a:lnTo>
                  <a:lnTo>
                    <a:pt x="29146" y="10439"/>
                  </a:lnTo>
                  <a:close/>
                </a:path>
                <a:path w="50164" h="60960">
                  <a:moveTo>
                    <a:pt x="49515" y="16633"/>
                  </a:moveTo>
                  <a:lnTo>
                    <a:pt x="33600" y="16633"/>
                  </a:lnTo>
                  <a:lnTo>
                    <a:pt x="47481" y="20992"/>
                  </a:lnTo>
                  <a:lnTo>
                    <a:pt x="50119" y="17436"/>
                  </a:lnTo>
                  <a:lnTo>
                    <a:pt x="49515" y="16633"/>
                  </a:lnTo>
                  <a:close/>
                </a:path>
                <a:path w="50164" h="60960">
                  <a:moveTo>
                    <a:pt x="37016" y="0"/>
                  </a:moveTo>
                  <a:lnTo>
                    <a:pt x="34551" y="3269"/>
                  </a:lnTo>
                  <a:lnTo>
                    <a:pt x="43330" y="14912"/>
                  </a:lnTo>
                  <a:lnTo>
                    <a:pt x="48222" y="14912"/>
                  </a:lnTo>
                  <a:lnTo>
                    <a:pt x="3701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2972983" y="2177616"/>
              <a:ext cx="107314" cy="0"/>
            </a:xfrm>
            <a:custGeom>
              <a:avLst/>
              <a:gdLst/>
              <a:ahLst/>
              <a:cxnLst/>
              <a:rect l="l" t="t" r="r" b="b"/>
              <a:pathLst>
                <a:path w="107314">
                  <a:moveTo>
                    <a:pt x="0" y="0"/>
                  </a:moveTo>
                  <a:lnTo>
                    <a:pt x="107244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548858" y="3136924"/>
              <a:ext cx="1134745" cy="0"/>
            </a:xfrm>
            <a:custGeom>
              <a:avLst/>
              <a:gdLst/>
              <a:ahLst/>
              <a:cxnLst/>
              <a:rect l="l" t="t" r="r" b="b"/>
              <a:pathLst>
                <a:path w="1134745">
                  <a:moveTo>
                    <a:pt x="0" y="0"/>
                  </a:moveTo>
                  <a:lnTo>
                    <a:pt x="1134323" y="0"/>
                  </a:lnTo>
                </a:path>
              </a:pathLst>
            </a:custGeom>
            <a:ln w="4306">
              <a:solidFill>
                <a:srgbClr val="3085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527615" y="3118345"/>
              <a:ext cx="1177290" cy="37465"/>
            </a:xfrm>
            <a:custGeom>
              <a:avLst/>
              <a:gdLst/>
              <a:ahLst/>
              <a:cxnLst/>
              <a:rect l="l" t="t" r="r" b="b"/>
              <a:pathLst>
                <a:path w="1177289" h="37464">
                  <a:moveTo>
                    <a:pt x="28028" y="0"/>
                  </a:moveTo>
                  <a:lnTo>
                    <a:pt x="0" y="18580"/>
                  </a:lnTo>
                  <a:lnTo>
                    <a:pt x="28028" y="37172"/>
                  </a:lnTo>
                  <a:lnTo>
                    <a:pt x="25539" y="28067"/>
                  </a:lnTo>
                  <a:lnTo>
                    <a:pt x="24714" y="18580"/>
                  </a:lnTo>
                  <a:lnTo>
                    <a:pt x="25539" y="9105"/>
                  </a:lnTo>
                  <a:lnTo>
                    <a:pt x="28028" y="0"/>
                  </a:lnTo>
                  <a:close/>
                </a:path>
                <a:path w="1177289" h="37464">
                  <a:moveTo>
                    <a:pt x="1176794" y="18580"/>
                  </a:moveTo>
                  <a:lnTo>
                    <a:pt x="1148765" y="0"/>
                  </a:lnTo>
                  <a:lnTo>
                    <a:pt x="1151255" y="9105"/>
                  </a:lnTo>
                  <a:lnTo>
                    <a:pt x="1152080" y="18580"/>
                  </a:lnTo>
                  <a:lnTo>
                    <a:pt x="1151255" y="28067"/>
                  </a:lnTo>
                  <a:lnTo>
                    <a:pt x="1148765" y="37172"/>
                  </a:lnTo>
                  <a:lnTo>
                    <a:pt x="1176794" y="18580"/>
                  </a:lnTo>
                  <a:close/>
                </a:path>
              </a:pathLst>
            </a:custGeom>
            <a:solidFill>
              <a:srgbClr val="308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2" name="object 472"/>
          <p:cNvSpPr txBox="1"/>
          <p:nvPr/>
        </p:nvSpPr>
        <p:spPr>
          <a:xfrm>
            <a:off x="3972962" y="3082008"/>
            <a:ext cx="288925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b="1" spc="-35" dirty="0">
                <a:latin typeface="Arial"/>
                <a:cs typeface="Arial"/>
              </a:rPr>
              <a:t>Backup GRE</a:t>
            </a:r>
            <a:r>
              <a:rPr sz="250" b="1" spc="-20" dirty="0">
                <a:latin typeface="Arial"/>
                <a:cs typeface="Arial"/>
              </a:rPr>
              <a:t> </a:t>
            </a:r>
            <a:r>
              <a:rPr sz="250" b="1" spc="-30" dirty="0">
                <a:latin typeface="Arial"/>
                <a:cs typeface="Arial"/>
              </a:rPr>
              <a:t>Tunnels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473" name="object 473"/>
          <p:cNvGrpSpPr/>
          <p:nvPr/>
        </p:nvGrpSpPr>
        <p:grpSpPr>
          <a:xfrm>
            <a:off x="1733679" y="1299615"/>
            <a:ext cx="4421505" cy="638175"/>
            <a:chOff x="1733679" y="1299615"/>
            <a:chExt cx="4421505" cy="638175"/>
          </a:xfrm>
        </p:grpSpPr>
        <p:sp>
          <p:nvSpPr>
            <p:cNvPr id="474" name="object 474"/>
            <p:cNvSpPr/>
            <p:nvPr/>
          </p:nvSpPr>
          <p:spPr>
            <a:xfrm>
              <a:off x="6040555" y="1787412"/>
              <a:ext cx="110314" cy="87814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040555" y="1787412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4333" y="61003"/>
                  </a:lnTo>
                  <a:lnTo>
                    <a:pt x="16151" y="74952"/>
                  </a:lnTo>
                  <a:lnTo>
                    <a:pt x="33677" y="84362"/>
                  </a:lnTo>
                  <a:lnTo>
                    <a:pt x="55135" y="87814"/>
                  </a:lnTo>
                  <a:lnTo>
                    <a:pt x="76618" y="84362"/>
                  </a:lnTo>
                  <a:lnTo>
                    <a:pt x="94157" y="74952"/>
                  </a:lnTo>
                  <a:lnTo>
                    <a:pt x="105979" y="61003"/>
                  </a:lnTo>
                  <a:lnTo>
                    <a:pt x="110314" y="43935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095691" y="180244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095691" y="180244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055561" y="1800604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800" y="0"/>
                  </a:moveTo>
                  <a:lnTo>
                    <a:pt x="0" y="3670"/>
                  </a:lnTo>
                  <a:lnTo>
                    <a:pt x="24389" y="22312"/>
                  </a:lnTo>
                  <a:lnTo>
                    <a:pt x="13405" y="30743"/>
                  </a:lnTo>
                  <a:lnTo>
                    <a:pt x="37751" y="28908"/>
                  </a:lnTo>
                  <a:lnTo>
                    <a:pt x="40130" y="10209"/>
                  </a:lnTo>
                  <a:lnTo>
                    <a:pt x="29146" y="18641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055561" y="1800604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09"/>
                  </a:moveTo>
                  <a:lnTo>
                    <a:pt x="37751" y="28908"/>
                  </a:lnTo>
                  <a:lnTo>
                    <a:pt x="13405" y="30743"/>
                  </a:lnTo>
                  <a:lnTo>
                    <a:pt x="24389" y="22312"/>
                  </a:lnTo>
                  <a:lnTo>
                    <a:pt x="0" y="3670"/>
                  </a:lnTo>
                  <a:lnTo>
                    <a:pt x="4800" y="0"/>
                  </a:lnTo>
                  <a:lnTo>
                    <a:pt x="29146" y="18641"/>
                  </a:lnTo>
                  <a:lnTo>
                    <a:pt x="40130" y="10209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6095691" y="1831348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378" y="1778"/>
                  </a:lnTo>
                  <a:lnTo>
                    <a:pt x="0" y="20476"/>
                  </a:lnTo>
                  <a:lnTo>
                    <a:pt x="10983" y="12045"/>
                  </a:lnTo>
                  <a:lnTo>
                    <a:pt x="35373" y="30686"/>
                  </a:lnTo>
                  <a:lnTo>
                    <a:pt x="40130" y="27072"/>
                  </a:lnTo>
                  <a:lnTo>
                    <a:pt x="15783" y="8374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6095691" y="1831348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378" y="1778"/>
                  </a:lnTo>
                  <a:lnTo>
                    <a:pt x="26767" y="0"/>
                  </a:lnTo>
                  <a:lnTo>
                    <a:pt x="15783" y="8374"/>
                  </a:lnTo>
                  <a:lnTo>
                    <a:pt x="40130" y="27072"/>
                  </a:lnTo>
                  <a:lnTo>
                    <a:pt x="35373" y="30686"/>
                  </a:lnTo>
                  <a:lnTo>
                    <a:pt x="10983" y="12045"/>
                  </a:lnTo>
                  <a:lnTo>
                    <a:pt x="0" y="20476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6057983" y="183134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05"/>
                  </a:lnTo>
                  <a:lnTo>
                    <a:pt x="0" y="8374"/>
                  </a:lnTo>
                  <a:lnTo>
                    <a:pt x="0" y="28850"/>
                  </a:lnTo>
                  <a:lnTo>
                    <a:pt x="26724" y="28850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6057983" y="183134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374"/>
                  </a:moveTo>
                  <a:lnTo>
                    <a:pt x="0" y="28850"/>
                  </a:lnTo>
                  <a:lnTo>
                    <a:pt x="26724" y="28850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lnTo>
                    <a:pt x="10983" y="16805"/>
                  </a:lnTo>
                  <a:lnTo>
                    <a:pt x="0" y="8374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040555" y="1831348"/>
              <a:ext cx="110314" cy="102383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6040555" y="1831348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04"/>
                  </a:lnTo>
                  <a:lnTo>
                    <a:pt x="4333" y="75596"/>
                  </a:lnTo>
                  <a:lnTo>
                    <a:pt x="16151" y="89542"/>
                  </a:lnTo>
                  <a:lnTo>
                    <a:pt x="33677" y="98939"/>
                  </a:lnTo>
                  <a:lnTo>
                    <a:pt x="55135" y="102383"/>
                  </a:lnTo>
                  <a:lnTo>
                    <a:pt x="76618" y="98939"/>
                  </a:lnTo>
                  <a:lnTo>
                    <a:pt x="94157" y="89542"/>
                  </a:lnTo>
                  <a:lnTo>
                    <a:pt x="105979" y="75596"/>
                  </a:lnTo>
                  <a:lnTo>
                    <a:pt x="110314" y="58504"/>
                  </a:lnTo>
                  <a:lnTo>
                    <a:pt x="110314" y="0"/>
                  </a:lnTo>
                  <a:lnTo>
                    <a:pt x="105979" y="17067"/>
                  </a:lnTo>
                  <a:lnTo>
                    <a:pt x="94157" y="31016"/>
                  </a:lnTo>
                  <a:lnTo>
                    <a:pt x="76618" y="40426"/>
                  </a:lnTo>
                  <a:lnTo>
                    <a:pt x="55135" y="43878"/>
                  </a:lnTo>
                  <a:lnTo>
                    <a:pt x="33677" y="40426"/>
                  </a:lnTo>
                  <a:lnTo>
                    <a:pt x="16151" y="31016"/>
                  </a:lnTo>
                  <a:lnTo>
                    <a:pt x="4333" y="17067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6040555" y="1787412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0" y="102440"/>
                  </a:lnTo>
                  <a:lnTo>
                    <a:pt x="4333" y="119532"/>
                  </a:lnTo>
                  <a:lnTo>
                    <a:pt x="16151" y="133478"/>
                  </a:lnTo>
                  <a:lnTo>
                    <a:pt x="33677" y="142875"/>
                  </a:lnTo>
                  <a:lnTo>
                    <a:pt x="55135" y="146319"/>
                  </a:lnTo>
                  <a:lnTo>
                    <a:pt x="76618" y="142875"/>
                  </a:lnTo>
                  <a:lnTo>
                    <a:pt x="94157" y="133478"/>
                  </a:lnTo>
                  <a:lnTo>
                    <a:pt x="105979" y="119532"/>
                  </a:lnTo>
                  <a:lnTo>
                    <a:pt x="110314" y="102440"/>
                  </a:lnTo>
                  <a:lnTo>
                    <a:pt x="110314" y="43935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272324" y="1301707"/>
              <a:ext cx="1823720" cy="559435"/>
            </a:xfrm>
            <a:custGeom>
              <a:avLst/>
              <a:gdLst/>
              <a:ahLst/>
              <a:cxnLst/>
              <a:rect l="l" t="t" r="r" b="b"/>
              <a:pathLst>
                <a:path w="1823720" h="559435">
                  <a:moveTo>
                    <a:pt x="1823367" y="485704"/>
                  </a:moveTo>
                  <a:lnTo>
                    <a:pt x="1823367" y="0"/>
                  </a:lnTo>
                  <a:lnTo>
                    <a:pt x="809044" y="0"/>
                  </a:lnTo>
                </a:path>
                <a:path w="1823720" h="559435">
                  <a:moveTo>
                    <a:pt x="1480142" y="558893"/>
                  </a:moveTo>
                  <a:lnTo>
                    <a:pt x="1480142" y="292638"/>
                  </a:lnTo>
                  <a:lnTo>
                    <a:pt x="0" y="292638"/>
                  </a:lnTo>
                </a:path>
              </a:pathLst>
            </a:custGeom>
            <a:ln w="3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697331" y="1787412"/>
              <a:ext cx="110314" cy="8781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697331" y="1787412"/>
              <a:ext cx="110489" cy="88265"/>
            </a:xfrm>
            <a:custGeom>
              <a:avLst/>
              <a:gdLst/>
              <a:ahLst/>
              <a:cxnLst/>
              <a:rect l="l" t="t" r="r" b="b"/>
              <a:pathLst>
                <a:path w="110489" h="88264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4333" y="61003"/>
                  </a:lnTo>
                  <a:lnTo>
                    <a:pt x="16151" y="74952"/>
                  </a:lnTo>
                  <a:lnTo>
                    <a:pt x="33677" y="84362"/>
                  </a:lnTo>
                  <a:lnTo>
                    <a:pt x="55135" y="87814"/>
                  </a:lnTo>
                  <a:lnTo>
                    <a:pt x="76618" y="84362"/>
                  </a:lnTo>
                  <a:lnTo>
                    <a:pt x="94157" y="74952"/>
                  </a:lnTo>
                  <a:lnTo>
                    <a:pt x="105979" y="61003"/>
                  </a:lnTo>
                  <a:lnTo>
                    <a:pt x="110314" y="43935"/>
                  </a:lnTo>
                  <a:close/>
                </a:path>
              </a:pathLst>
            </a:custGeom>
            <a:ln w="38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752466" y="180244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0"/>
                  </a:move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lnTo>
                    <a:pt x="37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752466" y="180244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7751" y="20476"/>
                  </a:moveTo>
                  <a:lnTo>
                    <a:pt x="37751" y="0"/>
                  </a:lnTo>
                  <a:lnTo>
                    <a:pt x="10983" y="0"/>
                  </a:lnTo>
                  <a:lnTo>
                    <a:pt x="21967" y="8374"/>
                  </a:lnTo>
                  <a:lnTo>
                    <a:pt x="0" y="25237"/>
                  </a:lnTo>
                  <a:lnTo>
                    <a:pt x="4800" y="28908"/>
                  </a:lnTo>
                  <a:lnTo>
                    <a:pt x="26767" y="12045"/>
                  </a:lnTo>
                  <a:lnTo>
                    <a:pt x="37751" y="20476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712336" y="1800604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800" y="0"/>
                  </a:moveTo>
                  <a:lnTo>
                    <a:pt x="0" y="3670"/>
                  </a:lnTo>
                  <a:lnTo>
                    <a:pt x="24389" y="22312"/>
                  </a:lnTo>
                  <a:lnTo>
                    <a:pt x="13405" y="30743"/>
                  </a:lnTo>
                  <a:lnTo>
                    <a:pt x="37751" y="28908"/>
                  </a:lnTo>
                  <a:lnTo>
                    <a:pt x="40130" y="10209"/>
                  </a:lnTo>
                  <a:lnTo>
                    <a:pt x="29146" y="18641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712336" y="1800604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40130" y="10209"/>
                  </a:moveTo>
                  <a:lnTo>
                    <a:pt x="37751" y="28908"/>
                  </a:lnTo>
                  <a:lnTo>
                    <a:pt x="13405" y="30743"/>
                  </a:lnTo>
                  <a:lnTo>
                    <a:pt x="24389" y="22312"/>
                  </a:lnTo>
                  <a:lnTo>
                    <a:pt x="0" y="3670"/>
                  </a:lnTo>
                  <a:lnTo>
                    <a:pt x="4800" y="0"/>
                  </a:lnTo>
                  <a:lnTo>
                    <a:pt x="29146" y="18641"/>
                  </a:lnTo>
                  <a:lnTo>
                    <a:pt x="40130" y="10209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752466" y="1831348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26767" y="0"/>
                  </a:moveTo>
                  <a:lnTo>
                    <a:pt x="2378" y="1778"/>
                  </a:lnTo>
                  <a:lnTo>
                    <a:pt x="0" y="20476"/>
                  </a:lnTo>
                  <a:lnTo>
                    <a:pt x="10983" y="12045"/>
                  </a:lnTo>
                  <a:lnTo>
                    <a:pt x="35373" y="30686"/>
                  </a:lnTo>
                  <a:lnTo>
                    <a:pt x="40130" y="27072"/>
                  </a:lnTo>
                  <a:lnTo>
                    <a:pt x="15783" y="8374"/>
                  </a:lnTo>
                  <a:lnTo>
                    <a:pt x="26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5752466" y="1831348"/>
              <a:ext cx="40640" cy="31115"/>
            </a:xfrm>
            <a:custGeom>
              <a:avLst/>
              <a:gdLst/>
              <a:ahLst/>
              <a:cxnLst/>
              <a:rect l="l" t="t" r="r" b="b"/>
              <a:pathLst>
                <a:path w="40639" h="31114">
                  <a:moveTo>
                    <a:pt x="0" y="20476"/>
                  </a:moveTo>
                  <a:lnTo>
                    <a:pt x="2378" y="1778"/>
                  </a:lnTo>
                  <a:lnTo>
                    <a:pt x="26767" y="0"/>
                  </a:lnTo>
                  <a:lnTo>
                    <a:pt x="15783" y="8374"/>
                  </a:lnTo>
                  <a:lnTo>
                    <a:pt x="40130" y="27072"/>
                  </a:lnTo>
                  <a:lnTo>
                    <a:pt x="35373" y="30686"/>
                  </a:lnTo>
                  <a:lnTo>
                    <a:pt x="10983" y="12045"/>
                  </a:lnTo>
                  <a:lnTo>
                    <a:pt x="0" y="20476"/>
                  </a:lnTo>
                  <a:close/>
                </a:path>
              </a:pathLst>
            </a:custGeom>
            <a:ln w="3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714758" y="183134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32951" y="0"/>
                  </a:moveTo>
                  <a:lnTo>
                    <a:pt x="10983" y="16805"/>
                  </a:lnTo>
                  <a:lnTo>
                    <a:pt x="0" y="8374"/>
                  </a:lnTo>
                  <a:lnTo>
                    <a:pt x="0" y="28850"/>
                  </a:lnTo>
                  <a:lnTo>
                    <a:pt x="26724" y="28850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714758" y="1831348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8374"/>
                  </a:moveTo>
                  <a:lnTo>
                    <a:pt x="0" y="28850"/>
                  </a:lnTo>
                  <a:lnTo>
                    <a:pt x="26724" y="28850"/>
                  </a:lnTo>
                  <a:lnTo>
                    <a:pt x="15740" y="20476"/>
                  </a:lnTo>
                  <a:lnTo>
                    <a:pt x="37708" y="3613"/>
                  </a:lnTo>
                  <a:lnTo>
                    <a:pt x="32951" y="0"/>
                  </a:lnTo>
                  <a:lnTo>
                    <a:pt x="10983" y="16805"/>
                  </a:lnTo>
                  <a:lnTo>
                    <a:pt x="0" y="8374"/>
                  </a:lnTo>
                  <a:close/>
                </a:path>
              </a:pathLst>
            </a:custGeom>
            <a:ln w="3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5697331" y="1831348"/>
              <a:ext cx="110314" cy="102383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5697331" y="1831348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0" y="0"/>
                  </a:moveTo>
                  <a:lnTo>
                    <a:pt x="0" y="58504"/>
                  </a:lnTo>
                  <a:lnTo>
                    <a:pt x="4333" y="75596"/>
                  </a:lnTo>
                  <a:lnTo>
                    <a:pt x="16151" y="89542"/>
                  </a:lnTo>
                  <a:lnTo>
                    <a:pt x="33677" y="98939"/>
                  </a:lnTo>
                  <a:lnTo>
                    <a:pt x="55135" y="102383"/>
                  </a:lnTo>
                  <a:lnTo>
                    <a:pt x="76618" y="98939"/>
                  </a:lnTo>
                  <a:lnTo>
                    <a:pt x="94157" y="89542"/>
                  </a:lnTo>
                  <a:lnTo>
                    <a:pt x="105979" y="75596"/>
                  </a:lnTo>
                  <a:lnTo>
                    <a:pt x="110314" y="58504"/>
                  </a:lnTo>
                  <a:lnTo>
                    <a:pt x="110314" y="0"/>
                  </a:lnTo>
                  <a:lnTo>
                    <a:pt x="105979" y="17067"/>
                  </a:lnTo>
                  <a:lnTo>
                    <a:pt x="94157" y="31016"/>
                  </a:lnTo>
                  <a:lnTo>
                    <a:pt x="76618" y="40426"/>
                  </a:lnTo>
                  <a:lnTo>
                    <a:pt x="55135" y="43878"/>
                  </a:lnTo>
                  <a:lnTo>
                    <a:pt x="33677" y="40426"/>
                  </a:lnTo>
                  <a:lnTo>
                    <a:pt x="16151" y="31016"/>
                  </a:lnTo>
                  <a:lnTo>
                    <a:pt x="4333" y="17067"/>
                  </a:lnTo>
                  <a:lnTo>
                    <a:pt x="0" y="0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5697331" y="1787412"/>
              <a:ext cx="110489" cy="146685"/>
            </a:xfrm>
            <a:custGeom>
              <a:avLst/>
              <a:gdLst/>
              <a:ahLst/>
              <a:cxnLst/>
              <a:rect l="l" t="t" r="r" b="b"/>
              <a:pathLst>
                <a:path w="110489" h="146685">
                  <a:moveTo>
                    <a:pt x="110314" y="43935"/>
                  </a:moveTo>
                  <a:lnTo>
                    <a:pt x="105979" y="26835"/>
                  </a:lnTo>
                  <a:lnTo>
                    <a:pt x="94157" y="12869"/>
                  </a:lnTo>
                  <a:lnTo>
                    <a:pt x="76618" y="3453"/>
                  </a:lnTo>
                  <a:lnTo>
                    <a:pt x="55135" y="0"/>
                  </a:lnTo>
                  <a:lnTo>
                    <a:pt x="33677" y="3453"/>
                  </a:lnTo>
                  <a:lnTo>
                    <a:pt x="16151" y="12869"/>
                  </a:lnTo>
                  <a:lnTo>
                    <a:pt x="4333" y="26835"/>
                  </a:lnTo>
                  <a:lnTo>
                    <a:pt x="0" y="43935"/>
                  </a:lnTo>
                  <a:lnTo>
                    <a:pt x="0" y="102440"/>
                  </a:lnTo>
                  <a:lnTo>
                    <a:pt x="4333" y="119532"/>
                  </a:lnTo>
                  <a:lnTo>
                    <a:pt x="16151" y="133478"/>
                  </a:lnTo>
                  <a:lnTo>
                    <a:pt x="33677" y="142875"/>
                  </a:lnTo>
                  <a:lnTo>
                    <a:pt x="55135" y="146319"/>
                  </a:lnTo>
                  <a:lnTo>
                    <a:pt x="76618" y="142875"/>
                  </a:lnTo>
                  <a:lnTo>
                    <a:pt x="94157" y="133478"/>
                  </a:lnTo>
                  <a:lnTo>
                    <a:pt x="105979" y="119532"/>
                  </a:lnTo>
                  <a:lnTo>
                    <a:pt x="110314" y="102440"/>
                  </a:lnTo>
                  <a:lnTo>
                    <a:pt x="110314" y="43935"/>
                  </a:lnTo>
                  <a:close/>
                </a:path>
              </a:pathLst>
            </a:custGeom>
            <a:ln w="7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2500027" y="1343005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19">
                  <a:moveTo>
                    <a:pt x="0" y="0"/>
                  </a:moveTo>
                  <a:lnTo>
                    <a:pt x="147071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852886" y="161292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992" y="0"/>
                  </a:lnTo>
                </a:path>
              </a:pathLst>
            </a:custGeom>
            <a:ln w="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737970" y="1589586"/>
              <a:ext cx="459653" cy="60971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737970" y="1589586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455069" y="30514"/>
                  </a:moveTo>
                  <a:lnTo>
                    <a:pt x="455069" y="17035"/>
                  </a:lnTo>
                  <a:lnTo>
                    <a:pt x="451999" y="6137"/>
                  </a:lnTo>
                  <a:lnTo>
                    <a:pt x="448194" y="6137"/>
                  </a:lnTo>
                  <a:lnTo>
                    <a:pt x="444388" y="6137"/>
                  </a:lnTo>
                  <a:lnTo>
                    <a:pt x="441275" y="17035"/>
                  </a:lnTo>
                  <a:lnTo>
                    <a:pt x="441275" y="30514"/>
                  </a:lnTo>
                  <a:lnTo>
                    <a:pt x="441275" y="43993"/>
                  </a:lnTo>
                  <a:lnTo>
                    <a:pt x="444388" y="54891"/>
                  </a:lnTo>
                  <a:lnTo>
                    <a:pt x="448194" y="54891"/>
                  </a:lnTo>
                  <a:lnTo>
                    <a:pt x="451999" y="54891"/>
                  </a:lnTo>
                  <a:lnTo>
                    <a:pt x="455069" y="43993"/>
                  </a:lnTo>
                  <a:lnTo>
                    <a:pt x="455069" y="30514"/>
                  </a:lnTo>
                  <a:close/>
                </a:path>
                <a:path w="459739" h="61594">
                  <a:moveTo>
                    <a:pt x="11489" y="0"/>
                  </a:moveTo>
                  <a:lnTo>
                    <a:pt x="448194" y="0"/>
                  </a:lnTo>
                  <a:lnTo>
                    <a:pt x="452666" y="2396"/>
                  </a:lnTo>
                  <a:lnTo>
                    <a:pt x="456307" y="8933"/>
                  </a:lnTo>
                  <a:lnTo>
                    <a:pt x="458757" y="18632"/>
                  </a:lnTo>
                  <a:lnTo>
                    <a:pt x="459653" y="30514"/>
                  </a:lnTo>
                  <a:lnTo>
                    <a:pt x="458757" y="42363"/>
                  </a:lnTo>
                  <a:lnTo>
                    <a:pt x="456307" y="52044"/>
                  </a:lnTo>
                  <a:lnTo>
                    <a:pt x="452666" y="58575"/>
                  </a:lnTo>
                  <a:lnTo>
                    <a:pt x="448194" y="60971"/>
                  </a:lnTo>
                  <a:lnTo>
                    <a:pt x="11489" y="60971"/>
                  </a:lnTo>
                  <a:lnTo>
                    <a:pt x="7016" y="58575"/>
                  </a:lnTo>
                  <a:lnTo>
                    <a:pt x="3364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4" y="8933"/>
                  </a:lnTo>
                  <a:lnTo>
                    <a:pt x="7016" y="2396"/>
                  </a:lnTo>
                  <a:lnTo>
                    <a:pt x="11489" y="0"/>
                  </a:lnTo>
                  <a:close/>
                </a:path>
              </a:pathLst>
            </a:custGeom>
            <a:ln w="3776">
              <a:solidFill>
                <a:srgbClr val="3737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737970" y="1589586"/>
              <a:ext cx="459740" cy="61594"/>
            </a:xfrm>
            <a:custGeom>
              <a:avLst/>
              <a:gdLst/>
              <a:ahLst/>
              <a:cxnLst/>
              <a:rect l="l" t="t" r="r" b="b"/>
              <a:pathLst>
                <a:path w="459739" h="61594">
                  <a:moveTo>
                    <a:pt x="11489" y="0"/>
                  </a:moveTo>
                  <a:lnTo>
                    <a:pt x="448194" y="0"/>
                  </a:lnTo>
                  <a:lnTo>
                    <a:pt x="452666" y="2396"/>
                  </a:lnTo>
                  <a:lnTo>
                    <a:pt x="456307" y="8933"/>
                  </a:lnTo>
                  <a:lnTo>
                    <a:pt x="458757" y="18632"/>
                  </a:lnTo>
                  <a:lnTo>
                    <a:pt x="459653" y="30514"/>
                  </a:lnTo>
                  <a:lnTo>
                    <a:pt x="458757" y="42363"/>
                  </a:lnTo>
                  <a:lnTo>
                    <a:pt x="456307" y="52044"/>
                  </a:lnTo>
                  <a:lnTo>
                    <a:pt x="452666" y="58575"/>
                  </a:lnTo>
                  <a:lnTo>
                    <a:pt x="448194" y="60971"/>
                  </a:lnTo>
                  <a:lnTo>
                    <a:pt x="11489" y="60971"/>
                  </a:lnTo>
                  <a:lnTo>
                    <a:pt x="7016" y="58575"/>
                  </a:lnTo>
                  <a:lnTo>
                    <a:pt x="3364" y="52044"/>
                  </a:lnTo>
                  <a:lnTo>
                    <a:pt x="902" y="42363"/>
                  </a:lnTo>
                  <a:lnTo>
                    <a:pt x="0" y="30514"/>
                  </a:lnTo>
                  <a:lnTo>
                    <a:pt x="902" y="18632"/>
                  </a:lnTo>
                  <a:lnTo>
                    <a:pt x="3364" y="8933"/>
                  </a:lnTo>
                  <a:lnTo>
                    <a:pt x="7016" y="2396"/>
                  </a:lnTo>
                  <a:lnTo>
                    <a:pt x="11489" y="0"/>
                  </a:lnTo>
                  <a:close/>
                </a:path>
              </a:pathLst>
            </a:custGeom>
            <a:ln w="8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6" name="object 506"/>
          <p:cNvSpPr txBox="1"/>
          <p:nvPr/>
        </p:nvSpPr>
        <p:spPr>
          <a:xfrm>
            <a:off x="3339443" y="3297960"/>
            <a:ext cx="110489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b="1" spc="-30" dirty="0">
                <a:latin typeface="Arial"/>
                <a:cs typeface="Arial"/>
              </a:rPr>
              <a:t>Router</a:t>
            </a:r>
            <a:endParaRPr sz="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063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VIF –</a:t>
            </a:r>
            <a:r>
              <a:rPr spc="-114" dirty="0"/>
              <a:t> </a:t>
            </a:r>
            <a:r>
              <a:rPr spc="-5" dirty="0"/>
              <a:t>Active/Active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7175" cy="5143500"/>
            <a:chOff x="0" y="0"/>
            <a:chExt cx="914717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52" y="1072896"/>
              <a:ext cx="6109716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947" y="1124711"/>
              <a:ext cx="5994400" cy="407670"/>
            </a:xfrm>
            <a:custGeom>
              <a:avLst/>
              <a:gdLst/>
              <a:ahLst/>
              <a:cxnLst/>
              <a:rect l="l" t="t" r="r" b="b"/>
              <a:pathLst>
                <a:path w="5994400" h="407669">
                  <a:moveTo>
                    <a:pt x="0" y="0"/>
                  </a:moveTo>
                  <a:lnTo>
                    <a:pt x="5994019" y="407542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0004" y="437387"/>
              <a:ext cx="2254250" cy="4372610"/>
            </a:xfrm>
            <a:custGeom>
              <a:avLst/>
              <a:gdLst/>
              <a:ahLst/>
              <a:cxnLst/>
              <a:rect l="l" t="t" r="r" b="b"/>
              <a:pathLst>
                <a:path w="2254250" h="4372610">
                  <a:moveTo>
                    <a:pt x="0" y="429260"/>
                  </a:moveTo>
                  <a:lnTo>
                    <a:pt x="2518" y="382481"/>
                  </a:lnTo>
                  <a:lnTo>
                    <a:pt x="9899" y="337163"/>
                  </a:lnTo>
                  <a:lnTo>
                    <a:pt x="21880" y="293567"/>
                  </a:lnTo>
                  <a:lnTo>
                    <a:pt x="38200" y="251955"/>
                  </a:lnTo>
                  <a:lnTo>
                    <a:pt x="58598" y="212588"/>
                  </a:lnTo>
                  <a:lnTo>
                    <a:pt x="82812" y="175729"/>
                  </a:lnTo>
                  <a:lnTo>
                    <a:pt x="110579" y="141639"/>
                  </a:lnTo>
                  <a:lnTo>
                    <a:pt x="141639" y="110579"/>
                  </a:lnTo>
                  <a:lnTo>
                    <a:pt x="175729" y="82812"/>
                  </a:lnTo>
                  <a:lnTo>
                    <a:pt x="212588" y="58598"/>
                  </a:lnTo>
                  <a:lnTo>
                    <a:pt x="251955" y="38200"/>
                  </a:lnTo>
                  <a:lnTo>
                    <a:pt x="293567" y="21880"/>
                  </a:lnTo>
                  <a:lnTo>
                    <a:pt x="337163" y="9899"/>
                  </a:lnTo>
                  <a:lnTo>
                    <a:pt x="382481" y="2518"/>
                  </a:lnTo>
                  <a:lnTo>
                    <a:pt x="429260" y="0"/>
                  </a:lnTo>
                  <a:lnTo>
                    <a:pt x="2253996" y="0"/>
                  </a:lnTo>
                </a:path>
                <a:path w="2254250" h="4372610">
                  <a:moveTo>
                    <a:pt x="2253996" y="4372356"/>
                  </a:moveTo>
                  <a:lnTo>
                    <a:pt x="429260" y="4372356"/>
                  </a:lnTo>
                  <a:lnTo>
                    <a:pt x="382481" y="4369837"/>
                  </a:lnTo>
                  <a:lnTo>
                    <a:pt x="337163" y="4362455"/>
                  </a:lnTo>
                  <a:lnTo>
                    <a:pt x="293567" y="4350471"/>
                  </a:lnTo>
                  <a:lnTo>
                    <a:pt x="251955" y="4334148"/>
                  </a:lnTo>
                  <a:lnTo>
                    <a:pt x="212588" y="4313748"/>
                  </a:lnTo>
                  <a:lnTo>
                    <a:pt x="175729" y="4289532"/>
                  </a:lnTo>
                  <a:lnTo>
                    <a:pt x="141639" y="4261761"/>
                  </a:lnTo>
                  <a:lnTo>
                    <a:pt x="110579" y="4230699"/>
                  </a:lnTo>
                  <a:lnTo>
                    <a:pt x="82812" y="4196607"/>
                  </a:lnTo>
                  <a:lnTo>
                    <a:pt x="58598" y="4159746"/>
                  </a:lnTo>
                  <a:lnTo>
                    <a:pt x="38200" y="4120379"/>
                  </a:lnTo>
                  <a:lnTo>
                    <a:pt x="21880" y="4078767"/>
                  </a:lnTo>
                  <a:lnTo>
                    <a:pt x="9899" y="4035173"/>
                  </a:lnTo>
                  <a:lnTo>
                    <a:pt x="2518" y="3989857"/>
                  </a:lnTo>
                  <a:lnTo>
                    <a:pt x="0" y="3943083"/>
                  </a:lnTo>
                  <a:lnTo>
                    <a:pt x="0" y="42926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0" y="1051560"/>
              <a:ext cx="1104900" cy="1104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3735" y="1258824"/>
              <a:ext cx="1104900" cy="1104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3716" y="3014472"/>
              <a:ext cx="1104900" cy="1104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07452" y="3221735"/>
              <a:ext cx="1104900" cy="1104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4264" y="1097280"/>
              <a:ext cx="495300" cy="850900"/>
            </a:xfrm>
            <a:custGeom>
              <a:avLst/>
              <a:gdLst/>
              <a:ahLst/>
              <a:cxnLst/>
              <a:rect l="l" t="t" r="r" b="b"/>
              <a:pathLst>
                <a:path w="495300" h="850900">
                  <a:moveTo>
                    <a:pt x="495300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495300" y="85039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9840" y="984503"/>
              <a:ext cx="1104900" cy="1095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752" y="1469136"/>
              <a:ext cx="609904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947" y="1520952"/>
              <a:ext cx="5982970" cy="439420"/>
            </a:xfrm>
            <a:custGeom>
              <a:avLst/>
              <a:gdLst/>
              <a:ahLst/>
              <a:cxnLst/>
              <a:rect l="l" t="t" r="r" b="b"/>
              <a:pathLst>
                <a:path w="5982970" h="439419">
                  <a:moveTo>
                    <a:pt x="0" y="439039"/>
                  </a:moveTo>
                  <a:lnTo>
                    <a:pt x="5982843" y="0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6804" y="798576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169.254.254.9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756" y="1551432"/>
            <a:ext cx="152146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8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169.254.254.13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5279" y="2247900"/>
            <a:ext cx="6451600" cy="2019300"/>
            <a:chOff x="335279" y="2247900"/>
            <a:chExt cx="6451600" cy="2019300"/>
          </a:xfrm>
        </p:grpSpPr>
        <p:sp>
          <p:nvSpPr>
            <p:cNvPr id="19" name="object 19"/>
            <p:cNvSpPr/>
            <p:nvPr/>
          </p:nvSpPr>
          <p:spPr>
            <a:xfrm>
              <a:off x="339851" y="2247900"/>
              <a:ext cx="6446520" cy="20177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329" y="3757422"/>
              <a:ext cx="439420" cy="490855"/>
            </a:xfrm>
            <a:custGeom>
              <a:avLst/>
              <a:gdLst/>
              <a:ahLst/>
              <a:cxnLst/>
              <a:rect l="l" t="t" r="r" b="b"/>
              <a:pathLst>
                <a:path w="439420" h="490854">
                  <a:moveTo>
                    <a:pt x="0" y="245363"/>
                  </a:moveTo>
                  <a:lnTo>
                    <a:pt x="4458" y="195915"/>
                  </a:lnTo>
                  <a:lnTo>
                    <a:pt x="17246" y="149858"/>
                  </a:lnTo>
                  <a:lnTo>
                    <a:pt x="37481" y="108179"/>
                  </a:lnTo>
                  <a:lnTo>
                    <a:pt x="64279" y="71866"/>
                  </a:lnTo>
                  <a:lnTo>
                    <a:pt x="96758" y="41904"/>
                  </a:lnTo>
                  <a:lnTo>
                    <a:pt x="134036" y="19282"/>
                  </a:lnTo>
                  <a:lnTo>
                    <a:pt x="175229" y="4984"/>
                  </a:lnTo>
                  <a:lnTo>
                    <a:pt x="219456" y="0"/>
                  </a:lnTo>
                  <a:lnTo>
                    <a:pt x="263682" y="4984"/>
                  </a:lnTo>
                  <a:lnTo>
                    <a:pt x="304875" y="19282"/>
                  </a:lnTo>
                  <a:lnTo>
                    <a:pt x="342153" y="41904"/>
                  </a:lnTo>
                  <a:lnTo>
                    <a:pt x="374632" y="71866"/>
                  </a:lnTo>
                  <a:lnTo>
                    <a:pt x="401430" y="108179"/>
                  </a:lnTo>
                  <a:lnTo>
                    <a:pt x="421665" y="149858"/>
                  </a:lnTo>
                  <a:lnTo>
                    <a:pt x="434453" y="195915"/>
                  </a:lnTo>
                  <a:lnTo>
                    <a:pt x="438912" y="245363"/>
                  </a:lnTo>
                  <a:lnTo>
                    <a:pt x="434453" y="294812"/>
                  </a:lnTo>
                  <a:lnTo>
                    <a:pt x="421665" y="340869"/>
                  </a:lnTo>
                  <a:lnTo>
                    <a:pt x="401430" y="382548"/>
                  </a:lnTo>
                  <a:lnTo>
                    <a:pt x="374632" y="418861"/>
                  </a:lnTo>
                  <a:lnTo>
                    <a:pt x="342153" y="448823"/>
                  </a:lnTo>
                  <a:lnTo>
                    <a:pt x="304875" y="471445"/>
                  </a:lnTo>
                  <a:lnTo>
                    <a:pt x="263682" y="485743"/>
                  </a:lnTo>
                  <a:lnTo>
                    <a:pt x="219456" y="490727"/>
                  </a:lnTo>
                  <a:lnTo>
                    <a:pt x="175229" y="485743"/>
                  </a:lnTo>
                  <a:lnTo>
                    <a:pt x="134036" y="471445"/>
                  </a:lnTo>
                  <a:lnTo>
                    <a:pt x="96758" y="448823"/>
                  </a:lnTo>
                  <a:lnTo>
                    <a:pt x="64279" y="418861"/>
                  </a:lnTo>
                  <a:lnTo>
                    <a:pt x="37481" y="382548"/>
                  </a:lnTo>
                  <a:lnTo>
                    <a:pt x="17246" y="340869"/>
                  </a:lnTo>
                  <a:lnTo>
                    <a:pt x="4458" y="294812"/>
                  </a:lnTo>
                  <a:lnTo>
                    <a:pt x="0" y="24536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23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Active/Active – the VGW</a:t>
            </a:r>
            <a:r>
              <a:rPr spc="70" dirty="0"/>
              <a:t> </a:t>
            </a:r>
            <a:r>
              <a:rPr spc="-5" dirty="0"/>
              <a:t>Perspective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29209" y="0"/>
            <a:ext cx="9202420" cy="5143500"/>
            <a:chOff x="-29209" y="0"/>
            <a:chExt cx="920242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812291"/>
              <a:ext cx="850900" cy="4063365"/>
            </a:xfrm>
            <a:custGeom>
              <a:avLst/>
              <a:gdLst/>
              <a:ahLst/>
              <a:cxnLst/>
              <a:rect l="l" t="t" r="r" b="b"/>
              <a:pathLst>
                <a:path w="850900" h="4063365">
                  <a:moveTo>
                    <a:pt x="0" y="0"/>
                  </a:moveTo>
                  <a:lnTo>
                    <a:pt x="463905" y="0"/>
                  </a:lnTo>
                  <a:lnTo>
                    <a:pt x="512385" y="3010"/>
                  </a:lnTo>
                  <a:lnTo>
                    <a:pt x="559068" y="11799"/>
                  </a:lnTo>
                  <a:lnTo>
                    <a:pt x="603591" y="26007"/>
                  </a:lnTo>
                  <a:lnTo>
                    <a:pt x="645594" y="45270"/>
                  </a:lnTo>
                  <a:lnTo>
                    <a:pt x="684712" y="69227"/>
                  </a:lnTo>
                  <a:lnTo>
                    <a:pt x="720585" y="97516"/>
                  </a:lnTo>
                  <a:lnTo>
                    <a:pt x="752851" y="129776"/>
                  </a:lnTo>
                  <a:lnTo>
                    <a:pt x="781146" y="165645"/>
                  </a:lnTo>
                  <a:lnTo>
                    <a:pt x="805108" y="204761"/>
                  </a:lnTo>
                  <a:lnTo>
                    <a:pt x="824376" y="246762"/>
                  </a:lnTo>
                  <a:lnTo>
                    <a:pt x="838588" y="291287"/>
                  </a:lnTo>
                  <a:lnTo>
                    <a:pt x="847380" y="337974"/>
                  </a:lnTo>
                  <a:lnTo>
                    <a:pt x="850392" y="386461"/>
                  </a:lnTo>
                  <a:lnTo>
                    <a:pt x="850392" y="3676497"/>
                  </a:lnTo>
                  <a:lnTo>
                    <a:pt x="847380" y="3724977"/>
                  </a:lnTo>
                  <a:lnTo>
                    <a:pt x="838588" y="3771660"/>
                  </a:lnTo>
                  <a:lnTo>
                    <a:pt x="824376" y="3816183"/>
                  </a:lnTo>
                  <a:lnTo>
                    <a:pt x="805108" y="3858186"/>
                  </a:lnTo>
                  <a:lnTo>
                    <a:pt x="781146" y="3897304"/>
                  </a:lnTo>
                  <a:lnTo>
                    <a:pt x="752851" y="3933177"/>
                  </a:lnTo>
                  <a:lnTo>
                    <a:pt x="720585" y="3965443"/>
                  </a:lnTo>
                  <a:lnTo>
                    <a:pt x="684712" y="3993738"/>
                  </a:lnTo>
                  <a:lnTo>
                    <a:pt x="645594" y="4017700"/>
                  </a:lnTo>
                  <a:lnTo>
                    <a:pt x="603591" y="4036968"/>
                  </a:lnTo>
                  <a:lnTo>
                    <a:pt x="559068" y="4051180"/>
                  </a:lnTo>
                  <a:lnTo>
                    <a:pt x="512385" y="4059972"/>
                  </a:lnTo>
                  <a:lnTo>
                    <a:pt x="463905" y="4062984"/>
                  </a:lnTo>
                  <a:lnTo>
                    <a:pt x="0" y="406298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427732"/>
              <a:ext cx="390144" cy="874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623" y="807719"/>
              <a:ext cx="848868" cy="847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3272" y="2296667"/>
              <a:ext cx="8110728" cy="586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7467" y="2348483"/>
              <a:ext cx="8067040" cy="343535"/>
            </a:xfrm>
            <a:custGeom>
              <a:avLst/>
              <a:gdLst/>
              <a:ahLst/>
              <a:cxnLst/>
              <a:rect l="l" t="t" r="r" b="b"/>
              <a:pathLst>
                <a:path w="8067040" h="343535">
                  <a:moveTo>
                    <a:pt x="0" y="0"/>
                  </a:moveTo>
                  <a:lnTo>
                    <a:pt x="8066532" y="343089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272" y="2720339"/>
              <a:ext cx="8110728" cy="6050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7467" y="2878731"/>
              <a:ext cx="8067040" cy="355600"/>
            </a:xfrm>
            <a:custGeom>
              <a:avLst/>
              <a:gdLst/>
              <a:ahLst/>
              <a:cxnLst/>
              <a:rect l="l" t="t" r="r" b="b"/>
              <a:pathLst>
                <a:path w="8067040" h="355600">
                  <a:moveTo>
                    <a:pt x="0" y="355323"/>
                  </a:moveTo>
                  <a:lnTo>
                    <a:pt x="8066532" y="0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87" y="2093976"/>
              <a:ext cx="1444752" cy="14325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43700" y="2299716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169.254.254.10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0652" y="3052572"/>
            <a:ext cx="152146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8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169.254.254.14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500" y="3409188"/>
            <a:ext cx="7607808" cy="888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7175" cy="5143500"/>
            <a:chOff x="0" y="0"/>
            <a:chExt cx="9147175" cy="5143500"/>
          </a:xfrm>
        </p:grpSpPr>
        <p:sp>
          <p:nvSpPr>
            <p:cNvPr id="3" name="object 3"/>
            <p:cNvSpPr/>
            <p:nvPr/>
          </p:nvSpPr>
          <p:spPr>
            <a:xfrm>
              <a:off x="321563" y="2260092"/>
              <a:ext cx="6463284" cy="2314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52" y="1072896"/>
              <a:ext cx="6109716" cy="551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947" y="1124711"/>
              <a:ext cx="5994400" cy="407670"/>
            </a:xfrm>
            <a:custGeom>
              <a:avLst/>
              <a:gdLst/>
              <a:ahLst/>
              <a:cxnLst/>
              <a:rect l="l" t="t" r="r" b="b"/>
              <a:pathLst>
                <a:path w="5994400" h="407669">
                  <a:moveTo>
                    <a:pt x="0" y="0"/>
                  </a:moveTo>
                  <a:lnTo>
                    <a:pt x="5994019" y="407542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0004" y="437387"/>
              <a:ext cx="2254250" cy="4372610"/>
            </a:xfrm>
            <a:custGeom>
              <a:avLst/>
              <a:gdLst/>
              <a:ahLst/>
              <a:cxnLst/>
              <a:rect l="l" t="t" r="r" b="b"/>
              <a:pathLst>
                <a:path w="2254250" h="4372610">
                  <a:moveTo>
                    <a:pt x="0" y="429260"/>
                  </a:moveTo>
                  <a:lnTo>
                    <a:pt x="2518" y="382481"/>
                  </a:lnTo>
                  <a:lnTo>
                    <a:pt x="9899" y="337163"/>
                  </a:lnTo>
                  <a:lnTo>
                    <a:pt x="21880" y="293567"/>
                  </a:lnTo>
                  <a:lnTo>
                    <a:pt x="38200" y="251955"/>
                  </a:lnTo>
                  <a:lnTo>
                    <a:pt x="58598" y="212588"/>
                  </a:lnTo>
                  <a:lnTo>
                    <a:pt x="82812" y="175729"/>
                  </a:lnTo>
                  <a:lnTo>
                    <a:pt x="110579" y="141639"/>
                  </a:lnTo>
                  <a:lnTo>
                    <a:pt x="141639" y="110579"/>
                  </a:lnTo>
                  <a:lnTo>
                    <a:pt x="175729" y="82812"/>
                  </a:lnTo>
                  <a:lnTo>
                    <a:pt x="212588" y="58598"/>
                  </a:lnTo>
                  <a:lnTo>
                    <a:pt x="251955" y="38200"/>
                  </a:lnTo>
                  <a:lnTo>
                    <a:pt x="293567" y="21880"/>
                  </a:lnTo>
                  <a:lnTo>
                    <a:pt x="337163" y="9899"/>
                  </a:lnTo>
                  <a:lnTo>
                    <a:pt x="382481" y="2518"/>
                  </a:lnTo>
                  <a:lnTo>
                    <a:pt x="429260" y="0"/>
                  </a:lnTo>
                  <a:lnTo>
                    <a:pt x="2253996" y="0"/>
                  </a:lnTo>
                </a:path>
                <a:path w="2254250" h="4372610">
                  <a:moveTo>
                    <a:pt x="2253996" y="4372356"/>
                  </a:moveTo>
                  <a:lnTo>
                    <a:pt x="429260" y="4372356"/>
                  </a:lnTo>
                  <a:lnTo>
                    <a:pt x="382481" y="4369837"/>
                  </a:lnTo>
                  <a:lnTo>
                    <a:pt x="337163" y="4362455"/>
                  </a:lnTo>
                  <a:lnTo>
                    <a:pt x="293567" y="4350471"/>
                  </a:lnTo>
                  <a:lnTo>
                    <a:pt x="251955" y="4334148"/>
                  </a:lnTo>
                  <a:lnTo>
                    <a:pt x="212588" y="4313748"/>
                  </a:lnTo>
                  <a:lnTo>
                    <a:pt x="175729" y="4289532"/>
                  </a:lnTo>
                  <a:lnTo>
                    <a:pt x="141639" y="4261761"/>
                  </a:lnTo>
                  <a:lnTo>
                    <a:pt x="110579" y="4230699"/>
                  </a:lnTo>
                  <a:lnTo>
                    <a:pt x="82812" y="4196607"/>
                  </a:lnTo>
                  <a:lnTo>
                    <a:pt x="58598" y="4159746"/>
                  </a:lnTo>
                  <a:lnTo>
                    <a:pt x="38200" y="4120379"/>
                  </a:lnTo>
                  <a:lnTo>
                    <a:pt x="21880" y="4078767"/>
                  </a:lnTo>
                  <a:lnTo>
                    <a:pt x="9899" y="4035173"/>
                  </a:lnTo>
                  <a:lnTo>
                    <a:pt x="2518" y="3989857"/>
                  </a:lnTo>
                  <a:lnTo>
                    <a:pt x="0" y="3943083"/>
                  </a:lnTo>
                  <a:lnTo>
                    <a:pt x="0" y="42926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0" y="1051560"/>
              <a:ext cx="1104900" cy="1104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3735" y="1258824"/>
              <a:ext cx="1104900" cy="1104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3716" y="3014472"/>
              <a:ext cx="1104900" cy="1104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07452" y="3221735"/>
              <a:ext cx="1104900" cy="1104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4264" y="1097280"/>
              <a:ext cx="495300" cy="850900"/>
            </a:xfrm>
            <a:custGeom>
              <a:avLst/>
              <a:gdLst/>
              <a:ahLst/>
              <a:cxnLst/>
              <a:rect l="l" t="t" r="r" b="b"/>
              <a:pathLst>
                <a:path w="495300" h="850900">
                  <a:moveTo>
                    <a:pt x="495300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495300" y="85039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9840" y="984503"/>
              <a:ext cx="1104900" cy="1095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752" y="1469136"/>
              <a:ext cx="6099048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947" y="1520952"/>
              <a:ext cx="5982970" cy="439420"/>
            </a:xfrm>
            <a:custGeom>
              <a:avLst/>
              <a:gdLst/>
              <a:ahLst/>
              <a:cxnLst/>
              <a:rect l="l" t="t" r="r" b="b"/>
              <a:pathLst>
                <a:path w="5982970" h="439419">
                  <a:moveTo>
                    <a:pt x="0" y="439039"/>
                  </a:moveTo>
                  <a:lnTo>
                    <a:pt x="5982843" y="0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321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VIF –</a:t>
            </a:r>
            <a:r>
              <a:rPr spc="-100" dirty="0"/>
              <a:t> </a:t>
            </a:r>
            <a:r>
              <a:rPr spc="-5" dirty="0"/>
              <a:t>Active/Passive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6804" y="798576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169.254.254.9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756" y="1551432"/>
            <a:ext cx="152146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8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169.254.254.13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60214" y="3914394"/>
            <a:ext cx="792480" cy="628015"/>
          </a:xfrm>
          <a:custGeom>
            <a:avLst/>
            <a:gdLst/>
            <a:ahLst/>
            <a:cxnLst/>
            <a:rect l="l" t="t" r="r" b="b"/>
            <a:pathLst>
              <a:path w="792479" h="628014">
                <a:moveTo>
                  <a:pt x="0" y="313943"/>
                </a:moveTo>
                <a:lnTo>
                  <a:pt x="3617" y="271342"/>
                </a:lnTo>
                <a:lnTo>
                  <a:pt x="14155" y="230482"/>
                </a:lnTo>
                <a:lnTo>
                  <a:pt x="31140" y="191740"/>
                </a:lnTo>
                <a:lnTo>
                  <a:pt x="54101" y="155487"/>
                </a:lnTo>
                <a:lnTo>
                  <a:pt x="82566" y="122099"/>
                </a:lnTo>
                <a:lnTo>
                  <a:pt x="116062" y="91949"/>
                </a:lnTo>
                <a:lnTo>
                  <a:pt x="154116" y="65412"/>
                </a:lnTo>
                <a:lnTo>
                  <a:pt x="196257" y="42861"/>
                </a:lnTo>
                <a:lnTo>
                  <a:pt x="242012" y="24670"/>
                </a:lnTo>
                <a:lnTo>
                  <a:pt x="290909" y="11213"/>
                </a:lnTo>
                <a:lnTo>
                  <a:pt x="342476" y="2865"/>
                </a:lnTo>
                <a:lnTo>
                  <a:pt x="396239" y="0"/>
                </a:lnTo>
                <a:lnTo>
                  <a:pt x="450003" y="2865"/>
                </a:lnTo>
                <a:lnTo>
                  <a:pt x="501570" y="11213"/>
                </a:lnTo>
                <a:lnTo>
                  <a:pt x="550467" y="24670"/>
                </a:lnTo>
                <a:lnTo>
                  <a:pt x="596222" y="42861"/>
                </a:lnTo>
                <a:lnTo>
                  <a:pt x="638363" y="65412"/>
                </a:lnTo>
                <a:lnTo>
                  <a:pt x="676417" y="91949"/>
                </a:lnTo>
                <a:lnTo>
                  <a:pt x="709913" y="122099"/>
                </a:lnTo>
                <a:lnTo>
                  <a:pt x="738378" y="155487"/>
                </a:lnTo>
                <a:lnTo>
                  <a:pt x="761339" y="191740"/>
                </a:lnTo>
                <a:lnTo>
                  <a:pt x="778324" y="230482"/>
                </a:lnTo>
                <a:lnTo>
                  <a:pt x="788862" y="271342"/>
                </a:lnTo>
                <a:lnTo>
                  <a:pt x="792480" y="313943"/>
                </a:lnTo>
                <a:lnTo>
                  <a:pt x="788862" y="356543"/>
                </a:lnTo>
                <a:lnTo>
                  <a:pt x="778324" y="397400"/>
                </a:lnTo>
                <a:lnTo>
                  <a:pt x="761339" y="436142"/>
                </a:lnTo>
                <a:lnTo>
                  <a:pt x="738378" y="472394"/>
                </a:lnTo>
                <a:lnTo>
                  <a:pt x="709913" y="505783"/>
                </a:lnTo>
                <a:lnTo>
                  <a:pt x="676417" y="535933"/>
                </a:lnTo>
                <a:lnTo>
                  <a:pt x="638363" y="562471"/>
                </a:lnTo>
                <a:lnTo>
                  <a:pt x="596222" y="585024"/>
                </a:lnTo>
                <a:lnTo>
                  <a:pt x="550467" y="603215"/>
                </a:lnTo>
                <a:lnTo>
                  <a:pt x="501570" y="616673"/>
                </a:lnTo>
                <a:lnTo>
                  <a:pt x="450003" y="625021"/>
                </a:lnTo>
                <a:lnTo>
                  <a:pt x="396239" y="627887"/>
                </a:lnTo>
                <a:lnTo>
                  <a:pt x="342476" y="625021"/>
                </a:lnTo>
                <a:lnTo>
                  <a:pt x="290909" y="616673"/>
                </a:lnTo>
                <a:lnTo>
                  <a:pt x="242012" y="603215"/>
                </a:lnTo>
                <a:lnTo>
                  <a:pt x="196257" y="585024"/>
                </a:lnTo>
                <a:lnTo>
                  <a:pt x="154116" y="562471"/>
                </a:lnTo>
                <a:lnTo>
                  <a:pt x="116062" y="535933"/>
                </a:lnTo>
                <a:lnTo>
                  <a:pt x="82566" y="505783"/>
                </a:lnTo>
                <a:lnTo>
                  <a:pt x="54101" y="472394"/>
                </a:lnTo>
                <a:lnTo>
                  <a:pt x="31140" y="436142"/>
                </a:lnTo>
                <a:lnTo>
                  <a:pt x="14155" y="397400"/>
                </a:lnTo>
                <a:lnTo>
                  <a:pt x="3617" y="356543"/>
                </a:lnTo>
                <a:lnTo>
                  <a:pt x="0" y="3139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49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Active/Passive – the VGW</a:t>
            </a:r>
            <a:r>
              <a:rPr spc="60" dirty="0"/>
              <a:t> </a:t>
            </a:r>
            <a:r>
              <a:rPr spc="-5" dirty="0"/>
              <a:t>Perspective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29209" y="0"/>
            <a:ext cx="9202420" cy="5143500"/>
            <a:chOff x="-29209" y="0"/>
            <a:chExt cx="920242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812291"/>
              <a:ext cx="850900" cy="4063365"/>
            </a:xfrm>
            <a:custGeom>
              <a:avLst/>
              <a:gdLst/>
              <a:ahLst/>
              <a:cxnLst/>
              <a:rect l="l" t="t" r="r" b="b"/>
              <a:pathLst>
                <a:path w="850900" h="4063365">
                  <a:moveTo>
                    <a:pt x="0" y="0"/>
                  </a:moveTo>
                  <a:lnTo>
                    <a:pt x="463905" y="0"/>
                  </a:lnTo>
                  <a:lnTo>
                    <a:pt x="512385" y="3010"/>
                  </a:lnTo>
                  <a:lnTo>
                    <a:pt x="559068" y="11799"/>
                  </a:lnTo>
                  <a:lnTo>
                    <a:pt x="603591" y="26007"/>
                  </a:lnTo>
                  <a:lnTo>
                    <a:pt x="645594" y="45270"/>
                  </a:lnTo>
                  <a:lnTo>
                    <a:pt x="684712" y="69227"/>
                  </a:lnTo>
                  <a:lnTo>
                    <a:pt x="720585" y="97516"/>
                  </a:lnTo>
                  <a:lnTo>
                    <a:pt x="752851" y="129776"/>
                  </a:lnTo>
                  <a:lnTo>
                    <a:pt x="781146" y="165645"/>
                  </a:lnTo>
                  <a:lnTo>
                    <a:pt x="805108" y="204761"/>
                  </a:lnTo>
                  <a:lnTo>
                    <a:pt x="824376" y="246762"/>
                  </a:lnTo>
                  <a:lnTo>
                    <a:pt x="838588" y="291287"/>
                  </a:lnTo>
                  <a:lnTo>
                    <a:pt x="847380" y="337974"/>
                  </a:lnTo>
                  <a:lnTo>
                    <a:pt x="850392" y="386461"/>
                  </a:lnTo>
                  <a:lnTo>
                    <a:pt x="850392" y="3676497"/>
                  </a:lnTo>
                  <a:lnTo>
                    <a:pt x="847380" y="3724977"/>
                  </a:lnTo>
                  <a:lnTo>
                    <a:pt x="838588" y="3771660"/>
                  </a:lnTo>
                  <a:lnTo>
                    <a:pt x="824376" y="3816183"/>
                  </a:lnTo>
                  <a:lnTo>
                    <a:pt x="805108" y="3858186"/>
                  </a:lnTo>
                  <a:lnTo>
                    <a:pt x="781146" y="3897304"/>
                  </a:lnTo>
                  <a:lnTo>
                    <a:pt x="752851" y="3933177"/>
                  </a:lnTo>
                  <a:lnTo>
                    <a:pt x="720585" y="3965443"/>
                  </a:lnTo>
                  <a:lnTo>
                    <a:pt x="684712" y="3993738"/>
                  </a:lnTo>
                  <a:lnTo>
                    <a:pt x="645594" y="4017700"/>
                  </a:lnTo>
                  <a:lnTo>
                    <a:pt x="603591" y="4036968"/>
                  </a:lnTo>
                  <a:lnTo>
                    <a:pt x="559068" y="4051180"/>
                  </a:lnTo>
                  <a:lnTo>
                    <a:pt x="512385" y="4059972"/>
                  </a:lnTo>
                  <a:lnTo>
                    <a:pt x="463905" y="4062984"/>
                  </a:lnTo>
                  <a:lnTo>
                    <a:pt x="0" y="406298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427732"/>
              <a:ext cx="390144" cy="874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623" y="807719"/>
              <a:ext cx="848868" cy="847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3272" y="2296667"/>
              <a:ext cx="8110728" cy="586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7467" y="2348483"/>
              <a:ext cx="8067040" cy="343535"/>
            </a:xfrm>
            <a:custGeom>
              <a:avLst/>
              <a:gdLst/>
              <a:ahLst/>
              <a:cxnLst/>
              <a:rect l="l" t="t" r="r" b="b"/>
              <a:pathLst>
                <a:path w="8067040" h="343535">
                  <a:moveTo>
                    <a:pt x="0" y="0"/>
                  </a:moveTo>
                  <a:lnTo>
                    <a:pt x="8066532" y="343089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272" y="2720339"/>
              <a:ext cx="8110728" cy="6050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7467" y="2878731"/>
              <a:ext cx="8067040" cy="355600"/>
            </a:xfrm>
            <a:custGeom>
              <a:avLst/>
              <a:gdLst/>
              <a:ahLst/>
              <a:cxnLst/>
              <a:rect l="l" t="t" r="r" b="b"/>
              <a:pathLst>
                <a:path w="8067040" h="355600">
                  <a:moveTo>
                    <a:pt x="0" y="355323"/>
                  </a:moveTo>
                  <a:lnTo>
                    <a:pt x="8066532" y="0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87" y="2093976"/>
              <a:ext cx="1444752" cy="14325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43700" y="2299716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169.254.254.10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40461" y="3052381"/>
            <a:ext cx="1521460" cy="213995"/>
            <a:chOff x="6740461" y="3052381"/>
            <a:chExt cx="1521460" cy="213995"/>
          </a:xfrm>
        </p:grpSpPr>
        <p:sp>
          <p:nvSpPr>
            <p:cNvPr id="15" name="object 15"/>
            <p:cNvSpPr/>
            <p:nvPr/>
          </p:nvSpPr>
          <p:spPr>
            <a:xfrm>
              <a:off x="6745223" y="3057144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1511807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1807" y="204215"/>
                  </a:lnTo>
                  <a:lnTo>
                    <a:pt x="1511807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5223" y="3057144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0" y="204215"/>
                  </a:moveTo>
                  <a:lnTo>
                    <a:pt x="1511807" y="204215"/>
                  </a:lnTo>
                  <a:lnTo>
                    <a:pt x="1511807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0652" y="3052572"/>
            <a:ext cx="1521460" cy="2133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8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169.254.254.14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2500" y="3220211"/>
            <a:ext cx="7972425" cy="1077595"/>
            <a:chOff x="952500" y="3220211"/>
            <a:chExt cx="7972425" cy="1077595"/>
          </a:xfrm>
        </p:grpSpPr>
        <p:sp>
          <p:nvSpPr>
            <p:cNvPr id="19" name="object 19"/>
            <p:cNvSpPr/>
            <p:nvPr/>
          </p:nvSpPr>
          <p:spPr>
            <a:xfrm>
              <a:off x="952500" y="3409187"/>
              <a:ext cx="7607808" cy="8884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65341" y="3234689"/>
              <a:ext cx="2745105" cy="1015365"/>
            </a:xfrm>
            <a:custGeom>
              <a:avLst/>
              <a:gdLst/>
              <a:ahLst/>
              <a:cxnLst/>
              <a:rect l="l" t="t" r="r" b="b"/>
              <a:pathLst>
                <a:path w="2745104" h="1015364">
                  <a:moveTo>
                    <a:pt x="0" y="507492"/>
                  </a:moveTo>
                  <a:lnTo>
                    <a:pt x="6665" y="457154"/>
                  </a:lnTo>
                  <a:lnTo>
                    <a:pt x="26243" y="408218"/>
                  </a:lnTo>
                  <a:lnTo>
                    <a:pt x="58104" y="360918"/>
                  </a:lnTo>
                  <a:lnTo>
                    <a:pt x="101619" y="315485"/>
                  </a:lnTo>
                  <a:lnTo>
                    <a:pt x="156159" y="272153"/>
                  </a:lnTo>
                  <a:lnTo>
                    <a:pt x="221095" y="231153"/>
                  </a:lnTo>
                  <a:lnTo>
                    <a:pt x="257265" y="211600"/>
                  </a:lnTo>
                  <a:lnTo>
                    <a:pt x="295798" y="192718"/>
                  </a:lnTo>
                  <a:lnTo>
                    <a:pt x="336616" y="174536"/>
                  </a:lnTo>
                  <a:lnTo>
                    <a:pt x="379640" y="157082"/>
                  </a:lnTo>
                  <a:lnTo>
                    <a:pt x="424791" y="140385"/>
                  </a:lnTo>
                  <a:lnTo>
                    <a:pt x="471991" y="124476"/>
                  </a:lnTo>
                  <a:lnTo>
                    <a:pt x="521160" y="109382"/>
                  </a:lnTo>
                  <a:lnTo>
                    <a:pt x="572221" y="95133"/>
                  </a:lnTo>
                  <a:lnTo>
                    <a:pt x="625095" y="81757"/>
                  </a:lnTo>
                  <a:lnTo>
                    <a:pt x="679704" y="69285"/>
                  </a:lnTo>
                  <a:lnTo>
                    <a:pt x="735967" y="57745"/>
                  </a:lnTo>
                  <a:lnTo>
                    <a:pt x="793808" y="47166"/>
                  </a:lnTo>
                  <a:lnTo>
                    <a:pt x="853147" y="37577"/>
                  </a:lnTo>
                  <a:lnTo>
                    <a:pt x="913905" y="29007"/>
                  </a:lnTo>
                  <a:lnTo>
                    <a:pt x="976005" y="21485"/>
                  </a:lnTo>
                  <a:lnTo>
                    <a:pt x="1039367" y="15041"/>
                  </a:lnTo>
                  <a:lnTo>
                    <a:pt x="1103913" y="9704"/>
                  </a:lnTo>
                  <a:lnTo>
                    <a:pt x="1169564" y="5502"/>
                  </a:lnTo>
                  <a:lnTo>
                    <a:pt x="1236241" y="2464"/>
                  </a:lnTo>
                  <a:lnTo>
                    <a:pt x="1303867" y="621"/>
                  </a:lnTo>
                  <a:lnTo>
                    <a:pt x="1372362" y="0"/>
                  </a:lnTo>
                  <a:lnTo>
                    <a:pt x="1440856" y="621"/>
                  </a:lnTo>
                  <a:lnTo>
                    <a:pt x="1508482" y="2464"/>
                  </a:lnTo>
                  <a:lnTo>
                    <a:pt x="1575159" y="5502"/>
                  </a:lnTo>
                  <a:lnTo>
                    <a:pt x="1640810" y="9704"/>
                  </a:lnTo>
                  <a:lnTo>
                    <a:pt x="1705356" y="15041"/>
                  </a:lnTo>
                  <a:lnTo>
                    <a:pt x="1768718" y="21485"/>
                  </a:lnTo>
                  <a:lnTo>
                    <a:pt x="1830818" y="29007"/>
                  </a:lnTo>
                  <a:lnTo>
                    <a:pt x="1891576" y="37577"/>
                  </a:lnTo>
                  <a:lnTo>
                    <a:pt x="1950915" y="47166"/>
                  </a:lnTo>
                  <a:lnTo>
                    <a:pt x="2008756" y="57745"/>
                  </a:lnTo>
                  <a:lnTo>
                    <a:pt x="2065020" y="69285"/>
                  </a:lnTo>
                  <a:lnTo>
                    <a:pt x="2119628" y="81757"/>
                  </a:lnTo>
                  <a:lnTo>
                    <a:pt x="2172502" y="95133"/>
                  </a:lnTo>
                  <a:lnTo>
                    <a:pt x="2223563" y="109382"/>
                  </a:lnTo>
                  <a:lnTo>
                    <a:pt x="2272732" y="124476"/>
                  </a:lnTo>
                  <a:lnTo>
                    <a:pt x="2319932" y="140385"/>
                  </a:lnTo>
                  <a:lnTo>
                    <a:pt x="2365083" y="157082"/>
                  </a:lnTo>
                  <a:lnTo>
                    <a:pt x="2408107" y="174536"/>
                  </a:lnTo>
                  <a:lnTo>
                    <a:pt x="2448925" y="192718"/>
                  </a:lnTo>
                  <a:lnTo>
                    <a:pt x="2487458" y="211600"/>
                  </a:lnTo>
                  <a:lnTo>
                    <a:pt x="2523628" y="231153"/>
                  </a:lnTo>
                  <a:lnTo>
                    <a:pt x="2557356" y="251347"/>
                  </a:lnTo>
                  <a:lnTo>
                    <a:pt x="2617173" y="293542"/>
                  </a:lnTo>
                  <a:lnTo>
                    <a:pt x="2666279" y="337954"/>
                  </a:lnTo>
                  <a:lnTo>
                    <a:pt x="2704046" y="384349"/>
                  </a:lnTo>
                  <a:lnTo>
                    <a:pt x="2729844" y="432496"/>
                  </a:lnTo>
                  <a:lnTo>
                    <a:pt x="2743044" y="482162"/>
                  </a:lnTo>
                  <a:lnTo>
                    <a:pt x="2744724" y="507492"/>
                  </a:lnTo>
                  <a:lnTo>
                    <a:pt x="2743044" y="532820"/>
                  </a:lnTo>
                  <a:lnTo>
                    <a:pt x="2729844" y="582484"/>
                  </a:lnTo>
                  <a:lnTo>
                    <a:pt x="2704046" y="630630"/>
                  </a:lnTo>
                  <a:lnTo>
                    <a:pt x="2666279" y="677024"/>
                  </a:lnTo>
                  <a:lnTo>
                    <a:pt x="2617173" y="721436"/>
                  </a:lnTo>
                  <a:lnTo>
                    <a:pt x="2557356" y="763631"/>
                  </a:lnTo>
                  <a:lnTo>
                    <a:pt x="2523628" y="783825"/>
                  </a:lnTo>
                  <a:lnTo>
                    <a:pt x="2487458" y="803377"/>
                  </a:lnTo>
                  <a:lnTo>
                    <a:pt x="2448925" y="822259"/>
                  </a:lnTo>
                  <a:lnTo>
                    <a:pt x="2408107" y="840442"/>
                  </a:lnTo>
                  <a:lnTo>
                    <a:pt x="2365083" y="857896"/>
                  </a:lnTo>
                  <a:lnTo>
                    <a:pt x="2319932" y="874593"/>
                  </a:lnTo>
                  <a:lnTo>
                    <a:pt x="2272732" y="890503"/>
                  </a:lnTo>
                  <a:lnTo>
                    <a:pt x="2223563" y="905597"/>
                  </a:lnTo>
                  <a:lnTo>
                    <a:pt x="2172502" y="919847"/>
                  </a:lnTo>
                  <a:lnTo>
                    <a:pt x="2119628" y="933222"/>
                  </a:lnTo>
                  <a:lnTo>
                    <a:pt x="2065019" y="945695"/>
                  </a:lnTo>
                  <a:lnTo>
                    <a:pt x="2008756" y="957236"/>
                  </a:lnTo>
                  <a:lnTo>
                    <a:pt x="1950915" y="967815"/>
                  </a:lnTo>
                  <a:lnTo>
                    <a:pt x="1891576" y="977405"/>
                  </a:lnTo>
                  <a:lnTo>
                    <a:pt x="1830818" y="985975"/>
                  </a:lnTo>
                  <a:lnTo>
                    <a:pt x="1768718" y="993496"/>
                  </a:lnTo>
                  <a:lnTo>
                    <a:pt x="1705356" y="999941"/>
                  </a:lnTo>
                  <a:lnTo>
                    <a:pt x="1640810" y="1005279"/>
                  </a:lnTo>
                  <a:lnTo>
                    <a:pt x="1575159" y="1009481"/>
                  </a:lnTo>
                  <a:lnTo>
                    <a:pt x="1508482" y="1012519"/>
                  </a:lnTo>
                  <a:lnTo>
                    <a:pt x="1440856" y="1014362"/>
                  </a:lnTo>
                  <a:lnTo>
                    <a:pt x="1372362" y="1014984"/>
                  </a:lnTo>
                  <a:lnTo>
                    <a:pt x="1303867" y="1014362"/>
                  </a:lnTo>
                  <a:lnTo>
                    <a:pt x="1236241" y="1012519"/>
                  </a:lnTo>
                  <a:lnTo>
                    <a:pt x="1169564" y="1009481"/>
                  </a:lnTo>
                  <a:lnTo>
                    <a:pt x="1103913" y="1005279"/>
                  </a:lnTo>
                  <a:lnTo>
                    <a:pt x="1039367" y="999941"/>
                  </a:lnTo>
                  <a:lnTo>
                    <a:pt x="976005" y="993496"/>
                  </a:lnTo>
                  <a:lnTo>
                    <a:pt x="913905" y="985975"/>
                  </a:lnTo>
                  <a:lnTo>
                    <a:pt x="853147" y="977405"/>
                  </a:lnTo>
                  <a:lnTo>
                    <a:pt x="793808" y="967815"/>
                  </a:lnTo>
                  <a:lnTo>
                    <a:pt x="735967" y="957236"/>
                  </a:lnTo>
                  <a:lnTo>
                    <a:pt x="679704" y="945695"/>
                  </a:lnTo>
                  <a:lnTo>
                    <a:pt x="625095" y="933222"/>
                  </a:lnTo>
                  <a:lnTo>
                    <a:pt x="572221" y="919847"/>
                  </a:lnTo>
                  <a:lnTo>
                    <a:pt x="521160" y="905597"/>
                  </a:lnTo>
                  <a:lnTo>
                    <a:pt x="471991" y="890503"/>
                  </a:lnTo>
                  <a:lnTo>
                    <a:pt x="424791" y="874593"/>
                  </a:lnTo>
                  <a:lnTo>
                    <a:pt x="379640" y="857896"/>
                  </a:lnTo>
                  <a:lnTo>
                    <a:pt x="336616" y="840442"/>
                  </a:lnTo>
                  <a:lnTo>
                    <a:pt x="295798" y="822259"/>
                  </a:lnTo>
                  <a:lnTo>
                    <a:pt x="257265" y="803377"/>
                  </a:lnTo>
                  <a:lnTo>
                    <a:pt x="221095" y="783825"/>
                  </a:lnTo>
                  <a:lnTo>
                    <a:pt x="187367" y="763631"/>
                  </a:lnTo>
                  <a:lnTo>
                    <a:pt x="127550" y="721436"/>
                  </a:lnTo>
                  <a:lnTo>
                    <a:pt x="78444" y="677024"/>
                  </a:lnTo>
                  <a:lnTo>
                    <a:pt x="40677" y="630630"/>
                  </a:lnTo>
                  <a:lnTo>
                    <a:pt x="14879" y="582484"/>
                  </a:lnTo>
                  <a:lnTo>
                    <a:pt x="1679" y="532820"/>
                  </a:lnTo>
                  <a:lnTo>
                    <a:pt x="0" y="50749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321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Dual VIF –</a:t>
            </a:r>
            <a:r>
              <a:rPr spc="-100" dirty="0"/>
              <a:t> </a:t>
            </a:r>
            <a:r>
              <a:rPr spc="-5" dirty="0"/>
              <a:t>Active/Passive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7175" cy="5143500"/>
            <a:chOff x="0" y="0"/>
            <a:chExt cx="914717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52" y="1072896"/>
              <a:ext cx="6109716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947" y="1124711"/>
              <a:ext cx="5994400" cy="407670"/>
            </a:xfrm>
            <a:custGeom>
              <a:avLst/>
              <a:gdLst/>
              <a:ahLst/>
              <a:cxnLst/>
              <a:rect l="l" t="t" r="r" b="b"/>
              <a:pathLst>
                <a:path w="5994400" h="407669">
                  <a:moveTo>
                    <a:pt x="0" y="0"/>
                  </a:moveTo>
                  <a:lnTo>
                    <a:pt x="5994019" y="407542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0004" y="437387"/>
              <a:ext cx="2254250" cy="4372610"/>
            </a:xfrm>
            <a:custGeom>
              <a:avLst/>
              <a:gdLst/>
              <a:ahLst/>
              <a:cxnLst/>
              <a:rect l="l" t="t" r="r" b="b"/>
              <a:pathLst>
                <a:path w="2254250" h="4372610">
                  <a:moveTo>
                    <a:pt x="0" y="429260"/>
                  </a:moveTo>
                  <a:lnTo>
                    <a:pt x="2518" y="382481"/>
                  </a:lnTo>
                  <a:lnTo>
                    <a:pt x="9899" y="337163"/>
                  </a:lnTo>
                  <a:lnTo>
                    <a:pt x="21880" y="293567"/>
                  </a:lnTo>
                  <a:lnTo>
                    <a:pt x="38200" y="251955"/>
                  </a:lnTo>
                  <a:lnTo>
                    <a:pt x="58598" y="212588"/>
                  </a:lnTo>
                  <a:lnTo>
                    <a:pt x="82812" y="175729"/>
                  </a:lnTo>
                  <a:lnTo>
                    <a:pt x="110579" y="141639"/>
                  </a:lnTo>
                  <a:lnTo>
                    <a:pt x="141639" y="110579"/>
                  </a:lnTo>
                  <a:lnTo>
                    <a:pt x="175729" y="82812"/>
                  </a:lnTo>
                  <a:lnTo>
                    <a:pt x="212588" y="58598"/>
                  </a:lnTo>
                  <a:lnTo>
                    <a:pt x="251955" y="38200"/>
                  </a:lnTo>
                  <a:lnTo>
                    <a:pt x="293567" y="21880"/>
                  </a:lnTo>
                  <a:lnTo>
                    <a:pt x="337163" y="9899"/>
                  </a:lnTo>
                  <a:lnTo>
                    <a:pt x="382481" y="2518"/>
                  </a:lnTo>
                  <a:lnTo>
                    <a:pt x="429260" y="0"/>
                  </a:lnTo>
                  <a:lnTo>
                    <a:pt x="2253996" y="0"/>
                  </a:lnTo>
                </a:path>
                <a:path w="2254250" h="4372610">
                  <a:moveTo>
                    <a:pt x="2253996" y="4372356"/>
                  </a:moveTo>
                  <a:lnTo>
                    <a:pt x="429260" y="4372356"/>
                  </a:lnTo>
                  <a:lnTo>
                    <a:pt x="382481" y="4369837"/>
                  </a:lnTo>
                  <a:lnTo>
                    <a:pt x="337163" y="4362455"/>
                  </a:lnTo>
                  <a:lnTo>
                    <a:pt x="293567" y="4350471"/>
                  </a:lnTo>
                  <a:lnTo>
                    <a:pt x="251955" y="4334148"/>
                  </a:lnTo>
                  <a:lnTo>
                    <a:pt x="212588" y="4313748"/>
                  </a:lnTo>
                  <a:lnTo>
                    <a:pt x="175729" y="4289532"/>
                  </a:lnTo>
                  <a:lnTo>
                    <a:pt x="141639" y="4261761"/>
                  </a:lnTo>
                  <a:lnTo>
                    <a:pt x="110579" y="4230699"/>
                  </a:lnTo>
                  <a:lnTo>
                    <a:pt x="82812" y="4196607"/>
                  </a:lnTo>
                  <a:lnTo>
                    <a:pt x="58598" y="4159746"/>
                  </a:lnTo>
                  <a:lnTo>
                    <a:pt x="38200" y="4120379"/>
                  </a:lnTo>
                  <a:lnTo>
                    <a:pt x="21880" y="4078767"/>
                  </a:lnTo>
                  <a:lnTo>
                    <a:pt x="9899" y="4035173"/>
                  </a:lnTo>
                  <a:lnTo>
                    <a:pt x="2518" y="3989857"/>
                  </a:lnTo>
                  <a:lnTo>
                    <a:pt x="0" y="3943083"/>
                  </a:lnTo>
                  <a:lnTo>
                    <a:pt x="0" y="42926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0" y="1051560"/>
              <a:ext cx="1104900" cy="1104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3735" y="1258824"/>
              <a:ext cx="1104900" cy="1104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3716" y="3014472"/>
              <a:ext cx="1104900" cy="1104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07452" y="3221735"/>
              <a:ext cx="1104900" cy="1104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4264" y="1097280"/>
              <a:ext cx="495300" cy="850900"/>
            </a:xfrm>
            <a:custGeom>
              <a:avLst/>
              <a:gdLst/>
              <a:ahLst/>
              <a:cxnLst/>
              <a:rect l="l" t="t" r="r" b="b"/>
              <a:pathLst>
                <a:path w="495300" h="850900">
                  <a:moveTo>
                    <a:pt x="495300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495300" y="85039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9840" y="984503"/>
              <a:ext cx="1104900" cy="1095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752" y="1469136"/>
              <a:ext cx="609904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947" y="1520952"/>
              <a:ext cx="5982970" cy="439420"/>
            </a:xfrm>
            <a:custGeom>
              <a:avLst/>
              <a:gdLst/>
              <a:ahLst/>
              <a:cxnLst/>
              <a:rect l="l" t="t" r="r" b="b"/>
              <a:pathLst>
                <a:path w="5982970" h="439419">
                  <a:moveTo>
                    <a:pt x="0" y="439039"/>
                  </a:moveTo>
                  <a:lnTo>
                    <a:pt x="5982843" y="0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6804" y="798576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169.254.254.9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756" y="1551432"/>
            <a:ext cx="152146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8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169.254.254.13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6991" y="2255520"/>
            <a:ext cx="6467856" cy="167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9209" y="0"/>
            <a:ext cx="9202420" cy="5143500"/>
            <a:chOff x="-29209" y="0"/>
            <a:chExt cx="9202420" cy="5143500"/>
          </a:xfrm>
        </p:grpSpPr>
        <p:sp>
          <p:nvSpPr>
            <p:cNvPr id="3" name="object 3"/>
            <p:cNvSpPr/>
            <p:nvPr/>
          </p:nvSpPr>
          <p:spPr>
            <a:xfrm>
              <a:off x="949451" y="3479291"/>
              <a:ext cx="7546848" cy="711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12291"/>
              <a:ext cx="850900" cy="4063365"/>
            </a:xfrm>
            <a:custGeom>
              <a:avLst/>
              <a:gdLst/>
              <a:ahLst/>
              <a:cxnLst/>
              <a:rect l="l" t="t" r="r" b="b"/>
              <a:pathLst>
                <a:path w="850900" h="4063365">
                  <a:moveTo>
                    <a:pt x="0" y="0"/>
                  </a:moveTo>
                  <a:lnTo>
                    <a:pt x="463905" y="0"/>
                  </a:lnTo>
                  <a:lnTo>
                    <a:pt x="512385" y="3010"/>
                  </a:lnTo>
                  <a:lnTo>
                    <a:pt x="559068" y="11799"/>
                  </a:lnTo>
                  <a:lnTo>
                    <a:pt x="603591" y="26007"/>
                  </a:lnTo>
                  <a:lnTo>
                    <a:pt x="645594" y="45270"/>
                  </a:lnTo>
                  <a:lnTo>
                    <a:pt x="684712" y="69227"/>
                  </a:lnTo>
                  <a:lnTo>
                    <a:pt x="720585" y="97516"/>
                  </a:lnTo>
                  <a:lnTo>
                    <a:pt x="752851" y="129776"/>
                  </a:lnTo>
                  <a:lnTo>
                    <a:pt x="781146" y="165645"/>
                  </a:lnTo>
                  <a:lnTo>
                    <a:pt x="805108" y="204761"/>
                  </a:lnTo>
                  <a:lnTo>
                    <a:pt x="824376" y="246762"/>
                  </a:lnTo>
                  <a:lnTo>
                    <a:pt x="838588" y="291287"/>
                  </a:lnTo>
                  <a:lnTo>
                    <a:pt x="847380" y="337974"/>
                  </a:lnTo>
                  <a:lnTo>
                    <a:pt x="850392" y="386461"/>
                  </a:lnTo>
                  <a:lnTo>
                    <a:pt x="850392" y="3676497"/>
                  </a:lnTo>
                  <a:lnTo>
                    <a:pt x="847380" y="3724977"/>
                  </a:lnTo>
                  <a:lnTo>
                    <a:pt x="838588" y="3771660"/>
                  </a:lnTo>
                  <a:lnTo>
                    <a:pt x="824376" y="3816183"/>
                  </a:lnTo>
                  <a:lnTo>
                    <a:pt x="805108" y="3858186"/>
                  </a:lnTo>
                  <a:lnTo>
                    <a:pt x="781146" y="3897304"/>
                  </a:lnTo>
                  <a:lnTo>
                    <a:pt x="752851" y="3933177"/>
                  </a:lnTo>
                  <a:lnTo>
                    <a:pt x="720585" y="3965443"/>
                  </a:lnTo>
                  <a:lnTo>
                    <a:pt x="684712" y="3993738"/>
                  </a:lnTo>
                  <a:lnTo>
                    <a:pt x="645594" y="4017700"/>
                  </a:lnTo>
                  <a:lnTo>
                    <a:pt x="603591" y="4036968"/>
                  </a:lnTo>
                  <a:lnTo>
                    <a:pt x="559068" y="4051180"/>
                  </a:lnTo>
                  <a:lnTo>
                    <a:pt x="512385" y="4059972"/>
                  </a:lnTo>
                  <a:lnTo>
                    <a:pt x="463905" y="4062984"/>
                  </a:lnTo>
                  <a:lnTo>
                    <a:pt x="0" y="406298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427732"/>
              <a:ext cx="390144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623" y="807719"/>
              <a:ext cx="848868" cy="847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3272" y="2296667"/>
              <a:ext cx="8110728" cy="5867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7467" y="2348483"/>
              <a:ext cx="8067040" cy="343535"/>
            </a:xfrm>
            <a:custGeom>
              <a:avLst/>
              <a:gdLst/>
              <a:ahLst/>
              <a:cxnLst/>
              <a:rect l="l" t="t" r="r" b="b"/>
              <a:pathLst>
                <a:path w="8067040" h="343535">
                  <a:moveTo>
                    <a:pt x="0" y="0"/>
                  </a:moveTo>
                  <a:lnTo>
                    <a:pt x="8066532" y="343089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272" y="2720339"/>
              <a:ext cx="8110728" cy="6050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7467" y="2878731"/>
              <a:ext cx="8067040" cy="355600"/>
            </a:xfrm>
            <a:custGeom>
              <a:avLst/>
              <a:gdLst/>
              <a:ahLst/>
              <a:cxnLst/>
              <a:rect l="l" t="t" r="r" b="b"/>
              <a:pathLst>
                <a:path w="8067040" h="355600">
                  <a:moveTo>
                    <a:pt x="0" y="355323"/>
                  </a:moveTo>
                  <a:lnTo>
                    <a:pt x="8066532" y="0"/>
                  </a:lnTo>
                </a:path>
              </a:pathLst>
            </a:custGeom>
            <a:ln w="57912">
              <a:solidFill>
                <a:srgbClr val="0C9B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87" y="2093976"/>
              <a:ext cx="1444752" cy="14325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49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Active/Passive – the VGW</a:t>
            </a:r>
            <a:r>
              <a:rPr spc="60" dirty="0"/>
              <a:t> </a:t>
            </a:r>
            <a:r>
              <a:rPr spc="-5" dirty="0"/>
              <a:t>Perspective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43700" y="2299716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7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169.254.254.10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40461" y="3052381"/>
            <a:ext cx="1521460" cy="213995"/>
            <a:chOff x="6740461" y="3052381"/>
            <a:chExt cx="1521460" cy="213995"/>
          </a:xfrm>
        </p:grpSpPr>
        <p:sp>
          <p:nvSpPr>
            <p:cNvPr id="16" name="object 16"/>
            <p:cNvSpPr/>
            <p:nvPr/>
          </p:nvSpPr>
          <p:spPr>
            <a:xfrm>
              <a:off x="6745223" y="3057144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1511807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1511807" y="204215"/>
                  </a:lnTo>
                  <a:lnTo>
                    <a:pt x="1511807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5223" y="3057144"/>
              <a:ext cx="1511935" cy="204470"/>
            </a:xfrm>
            <a:custGeom>
              <a:avLst/>
              <a:gdLst/>
              <a:ahLst/>
              <a:cxnLst/>
              <a:rect l="l" t="t" r="r" b="b"/>
              <a:pathLst>
                <a:path w="1511934" h="204470">
                  <a:moveTo>
                    <a:pt x="0" y="204215"/>
                  </a:moveTo>
                  <a:lnTo>
                    <a:pt x="1511807" y="204215"/>
                  </a:lnTo>
                  <a:lnTo>
                    <a:pt x="1511807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0652" y="3052572"/>
            <a:ext cx="1521460" cy="2133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8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169.254.254.14</a:t>
            </a:r>
            <a:r>
              <a:rPr sz="10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65341" y="3234689"/>
            <a:ext cx="2745105" cy="1015365"/>
          </a:xfrm>
          <a:custGeom>
            <a:avLst/>
            <a:gdLst/>
            <a:ahLst/>
            <a:cxnLst/>
            <a:rect l="l" t="t" r="r" b="b"/>
            <a:pathLst>
              <a:path w="2745104" h="1015364">
                <a:moveTo>
                  <a:pt x="0" y="507492"/>
                </a:moveTo>
                <a:lnTo>
                  <a:pt x="6665" y="457154"/>
                </a:lnTo>
                <a:lnTo>
                  <a:pt x="26243" y="408218"/>
                </a:lnTo>
                <a:lnTo>
                  <a:pt x="58104" y="360918"/>
                </a:lnTo>
                <a:lnTo>
                  <a:pt x="101619" y="315485"/>
                </a:lnTo>
                <a:lnTo>
                  <a:pt x="156159" y="272153"/>
                </a:lnTo>
                <a:lnTo>
                  <a:pt x="221095" y="231153"/>
                </a:lnTo>
                <a:lnTo>
                  <a:pt x="257265" y="211600"/>
                </a:lnTo>
                <a:lnTo>
                  <a:pt x="295798" y="192718"/>
                </a:lnTo>
                <a:lnTo>
                  <a:pt x="336616" y="174536"/>
                </a:lnTo>
                <a:lnTo>
                  <a:pt x="379640" y="157082"/>
                </a:lnTo>
                <a:lnTo>
                  <a:pt x="424791" y="140385"/>
                </a:lnTo>
                <a:lnTo>
                  <a:pt x="471991" y="124476"/>
                </a:lnTo>
                <a:lnTo>
                  <a:pt x="521160" y="109382"/>
                </a:lnTo>
                <a:lnTo>
                  <a:pt x="572221" y="95133"/>
                </a:lnTo>
                <a:lnTo>
                  <a:pt x="625095" y="81757"/>
                </a:lnTo>
                <a:lnTo>
                  <a:pt x="679704" y="69285"/>
                </a:lnTo>
                <a:lnTo>
                  <a:pt x="735967" y="57745"/>
                </a:lnTo>
                <a:lnTo>
                  <a:pt x="793808" y="47166"/>
                </a:lnTo>
                <a:lnTo>
                  <a:pt x="853147" y="37577"/>
                </a:lnTo>
                <a:lnTo>
                  <a:pt x="913905" y="29007"/>
                </a:lnTo>
                <a:lnTo>
                  <a:pt x="976005" y="21485"/>
                </a:lnTo>
                <a:lnTo>
                  <a:pt x="1039367" y="15041"/>
                </a:lnTo>
                <a:lnTo>
                  <a:pt x="1103913" y="9704"/>
                </a:lnTo>
                <a:lnTo>
                  <a:pt x="1169564" y="5502"/>
                </a:lnTo>
                <a:lnTo>
                  <a:pt x="1236241" y="2464"/>
                </a:lnTo>
                <a:lnTo>
                  <a:pt x="1303867" y="621"/>
                </a:lnTo>
                <a:lnTo>
                  <a:pt x="1372362" y="0"/>
                </a:lnTo>
                <a:lnTo>
                  <a:pt x="1440856" y="621"/>
                </a:lnTo>
                <a:lnTo>
                  <a:pt x="1508482" y="2464"/>
                </a:lnTo>
                <a:lnTo>
                  <a:pt x="1575159" y="5502"/>
                </a:lnTo>
                <a:lnTo>
                  <a:pt x="1640810" y="9704"/>
                </a:lnTo>
                <a:lnTo>
                  <a:pt x="1705356" y="15041"/>
                </a:lnTo>
                <a:lnTo>
                  <a:pt x="1768718" y="21485"/>
                </a:lnTo>
                <a:lnTo>
                  <a:pt x="1830818" y="29007"/>
                </a:lnTo>
                <a:lnTo>
                  <a:pt x="1891576" y="37577"/>
                </a:lnTo>
                <a:lnTo>
                  <a:pt x="1950915" y="47166"/>
                </a:lnTo>
                <a:lnTo>
                  <a:pt x="2008756" y="57745"/>
                </a:lnTo>
                <a:lnTo>
                  <a:pt x="2065020" y="69285"/>
                </a:lnTo>
                <a:lnTo>
                  <a:pt x="2119628" y="81757"/>
                </a:lnTo>
                <a:lnTo>
                  <a:pt x="2172502" y="95133"/>
                </a:lnTo>
                <a:lnTo>
                  <a:pt x="2223563" y="109382"/>
                </a:lnTo>
                <a:lnTo>
                  <a:pt x="2272732" y="124476"/>
                </a:lnTo>
                <a:lnTo>
                  <a:pt x="2319932" y="140385"/>
                </a:lnTo>
                <a:lnTo>
                  <a:pt x="2365083" y="157082"/>
                </a:lnTo>
                <a:lnTo>
                  <a:pt x="2408107" y="174536"/>
                </a:lnTo>
                <a:lnTo>
                  <a:pt x="2448925" y="192718"/>
                </a:lnTo>
                <a:lnTo>
                  <a:pt x="2487458" y="211600"/>
                </a:lnTo>
                <a:lnTo>
                  <a:pt x="2523628" y="231153"/>
                </a:lnTo>
                <a:lnTo>
                  <a:pt x="2557356" y="251347"/>
                </a:lnTo>
                <a:lnTo>
                  <a:pt x="2617173" y="293542"/>
                </a:lnTo>
                <a:lnTo>
                  <a:pt x="2666279" y="337954"/>
                </a:lnTo>
                <a:lnTo>
                  <a:pt x="2704046" y="384349"/>
                </a:lnTo>
                <a:lnTo>
                  <a:pt x="2729844" y="432496"/>
                </a:lnTo>
                <a:lnTo>
                  <a:pt x="2743044" y="482162"/>
                </a:lnTo>
                <a:lnTo>
                  <a:pt x="2744724" y="507492"/>
                </a:lnTo>
                <a:lnTo>
                  <a:pt x="2743044" y="532820"/>
                </a:lnTo>
                <a:lnTo>
                  <a:pt x="2729844" y="582484"/>
                </a:lnTo>
                <a:lnTo>
                  <a:pt x="2704046" y="630630"/>
                </a:lnTo>
                <a:lnTo>
                  <a:pt x="2666279" y="677024"/>
                </a:lnTo>
                <a:lnTo>
                  <a:pt x="2617173" y="721436"/>
                </a:lnTo>
                <a:lnTo>
                  <a:pt x="2557356" y="763631"/>
                </a:lnTo>
                <a:lnTo>
                  <a:pt x="2523628" y="783825"/>
                </a:lnTo>
                <a:lnTo>
                  <a:pt x="2487458" y="803377"/>
                </a:lnTo>
                <a:lnTo>
                  <a:pt x="2448925" y="822259"/>
                </a:lnTo>
                <a:lnTo>
                  <a:pt x="2408107" y="840442"/>
                </a:lnTo>
                <a:lnTo>
                  <a:pt x="2365083" y="857896"/>
                </a:lnTo>
                <a:lnTo>
                  <a:pt x="2319932" y="874593"/>
                </a:lnTo>
                <a:lnTo>
                  <a:pt x="2272732" y="890503"/>
                </a:lnTo>
                <a:lnTo>
                  <a:pt x="2223563" y="905597"/>
                </a:lnTo>
                <a:lnTo>
                  <a:pt x="2172502" y="919847"/>
                </a:lnTo>
                <a:lnTo>
                  <a:pt x="2119628" y="933222"/>
                </a:lnTo>
                <a:lnTo>
                  <a:pt x="2065019" y="945695"/>
                </a:lnTo>
                <a:lnTo>
                  <a:pt x="2008756" y="957236"/>
                </a:lnTo>
                <a:lnTo>
                  <a:pt x="1950915" y="967815"/>
                </a:lnTo>
                <a:lnTo>
                  <a:pt x="1891576" y="977405"/>
                </a:lnTo>
                <a:lnTo>
                  <a:pt x="1830818" y="985975"/>
                </a:lnTo>
                <a:lnTo>
                  <a:pt x="1768718" y="993496"/>
                </a:lnTo>
                <a:lnTo>
                  <a:pt x="1705356" y="999941"/>
                </a:lnTo>
                <a:lnTo>
                  <a:pt x="1640810" y="1005279"/>
                </a:lnTo>
                <a:lnTo>
                  <a:pt x="1575159" y="1009481"/>
                </a:lnTo>
                <a:lnTo>
                  <a:pt x="1508482" y="1012519"/>
                </a:lnTo>
                <a:lnTo>
                  <a:pt x="1440856" y="1014362"/>
                </a:lnTo>
                <a:lnTo>
                  <a:pt x="1372362" y="1014984"/>
                </a:lnTo>
                <a:lnTo>
                  <a:pt x="1303867" y="1014362"/>
                </a:lnTo>
                <a:lnTo>
                  <a:pt x="1236241" y="1012519"/>
                </a:lnTo>
                <a:lnTo>
                  <a:pt x="1169564" y="1009481"/>
                </a:lnTo>
                <a:lnTo>
                  <a:pt x="1103913" y="1005279"/>
                </a:lnTo>
                <a:lnTo>
                  <a:pt x="1039367" y="999941"/>
                </a:lnTo>
                <a:lnTo>
                  <a:pt x="976005" y="993496"/>
                </a:lnTo>
                <a:lnTo>
                  <a:pt x="913905" y="985975"/>
                </a:lnTo>
                <a:lnTo>
                  <a:pt x="853147" y="977405"/>
                </a:lnTo>
                <a:lnTo>
                  <a:pt x="793808" y="967815"/>
                </a:lnTo>
                <a:lnTo>
                  <a:pt x="735967" y="957236"/>
                </a:lnTo>
                <a:lnTo>
                  <a:pt x="679704" y="945695"/>
                </a:lnTo>
                <a:lnTo>
                  <a:pt x="625095" y="933222"/>
                </a:lnTo>
                <a:lnTo>
                  <a:pt x="572221" y="919847"/>
                </a:lnTo>
                <a:lnTo>
                  <a:pt x="521160" y="905597"/>
                </a:lnTo>
                <a:lnTo>
                  <a:pt x="471991" y="890503"/>
                </a:lnTo>
                <a:lnTo>
                  <a:pt x="424791" y="874593"/>
                </a:lnTo>
                <a:lnTo>
                  <a:pt x="379640" y="857896"/>
                </a:lnTo>
                <a:lnTo>
                  <a:pt x="336616" y="840442"/>
                </a:lnTo>
                <a:lnTo>
                  <a:pt x="295798" y="822259"/>
                </a:lnTo>
                <a:lnTo>
                  <a:pt x="257265" y="803377"/>
                </a:lnTo>
                <a:lnTo>
                  <a:pt x="221095" y="783825"/>
                </a:lnTo>
                <a:lnTo>
                  <a:pt x="187367" y="763631"/>
                </a:lnTo>
                <a:lnTo>
                  <a:pt x="127550" y="721436"/>
                </a:lnTo>
                <a:lnTo>
                  <a:pt x="78444" y="677024"/>
                </a:lnTo>
                <a:lnTo>
                  <a:pt x="40677" y="630630"/>
                </a:lnTo>
                <a:lnTo>
                  <a:pt x="14879" y="582484"/>
                </a:lnTo>
                <a:lnTo>
                  <a:pt x="1679" y="532820"/>
                </a:lnTo>
                <a:lnTo>
                  <a:pt x="0" y="50749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7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</a:t>
            </a:r>
            <a:r>
              <a:rPr spc="-10" dirty="0"/>
              <a:t>Virtual</a:t>
            </a:r>
            <a:r>
              <a:rPr spc="-3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91019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access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Amazon Public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Requires Public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can’t provide them, raise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case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Public ASN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 owned by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customer – Private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Inter-Region is available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012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VIF – Inter-Region – US</a:t>
            </a:r>
            <a:r>
              <a:rPr spc="50" dirty="0"/>
              <a:t> </a:t>
            </a:r>
            <a:r>
              <a:rPr spc="-10" dirty="0"/>
              <a:t>Only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59269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VIF’s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receive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prefixes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 US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Regions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Prefixes are identified by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BGP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Communities  Advertisements can be controlled via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Communities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012" y="3300984"/>
            <a:ext cx="7597140" cy="856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7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</a:t>
            </a:r>
            <a:r>
              <a:rPr spc="-10" dirty="0"/>
              <a:t>Virtual</a:t>
            </a:r>
            <a:r>
              <a:rPr spc="-3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03375" y="1116964"/>
            <a:ext cx="8044180" cy="2900680"/>
            <a:chOff x="1103375" y="1116964"/>
            <a:chExt cx="8044180" cy="2900680"/>
          </a:xfrm>
        </p:grpSpPr>
        <p:sp>
          <p:nvSpPr>
            <p:cNvPr id="5" name="object 5"/>
            <p:cNvSpPr/>
            <p:nvPr/>
          </p:nvSpPr>
          <p:spPr>
            <a:xfrm>
              <a:off x="7912607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75447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46847" y="2208275"/>
              <a:ext cx="731520" cy="7269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3375" y="2484119"/>
              <a:ext cx="6605016" cy="1798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6047" y="2535936"/>
              <a:ext cx="6491605" cy="36830"/>
            </a:xfrm>
            <a:custGeom>
              <a:avLst/>
              <a:gdLst/>
              <a:ahLst/>
              <a:cxnLst/>
              <a:rect l="l" t="t" r="r" b="b"/>
              <a:pathLst>
                <a:path w="6491605" h="36830">
                  <a:moveTo>
                    <a:pt x="0" y="0"/>
                  </a:moveTo>
                  <a:lnTo>
                    <a:pt x="6491097" y="36321"/>
                  </a:lnTo>
                </a:path>
              </a:pathLst>
            </a:custGeom>
            <a:ln w="579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77173" y="4635195"/>
            <a:ext cx="3194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29193" y="1184528"/>
            <a:ext cx="8807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05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885188" y="932688"/>
          <a:ext cx="1522730" cy="1213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dxvif-wwxxyyzz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54.239.244.57</a:t>
                      </a:r>
                      <a:r>
                        <a:rPr sz="105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961888" y="918972"/>
          <a:ext cx="1844039" cy="121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7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gi0/0.200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54.239.244.56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65001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6141529" y="2942653"/>
            <a:ext cx="1666239" cy="548005"/>
            <a:chOff x="6141529" y="2942653"/>
            <a:chExt cx="1666239" cy="548005"/>
          </a:xfrm>
        </p:grpSpPr>
        <p:sp>
          <p:nvSpPr>
            <p:cNvPr id="19" name="object 19"/>
            <p:cNvSpPr/>
            <p:nvPr/>
          </p:nvSpPr>
          <p:spPr>
            <a:xfrm>
              <a:off x="6146291" y="2947416"/>
              <a:ext cx="1656714" cy="538480"/>
            </a:xfrm>
            <a:custGeom>
              <a:avLst/>
              <a:gdLst/>
              <a:ahLst/>
              <a:cxnLst/>
              <a:rect l="l" t="t" r="r" b="b"/>
              <a:pathLst>
                <a:path w="1656715" h="538479">
                  <a:moveTo>
                    <a:pt x="1656588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656588" y="537972"/>
                  </a:lnTo>
                  <a:lnTo>
                    <a:pt x="1656588" y="0"/>
                  </a:lnTo>
                  <a:close/>
                </a:path>
              </a:pathLst>
            </a:custGeom>
            <a:solidFill>
              <a:srgbClr val="E9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46291" y="2947416"/>
              <a:ext cx="1656714" cy="538480"/>
            </a:xfrm>
            <a:custGeom>
              <a:avLst/>
              <a:gdLst/>
              <a:ahLst/>
              <a:cxnLst/>
              <a:rect l="l" t="t" r="r" b="b"/>
              <a:pathLst>
                <a:path w="1656715" h="538479">
                  <a:moveTo>
                    <a:pt x="0" y="537972"/>
                  </a:moveTo>
                  <a:lnTo>
                    <a:pt x="1656588" y="537972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9143">
              <a:solidFill>
                <a:srgbClr val="E97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25921" y="2977388"/>
            <a:ext cx="137795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AS65001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Announcing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54.239.244.56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/31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90141" y="2942844"/>
          <a:ext cx="4251960" cy="1828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987">
                <a:tc>
                  <a:txBody>
                    <a:bodyPr/>
                    <a:lstStyle/>
                    <a:p>
                      <a:pPr marL="95885" marR="406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AS7224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Announcing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184.72.96.0/19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ts val="1275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7224 16509 14618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95885">
                        <a:lnSpc>
                          <a:spcPts val="117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184.72.128.0/17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175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7224 16509 14618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99">
                <a:tc>
                  <a:txBody>
                    <a:bodyPr/>
                    <a:lstStyle/>
                    <a:p>
                      <a:pPr marL="95885">
                        <a:lnSpc>
                          <a:spcPts val="126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184.73.0.0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265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16509 14618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marL="95885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184.169.128.0/17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22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7224 16509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52">
                <a:tc>
                  <a:txBody>
                    <a:bodyPr/>
                    <a:lstStyle/>
                    <a:p>
                      <a:pPr marL="95885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199.127.232.0/22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22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7224 16509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95885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199.255.192.0/22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220"/>
                        </a:lnSpc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via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7224 16509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 marL="95885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…...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72">
                <a:tc>
                  <a:txBody>
                    <a:bodyPr/>
                    <a:lstStyle/>
                    <a:p>
                      <a:pPr marL="95885">
                        <a:lnSpc>
                          <a:spcPts val="126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97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66700" y="1886711"/>
            <a:ext cx="1464564" cy="1464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7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</a:t>
            </a:r>
            <a:r>
              <a:rPr spc="-10" dirty="0"/>
              <a:t>Virtual</a:t>
            </a:r>
            <a:r>
              <a:rPr spc="-35" dirty="0"/>
              <a:t> </a:t>
            </a:r>
            <a:r>
              <a:rPr spc="-5" dirty="0"/>
              <a:t>Interface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643127"/>
            <a:ext cx="8906510" cy="4357370"/>
            <a:chOff x="266700" y="643127"/>
            <a:chExt cx="8906510" cy="4357370"/>
          </a:xfrm>
        </p:grpSpPr>
        <p:sp>
          <p:nvSpPr>
            <p:cNvPr id="4" name="object 4"/>
            <p:cNvSpPr/>
            <p:nvPr/>
          </p:nvSpPr>
          <p:spPr>
            <a:xfrm>
              <a:off x="1103375" y="1239011"/>
              <a:ext cx="8040624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6047" y="1290827"/>
              <a:ext cx="7998459" cy="45085"/>
            </a:xfrm>
            <a:custGeom>
              <a:avLst/>
              <a:gdLst/>
              <a:ahLst/>
              <a:cxnLst/>
              <a:rect l="l" t="t" r="r" b="b"/>
              <a:pathLst>
                <a:path w="7998459" h="45084">
                  <a:moveTo>
                    <a:pt x="0" y="0"/>
                  </a:moveTo>
                  <a:lnTo>
                    <a:pt x="7997952" y="44798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643127"/>
              <a:ext cx="1712976" cy="1711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6047" y="2225039"/>
              <a:ext cx="5914644" cy="2775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1032" y="1568196"/>
            <a:ext cx="1778635" cy="247015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730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54.239.244.57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/31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1032" y="1859279"/>
            <a:ext cx="1778635" cy="24892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857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7224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225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Corporate</a:t>
            </a:r>
            <a:r>
              <a:rPr spc="-35" dirty="0"/>
              <a:t> </a:t>
            </a:r>
            <a:r>
              <a:rPr spc="-5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60847" y="757427"/>
            <a:ext cx="3336290" cy="3260090"/>
            <a:chOff x="5260847" y="757427"/>
            <a:chExt cx="3336290" cy="3260090"/>
          </a:xfrm>
        </p:grpSpPr>
        <p:sp>
          <p:nvSpPr>
            <p:cNvPr id="4" name="object 4"/>
            <p:cNvSpPr/>
            <p:nvPr/>
          </p:nvSpPr>
          <p:spPr>
            <a:xfrm>
              <a:off x="5626607" y="1120139"/>
              <a:ext cx="2967355" cy="2894330"/>
            </a:xfrm>
            <a:custGeom>
              <a:avLst/>
              <a:gdLst/>
              <a:ahLst/>
              <a:cxnLst/>
              <a:rect l="l" t="t" r="r" b="b"/>
              <a:pathLst>
                <a:path w="2967354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2683128" y="0"/>
                  </a:lnTo>
                  <a:lnTo>
                    <a:pt x="2729197" y="3719"/>
                  </a:lnTo>
                  <a:lnTo>
                    <a:pt x="2772903" y="14489"/>
                  </a:lnTo>
                  <a:lnTo>
                    <a:pt x="2813663" y="31721"/>
                  </a:lnTo>
                  <a:lnTo>
                    <a:pt x="2850888" y="54831"/>
                  </a:lnTo>
                  <a:lnTo>
                    <a:pt x="2883995" y="83232"/>
                  </a:lnTo>
                  <a:lnTo>
                    <a:pt x="2912396" y="116339"/>
                  </a:lnTo>
                  <a:lnTo>
                    <a:pt x="2935506" y="153564"/>
                  </a:lnTo>
                  <a:lnTo>
                    <a:pt x="2952738" y="194324"/>
                  </a:lnTo>
                  <a:lnTo>
                    <a:pt x="2963508" y="238030"/>
                  </a:lnTo>
                  <a:lnTo>
                    <a:pt x="2967227" y="284099"/>
                  </a:lnTo>
                  <a:lnTo>
                    <a:pt x="2967227" y="2609977"/>
                  </a:lnTo>
                  <a:lnTo>
                    <a:pt x="2963508" y="2656054"/>
                  </a:lnTo>
                  <a:lnTo>
                    <a:pt x="2952738" y="2699766"/>
                  </a:lnTo>
                  <a:lnTo>
                    <a:pt x="2935506" y="2740527"/>
                  </a:lnTo>
                  <a:lnTo>
                    <a:pt x="2912396" y="2777753"/>
                  </a:lnTo>
                  <a:lnTo>
                    <a:pt x="2883995" y="2810857"/>
                  </a:lnTo>
                  <a:lnTo>
                    <a:pt x="2850888" y="2839255"/>
                  </a:lnTo>
                  <a:lnTo>
                    <a:pt x="2813663" y="2862361"/>
                  </a:lnTo>
                  <a:lnTo>
                    <a:pt x="2772903" y="2879590"/>
                  </a:lnTo>
                  <a:lnTo>
                    <a:pt x="2729197" y="2890357"/>
                  </a:lnTo>
                  <a:lnTo>
                    <a:pt x="2683128" y="2894076"/>
                  </a:ln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395" y="757427"/>
              <a:ext cx="731520" cy="731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9715" y="1527047"/>
              <a:ext cx="731519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4015" y="1664208"/>
              <a:ext cx="731519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7203" y="1525523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3027" y="1662683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8859" y="2825495"/>
              <a:ext cx="731519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3159" y="2962655"/>
              <a:ext cx="731519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89447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60" h="563880">
                  <a:moveTo>
                    <a:pt x="32766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60" y="56388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0847" y="2208275"/>
              <a:ext cx="731520" cy="726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90815" y="2814827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5115" y="2951988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7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</a:t>
            </a:r>
            <a:r>
              <a:rPr spc="-10" dirty="0"/>
              <a:t>Virtual</a:t>
            </a:r>
            <a:r>
              <a:rPr spc="-35" dirty="0"/>
              <a:t> </a:t>
            </a:r>
            <a:r>
              <a:rPr spc="-5" dirty="0"/>
              <a:t>Interface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00" y="643127"/>
            <a:ext cx="8906510" cy="4000500"/>
            <a:chOff x="266700" y="643127"/>
            <a:chExt cx="8906510" cy="4000500"/>
          </a:xfrm>
        </p:grpSpPr>
        <p:sp>
          <p:nvSpPr>
            <p:cNvPr id="4" name="object 4"/>
            <p:cNvSpPr/>
            <p:nvPr/>
          </p:nvSpPr>
          <p:spPr>
            <a:xfrm>
              <a:off x="1103375" y="1239011"/>
              <a:ext cx="8040624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6047" y="1290827"/>
              <a:ext cx="7998459" cy="45085"/>
            </a:xfrm>
            <a:custGeom>
              <a:avLst/>
              <a:gdLst/>
              <a:ahLst/>
              <a:cxnLst/>
              <a:rect l="l" t="t" r="r" b="b"/>
              <a:pathLst>
                <a:path w="7998459" h="45084">
                  <a:moveTo>
                    <a:pt x="0" y="0"/>
                  </a:moveTo>
                  <a:lnTo>
                    <a:pt x="7997952" y="44798"/>
                  </a:lnTo>
                </a:path>
              </a:pathLst>
            </a:custGeom>
            <a:ln w="57911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643127"/>
              <a:ext cx="1712976" cy="1711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055" y="2353055"/>
              <a:ext cx="8189976" cy="2290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5698" y="3944874"/>
              <a:ext cx="2464435" cy="311150"/>
            </a:xfrm>
            <a:custGeom>
              <a:avLst/>
              <a:gdLst/>
              <a:ahLst/>
              <a:cxnLst/>
              <a:rect l="l" t="t" r="r" b="b"/>
              <a:pathLst>
                <a:path w="2464435" h="311150">
                  <a:moveTo>
                    <a:pt x="0" y="155447"/>
                  </a:moveTo>
                  <a:lnTo>
                    <a:pt x="37633" y="117172"/>
                  </a:lnTo>
                  <a:lnTo>
                    <a:pt x="82942" y="99264"/>
                  </a:lnTo>
                  <a:lnTo>
                    <a:pt x="144372" y="82370"/>
                  </a:lnTo>
                  <a:lnTo>
                    <a:pt x="220770" y="66637"/>
                  </a:lnTo>
                  <a:lnTo>
                    <a:pt x="264220" y="59250"/>
                  </a:lnTo>
                  <a:lnTo>
                    <a:pt x="310979" y="52208"/>
                  </a:lnTo>
                  <a:lnTo>
                    <a:pt x="360902" y="45529"/>
                  </a:lnTo>
                  <a:lnTo>
                    <a:pt x="413845" y="39231"/>
                  </a:lnTo>
                  <a:lnTo>
                    <a:pt x="469663" y="33332"/>
                  </a:lnTo>
                  <a:lnTo>
                    <a:pt x="528212" y="27850"/>
                  </a:lnTo>
                  <a:lnTo>
                    <a:pt x="589348" y="22805"/>
                  </a:lnTo>
                  <a:lnTo>
                    <a:pt x="652927" y="18213"/>
                  </a:lnTo>
                  <a:lnTo>
                    <a:pt x="718803" y="14093"/>
                  </a:lnTo>
                  <a:lnTo>
                    <a:pt x="786833" y="10463"/>
                  </a:lnTo>
                  <a:lnTo>
                    <a:pt x="856872" y="7342"/>
                  </a:lnTo>
                  <a:lnTo>
                    <a:pt x="928776" y="4747"/>
                  </a:lnTo>
                  <a:lnTo>
                    <a:pt x="1002401" y="2697"/>
                  </a:lnTo>
                  <a:lnTo>
                    <a:pt x="1077601" y="1211"/>
                  </a:lnTo>
                  <a:lnTo>
                    <a:pt x="1154234" y="305"/>
                  </a:lnTo>
                  <a:lnTo>
                    <a:pt x="1232153" y="0"/>
                  </a:lnTo>
                  <a:lnTo>
                    <a:pt x="1310073" y="305"/>
                  </a:lnTo>
                  <a:lnTo>
                    <a:pt x="1386706" y="1211"/>
                  </a:lnTo>
                  <a:lnTo>
                    <a:pt x="1461906" y="2697"/>
                  </a:lnTo>
                  <a:lnTo>
                    <a:pt x="1535531" y="4747"/>
                  </a:lnTo>
                  <a:lnTo>
                    <a:pt x="1607435" y="7342"/>
                  </a:lnTo>
                  <a:lnTo>
                    <a:pt x="1677474" y="10463"/>
                  </a:lnTo>
                  <a:lnTo>
                    <a:pt x="1745504" y="14093"/>
                  </a:lnTo>
                  <a:lnTo>
                    <a:pt x="1811380" y="18213"/>
                  </a:lnTo>
                  <a:lnTo>
                    <a:pt x="1874959" y="22805"/>
                  </a:lnTo>
                  <a:lnTo>
                    <a:pt x="1936095" y="27850"/>
                  </a:lnTo>
                  <a:lnTo>
                    <a:pt x="1994644" y="33332"/>
                  </a:lnTo>
                  <a:lnTo>
                    <a:pt x="2050462" y="39231"/>
                  </a:lnTo>
                  <a:lnTo>
                    <a:pt x="2103405" y="45529"/>
                  </a:lnTo>
                  <a:lnTo>
                    <a:pt x="2153328" y="52208"/>
                  </a:lnTo>
                  <a:lnTo>
                    <a:pt x="2200087" y="59250"/>
                  </a:lnTo>
                  <a:lnTo>
                    <a:pt x="2243537" y="66637"/>
                  </a:lnTo>
                  <a:lnTo>
                    <a:pt x="2283535" y="74349"/>
                  </a:lnTo>
                  <a:lnTo>
                    <a:pt x="2352593" y="90681"/>
                  </a:lnTo>
                  <a:lnTo>
                    <a:pt x="2406107" y="108100"/>
                  </a:lnTo>
                  <a:lnTo>
                    <a:pt x="2442922" y="126461"/>
                  </a:lnTo>
                  <a:lnTo>
                    <a:pt x="2464307" y="155447"/>
                  </a:lnTo>
                  <a:lnTo>
                    <a:pt x="2461883" y="165278"/>
                  </a:lnTo>
                  <a:lnTo>
                    <a:pt x="2426674" y="193723"/>
                  </a:lnTo>
                  <a:lnTo>
                    <a:pt x="2381365" y="211631"/>
                  </a:lnTo>
                  <a:lnTo>
                    <a:pt x="2319935" y="228525"/>
                  </a:lnTo>
                  <a:lnTo>
                    <a:pt x="2243537" y="244258"/>
                  </a:lnTo>
                  <a:lnTo>
                    <a:pt x="2200087" y="251645"/>
                  </a:lnTo>
                  <a:lnTo>
                    <a:pt x="2153328" y="258687"/>
                  </a:lnTo>
                  <a:lnTo>
                    <a:pt x="2103405" y="265366"/>
                  </a:lnTo>
                  <a:lnTo>
                    <a:pt x="2050462" y="271664"/>
                  </a:lnTo>
                  <a:lnTo>
                    <a:pt x="1994644" y="277563"/>
                  </a:lnTo>
                  <a:lnTo>
                    <a:pt x="1936095" y="283045"/>
                  </a:lnTo>
                  <a:lnTo>
                    <a:pt x="1874959" y="288090"/>
                  </a:lnTo>
                  <a:lnTo>
                    <a:pt x="1811380" y="292682"/>
                  </a:lnTo>
                  <a:lnTo>
                    <a:pt x="1745504" y="296802"/>
                  </a:lnTo>
                  <a:lnTo>
                    <a:pt x="1677474" y="300432"/>
                  </a:lnTo>
                  <a:lnTo>
                    <a:pt x="1607435" y="303553"/>
                  </a:lnTo>
                  <a:lnTo>
                    <a:pt x="1535531" y="306148"/>
                  </a:lnTo>
                  <a:lnTo>
                    <a:pt x="1461906" y="308198"/>
                  </a:lnTo>
                  <a:lnTo>
                    <a:pt x="1386706" y="309684"/>
                  </a:lnTo>
                  <a:lnTo>
                    <a:pt x="1310073" y="310590"/>
                  </a:lnTo>
                  <a:lnTo>
                    <a:pt x="1232153" y="310895"/>
                  </a:lnTo>
                  <a:lnTo>
                    <a:pt x="1154234" y="310590"/>
                  </a:lnTo>
                  <a:lnTo>
                    <a:pt x="1077601" y="309684"/>
                  </a:lnTo>
                  <a:lnTo>
                    <a:pt x="1002401" y="308198"/>
                  </a:lnTo>
                  <a:lnTo>
                    <a:pt x="928776" y="306148"/>
                  </a:lnTo>
                  <a:lnTo>
                    <a:pt x="856872" y="303553"/>
                  </a:lnTo>
                  <a:lnTo>
                    <a:pt x="786833" y="300432"/>
                  </a:lnTo>
                  <a:lnTo>
                    <a:pt x="718803" y="296802"/>
                  </a:lnTo>
                  <a:lnTo>
                    <a:pt x="652927" y="292682"/>
                  </a:lnTo>
                  <a:lnTo>
                    <a:pt x="589348" y="288090"/>
                  </a:lnTo>
                  <a:lnTo>
                    <a:pt x="528212" y="283045"/>
                  </a:lnTo>
                  <a:lnTo>
                    <a:pt x="469663" y="277563"/>
                  </a:lnTo>
                  <a:lnTo>
                    <a:pt x="413845" y="271664"/>
                  </a:lnTo>
                  <a:lnTo>
                    <a:pt x="360902" y="265366"/>
                  </a:lnTo>
                  <a:lnTo>
                    <a:pt x="310979" y="258687"/>
                  </a:lnTo>
                  <a:lnTo>
                    <a:pt x="264220" y="251645"/>
                  </a:lnTo>
                  <a:lnTo>
                    <a:pt x="220770" y="244258"/>
                  </a:lnTo>
                  <a:lnTo>
                    <a:pt x="180772" y="236546"/>
                  </a:lnTo>
                  <a:lnTo>
                    <a:pt x="111714" y="220214"/>
                  </a:lnTo>
                  <a:lnTo>
                    <a:pt x="58200" y="202795"/>
                  </a:lnTo>
                  <a:lnTo>
                    <a:pt x="21385" y="184434"/>
                  </a:lnTo>
                  <a:lnTo>
                    <a:pt x="0" y="155447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61032" y="1568196"/>
            <a:ext cx="1778635" cy="247015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730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54.239.244.57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/31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1032" y="1859279"/>
            <a:ext cx="1778635" cy="24892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857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7224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2103881"/>
            <a:ext cx="4286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Ordering</a:t>
            </a:r>
            <a:r>
              <a:rPr sz="4000" spc="-50" dirty="0"/>
              <a:t> </a:t>
            </a:r>
            <a:r>
              <a:rPr sz="4000" spc="-5" dirty="0"/>
              <a:t>Process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spc="-60" dirty="0"/>
              <a:t>AWS </a:t>
            </a:r>
            <a:r>
              <a:rPr spc="-5" dirty="0"/>
              <a:t>Direct</a:t>
            </a:r>
            <a:r>
              <a:rPr spc="-4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91401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Receive</a:t>
            </a:r>
            <a:r>
              <a:rPr sz="20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LOA-CFA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Cross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5671" y="1025651"/>
            <a:ext cx="2482595" cy="3358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506" y="4717825"/>
            <a:ext cx="3411854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6. Configure Customer</a:t>
            </a:r>
            <a:r>
              <a:rPr sz="2000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spc="-60" dirty="0"/>
              <a:t>AWS </a:t>
            </a:r>
            <a:r>
              <a:rPr spc="-5" dirty="0"/>
              <a:t>Direct</a:t>
            </a:r>
            <a:r>
              <a:rPr spc="-4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91401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Select </a:t>
            </a:r>
            <a:r>
              <a:rPr sz="2000" spc="-4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Receive</a:t>
            </a:r>
            <a:r>
              <a:rPr sz="20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LOA-CFA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Cross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8603" y="1778507"/>
            <a:ext cx="4472940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506" y="4717825"/>
            <a:ext cx="3411854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6. Configure Customer</a:t>
            </a:r>
            <a:r>
              <a:rPr sz="2000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spc="-60" dirty="0"/>
              <a:t>AWS </a:t>
            </a:r>
            <a:r>
              <a:rPr spc="-5" dirty="0"/>
              <a:t>Direct</a:t>
            </a:r>
            <a:r>
              <a:rPr spc="-4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91401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Select </a:t>
            </a:r>
            <a:r>
              <a:rPr sz="2000" spc="-4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LOA-CFA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Cross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8435" y="2453639"/>
            <a:ext cx="4524756" cy="218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506" y="4717825"/>
            <a:ext cx="3411854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6. Configure Customer</a:t>
            </a:r>
            <a:r>
              <a:rPr sz="2000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spc="-60" dirty="0"/>
              <a:t>AWS </a:t>
            </a:r>
            <a:r>
              <a:rPr spc="-5" dirty="0"/>
              <a:t>Direct</a:t>
            </a:r>
            <a:r>
              <a:rPr spc="-4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91401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Select </a:t>
            </a:r>
            <a:r>
              <a:rPr sz="2000" spc="-4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Receive</a:t>
            </a:r>
            <a:r>
              <a:rPr sz="20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LOA-CFA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3300" y="2764535"/>
            <a:ext cx="4849367" cy="185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506" y="4717825"/>
            <a:ext cx="3411854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6. Configure Customer</a:t>
            </a:r>
            <a:r>
              <a:rPr sz="2000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spc="-60" dirty="0"/>
              <a:t>AWS </a:t>
            </a:r>
            <a:r>
              <a:rPr spc="-5" dirty="0"/>
              <a:t>Direct</a:t>
            </a:r>
            <a:r>
              <a:rPr spc="-4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91401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Select </a:t>
            </a:r>
            <a:r>
              <a:rPr sz="2000" spc="-4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Receive</a:t>
            </a:r>
            <a:r>
              <a:rPr sz="20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LOA-CFA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Cross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148328" y="1057655"/>
            <a:ext cx="4657725" cy="4086225"/>
            <a:chOff x="4148328" y="1057655"/>
            <a:chExt cx="4657725" cy="4086225"/>
          </a:xfrm>
        </p:grpSpPr>
        <p:sp>
          <p:nvSpPr>
            <p:cNvPr id="6" name="object 6"/>
            <p:cNvSpPr/>
            <p:nvPr/>
          </p:nvSpPr>
          <p:spPr>
            <a:xfrm>
              <a:off x="4148328" y="1757171"/>
              <a:ext cx="3919728" cy="33863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4152" y="105765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4152" y="1837943"/>
              <a:ext cx="731520" cy="7315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506" y="4717825"/>
            <a:ext cx="3411854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6. Configure Customer</a:t>
            </a:r>
            <a:r>
              <a:rPr sz="2000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spc="-60" dirty="0"/>
              <a:t>AWS </a:t>
            </a:r>
            <a:r>
              <a:rPr spc="-5" dirty="0"/>
              <a:t>Direct</a:t>
            </a:r>
            <a:r>
              <a:rPr spc="-40" dirty="0"/>
              <a:t> </a:t>
            </a:r>
            <a:r>
              <a:rPr spc="-5" dirty="0"/>
              <a:t>Connect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291401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Select </a:t>
            </a:r>
            <a:r>
              <a:rPr sz="2000" spc="-4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25252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Receive</a:t>
            </a:r>
            <a:r>
              <a:rPr sz="20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Arial"/>
                <a:cs typeface="Arial"/>
              </a:rPr>
              <a:t>LOA-CFA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Cross</a:t>
            </a:r>
            <a:r>
              <a:rPr sz="20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46803" y="2583179"/>
            <a:ext cx="3868420" cy="2433955"/>
            <a:chOff x="4146803" y="2583179"/>
            <a:chExt cx="3868420" cy="2433955"/>
          </a:xfrm>
        </p:grpSpPr>
        <p:sp>
          <p:nvSpPr>
            <p:cNvPr id="5" name="object 5"/>
            <p:cNvSpPr/>
            <p:nvPr/>
          </p:nvSpPr>
          <p:spPr>
            <a:xfrm>
              <a:off x="4146803" y="2583179"/>
              <a:ext cx="3867911" cy="2433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5289" y="4668773"/>
              <a:ext cx="2051685" cy="311150"/>
            </a:xfrm>
            <a:custGeom>
              <a:avLst/>
              <a:gdLst/>
              <a:ahLst/>
              <a:cxnLst/>
              <a:rect l="l" t="t" r="r" b="b"/>
              <a:pathLst>
                <a:path w="2051685" h="311150">
                  <a:moveTo>
                    <a:pt x="0" y="155447"/>
                  </a:moveTo>
                  <a:lnTo>
                    <a:pt x="24725" y="121368"/>
                  </a:lnTo>
                  <a:lnTo>
                    <a:pt x="67029" y="100057"/>
                  </a:lnTo>
                  <a:lnTo>
                    <a:pt x="128137" y="80153"/>
                  </a:lnTo>
                  <a:lnTo>
                    <a:pt x="165246" y="70804"/>
                  </a:lnTo>
                  <a:lnTo>
                    <a:pt x="206462" y="61897"/>
                  </a:lnTo>
                  <a:lnTo>
                    <a:pt x="251585" y="53462"/>
                  </a:lnTo>
                  <a:lnTo>
                    <a:pt x="300418" y="45529"/>
                  </a:lnTo>
                  <a:lnTo>
                    <a:pt x="352761" y="38128"/>
                  </a:lnTo>
                  <a:lnTo>
                    <a:pt x="408417" y="31289"/>
                  </a:lnTo>
                  <a:lnTo>
                    <a:pt x="467187" y="25043"/>
                  </a:lnTo>
                  <a:lnTo>
                    <a:pt x="528873" y="19419"/>
                  </a:lnTo>
                  <a:lnTo>
                    <a:pt x="593276" y="14447"/>
                  </a:lnTo>
                  <a:lnTo>
                    <a:pt x="660199" y="10158"/>
                  </a:lnTo>
                  <a:lnTo>
                    <a:pt x="729441" y="6581"/>
                  </a:lnTo>
                  <a:lnTo>
                    <a:pt x="800806" y="3747"/>
                  </a:lnTo>
                  <a:lnTo>
                    <a:pt x="874095" y="1685"/>
                  </a:lnTo>
                  <a:lnTo>
                    <a:pt x="949110" y="426"/>
                  </a:lnTo>
                  <a:lnTo>
                    <a:pt x="1025651" y="0"/>
                  </a:lnTo>
                  <a:lnTo>
                    <a:pt x="1102193" y="426"/>
                  </a:lnTo>
                  <a:lnTo>
                    <a:pt x="1177208" y="1685"/>
                  </a:lnTo>
                  <a:lnTo>
                    <a:pt x="1250497" y="3747"/>
                  </a:lnTo>
                  <a:lnTo>
                    <a:pt x="1321862" y="6581"/>
                  </a:lnTo>
                  <a:lnTo>
                    <a:pt x="1391104" y="10158"/>
                  </a:lnTo>
                  <a:lnTo>
                    <a:pt x="1458027" y="14447"/>
                  </a:lnTo>
                  <a:lnTo>
                    <a:pt x="1522430" y="19419"/>
                  </a:lnTo>
                  <a:lnTo>
                    <a:pt x="1584116" y="25043"/>
                  </a:lnTo>
                  <a:lnTo>
                    <a:pt x="1642886" y="31289"/>
                  </a:lnTo>
                  <a:lnTo>
                    <a:pt x="1698542" y="38128"/>
                  </a:lnTo>
                  <a:lnTo>
                    <a:pt x="1750885" y="45529"/>
                  </a:lnTo>
                  <a:lnTo>
                    <a:pt x="1799718" y="53462"/>
                  </a:lnTo>
                  <a:lnTo>
                    <a:pt x="1844841" y="61897"/>
                  </a:lnTo>
                  <a:lnTo>
                    <a:pt x="1886057" y="70804"/>
                  </a:lnTo>
                  <a:lnTo>
                    <a:pt x="1923166" y="80153"/>
                  </a:lnTo>
                  <a:lnTo>
                    <a:pt x="1984274" y="100057"/>
                  </a:lnTo>
                  <a:lnTo>
                    <a:pt x="2026578" y="121368"/>
                  </a:lnTo>
                  <a:lnTo>
                    <a:pt x="2051304" y="155447"/>
                  </a:lnTo>
                  <a:lnTo>
                    <a:pt x="2048490" y="167049"/>
                  </a:lnTo>
                  <a:lnTo>
                    <a:pt x="2007876" y="200343"/>
                  </a:lnTo>
                  <a:lnTo>
                    <a:pt x="1955972" y="220981"/>
                  </a:lnTo>
                  <a:lnTo>
                    <a:pt x="1886057" y="240091"/>
                  </a:lnTo>
                  <a:lnTo>
                    <a:pt x="1844841" y="248998"/>
                  </a:lnTo>
                  <a:lnTo>
                    <a:pt x="1799718" y="257433"/>
                  </a:lnTo>
                  <a:lnTo>
                    <a:pt x="1750885" y="265366"/>
                  </a:lnTo>
                  <a:lnTo>
                    <a:pt x="1698542" y="272767"/>
                  </a:lnTo>
                  <a:lnTo>
                    <a:pt x="1642886" y="279606"/>
                  </a:lnTo>
                  <a:lnTo>
                    <a:pt x="1584116" y="285852"/>
                  </a:lnTo>
                  <a:lnTo>
                    <a:pt x="1522430" y="291476"/>
                  </a:lnTo>
                  <a:lnTo>
                    <a:pt x="1458027" y="296448"/>
                  </a:lnTo>
                  <a:lnTo>
                    <a:pt x="1391104" y="300737"/>
                  </a:lnTo>
                  <a:lnTo>
                    <a:pt x="1321862" y="304314"/>
                  </a:lnTo>
                  <a:lnTo>
                    <a:pt x="1250497" y="307148"/>
                  </a:lnTo>
                  <a:lnTo>
                    <a:pt x="1177208" y="309210"/>
                  </a:lnTo>
                  <a:lnTo>
                    <a:pt x="1102193" y="310469"/>
                  </a:lnTo>
                  <a:lnTo>
                    <a:pt x="1025651" y="310895"/>
                  </a:lnTo>
                  <a:lnTo>
                    <a:pt x="949110" y="310469"/>
                  </a:lnTo>
                  <a:lnTo>
                    <a:pt x="874095" y="309210"/>
                  </a:lnTo>
                  <a:lnTo>
                    <a:pt x="800806" y="307148"/>
                  </a:lnTo>
                  <a:lnTo>
                    <a:pt x="729441" y="304314"/>
                  </a:lnTo>
                  <a:lnTo>
                    <a:pt x="660199" y="300737"/>
                  </a:lnTo>
                  <a:lnTo>
                    <a:pt x="593276" y="296448"/>
                  </a:lnTo>
                  <a:lnTo>
                    <a:pt x="528873" y="291476"/>
                  </a:lnTo>
                  <a:lnTo>
                    <a:pt x="467187" y="285852"/>
                  </a:lnTo>
                  <a:lnTo>
                    <a:pt x="408417" y="279606"/>
                  </a:lnTo>
                  <a:lnTo>
                    <a:pt x="352761" y="272767"/>
                  </a:lnTo>
                  <a:lnTo>
                    <a:pt x="300418" y="265366"/>
                  </a:lnTo>
                  <a:lnTo>
                    <a:pt x="251585" y="257433"/>
                  </a:lnTo>
                  <a:lnTo>
                    <a:pt x="206462" y="248998"/>
                  </a:lnTo>
                  <a:lnTo>
                    <a:pt x="165246" y="240091"/>
                  </a:lnTo>
                  <a:lnTo>
                    <a:pt x="128137" y="230742"/>
                  </a:lnTo>
                  <a:lnTo>
                    <a:pt x="67029" y="210838"/>
                  </a:lnTo>
                  <a:lnTo>
                    <a:pt x="24725" y="189527"/>
                  </a:lnTo>
                  <a:lnTo>
                    <a:pt x="0" y="15544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506" y="4717825"/>
            <a:ext cx="3411854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6. Configure Customer</a:t>
            </a:r>
            <a:r>
              <a:rPr sz="2000" spc="-1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831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dirty="0"/>
              <a:t>sub-1G </a:t>
            </a:r>
            <a:r>
              <a:rPr spc="-5" dirty="0"/>
              <a:t>via an APN</a:t>
            </a:r>
            <a:r>
              <a:rPr spc="-70" dirty="0"/>
              <a:t> </a:t>
            </a:r>
            <a:r>
              <a:rPr spc="-5" dirty="0"/>
              <a:t>Partner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6854190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Provide your Direct Connect Partner with Account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Accept Hosted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Configure Customer</a:t>
            </a:r>
            <a:r>
              <a:rPr sz="2000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831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dirty="0"/>
              <a:t>sub-1G </a:t>
            </a:r>
            <a:r>
              <a:rPr spc="-5" dirty="0"/>
              <a:t>via an APN</a:t>
            </a:r>
            <a:r>
              <a:rPr spc="-70" dirty="0"/>
              <a:t> </a:t>
            </a:r>
            <a:r>
              <a:rPr spc="-5" dirty="0"/>
              <a:t>Partner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6854190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Provide your Direct Connect Partner with Account</a:t>
            </a:r>
            <a:r>
              <a:rPr sz="2000" spc="-2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Accept Hosted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Configure Customer</a:t>
            </a:r>
            <a:r>
              <a:rPr sz="2000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5447" y="2639567"/>
            <a:ext cx="4896611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92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50" dirty="0"/>
              <a:t> </a:t>
            </a:r>
            <a:r>
              <a:rPr spc="-5" dirty="0"/>
              <a:t>Environment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619" y="850393"/>
            <a:ext cx="3183890" cy="3223260"/>
            <a:chOff x="769619" y="850393"/>
            <a:chExt cx="3183890" cy="3223260"/>
          </a:xfrm>
        </p:grpSpPr>
        <p:sp>
          <p:nvSpPr>
            <p:cNvPr id="4" name="object 4"/>
            <p:cNvSpPr/>
            <p:nvPr/>
          </p:nvSpPr>
          <p:spPr>
            <a:xfrm>
              <a:off x="798575" y="1101852"/>
              <a:ext cx="2849880" cy="2943225"/>
            </a:xfrm>
            <a:custGeom>
              <a:avLst/>
              <a:gdLst/>
              <a:ahLst/>
              <a:cxnLst/>
              <a:rect l="l" t="t" r="r" b="b"/>
              <a:pathLst>
                <a:path w="2849879" h="2943225">
                  <a:moveTo>
                    <a:pt x="0" y="279781"/>
                  </a:moveTo>
                  <a:lnTo>
                    <a:pt x="3662" y="234389"/>
                  </a:lnTo>
                  <a:lnTo>
                    <a:pt x="14264" y="191333"/>
                  </a:lnTo>
                  <a:lnTo>
                    <a:pt x="31231" y="151187"/>
                  </a:lnTo>
                  <a:lnTo>
                    <a:pt x="53986" y="114528"/>
                  </a:lnTo>
                  <a:lnTo>
                    <a:pt x="81953" y="81930"/>
                  </a:lnTo>
                  <a:lnTo>
                    <a:pt x="114556" y="53969"/>
                  </a:lnTo>
                  <a:lnTo>
                    <a:pt x="151218" y="31221"/>
                  </a:lnTo>
                  <a:lnTo>
                    <a:pt x="191365" y="14259"/>
                  </a:lnTo>
                  <a:lnTo>
                    <a:pt x="234420" y="3660"/>
                  </a:lnTo>
                  <a:lnTo>
                    <a:pt x="279806" y="0"/>
                  </a:lnTo>
                  <a:lnTo>
                    <a:pt x="2570099" y="0"/>
                  </a:lnTo>
                  <a:lnTo>
                    <a:pt x="2615490" y="3660"/>
                  </a:lnTo>
                  <a:lnTo>
                    <a:pt x="2658546" y="14259"/>
                  </a:lnTo>
                  <a:lnTo>
                    <a:pt x="2698692" y="31221"/>
                  </a:lnTo>
                  <a:lnTo>
                    <a:pt x="2735351" y="53969"/>
                  </a:lnTo>
                  <a:lnTo>
                    <a:pt x="2767949" y="81930"/>
                  </a:lnTo>
                  <a:lnTo>
                    <a:pt x="2795910" y="114528"/>
                  </a:lnTo>
                  <a:lnTo>
                    <a:pt x="2818658" y="151187"/>
                  </a:lnTo>
                  <a:lnTo>
                    <a:pt x="2835620" y="191333"/>
                  </a:lnTo>
                  <a:lnTo>
                    <a:pt x="2846219" y="234389"/>
                  </a:lnTo>
                  <a:lnTo>
                    <a:pt x="2849879" y="279781"/>
                  </a:lnTo>
                  <a:lnTo>
                    <a:pt x="2849879" y="2663063"/>
                  </a:lnTo>
                  <a:lnTo>
                    <a:pt x="2846219" y="2708442"/>
                  </a:lnTo>
                  <a:lnTo>
                    <a:pt x="2835620" y="2751491"/>
                  </a:lnTo>
                  <a:lnTo>
                    <a:pt x="2818658" y="2791633"/>
                  </a:lnTo>
                  <a:lnTo>
                    <a:pt x="2795910" y="2828293"/>
                  </a:lnTo>
                  <a:lnTo>
                    <a:pt x="2767949" y="2860894"/>
                  </a:lnTo>
                  <a:lnTo>
                    <a:pt x="2735351" y="2888859"/>
                  </a:lnTo>
                  <a:lnTo>
                    <a:pt x="2698692" y="2911613"/>
                  </a:lnTo>
                  <a:lnTo>
                    <a:pt x="2658546" y="2928579"/>
                  </a:lnTo>
                  <a:lnTo>
                    <a:pt x="2615490" y="2939181"/>
                  </a:lnTo>
                  <a:lnTo>
                    <a:pt x="2570099" y="2942844"/>
                  </a:lnTo>
                  <a:lnTo>
                    <a:pt x="279806" y="2942844"/>
                  </a:lnTo>
                  <a:lnTo>
                    <a:pt x="234420" y="2939181"/>
                  </a:lnTo>
                  <a:lnTo>
                    <a:pt x="191365" y="2928579"/>
                  </a:lnTo>
                  <a:lnTo>
                    <a:pt x="151218" y="2911613"/>
                  </a:lnTo>
                  <a:lnTo>
                    <a:pt x="114556" y="2888859"/>
                  </a:lnTo>
                  <a:lnTo>
                    <a:pt x="81953" y="2860894"/>
                  </a:lnTo>
                  <a:lnTo>
                    <a:pt x="53986" y="2828293"/>
                  </a:lnTo>
                  <a:lnTo>
                    <a:pt x="31231" y="2791633"/>
                  </a:lnTo>
                  <a:lnTo>
                    <a:pt x="14264" y="2751491"/>
                  </a:lnTo>
                  <a:lnTo>
                    <a:pt x="3662" y="2708442"/>
                  </a:lnTo>
                  <a:lnTo>
                    <a:pt x="0" y="2663063"/>
                  </a:lnTo>
                  <a:lnTo>
                    <a:pt x="0" y="27978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9021" y="1488186"/>
              <a:ext cx="1480185" cy="2205355"/>
            </a:xfrm>
            <a:custGeom>
              <a:avLst/>
              <a:gdLst/>
              <a:ahLst/>
              <a:cxnLst/>
              <a:rect l="l" t="t" r="r" b="b"/>
              <a:pathLst>
                <a:path w="1480185" h="2205354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03223" y="0"/>
                  </a:lnTo>
                  <a:lnTo>
                    <a:pt x="1433030" y="6018"/>
                  </a:lnTo>
                  <a:lnTo>
                    <a:pt x="1457372" y="22431"/>
                  </a:lnTo>
                  <a:lnTo>
                    <a:pt x="1473785" y="46773"/>
                  </a:lnTo>
                  <a:lnTo>
                    <a:pt x="1479804" y="76580"/>
                  </a:lnTo>
                  <a:lnTo>
                    <a:pt x="1479804" y="703707"/>
                  </a:lnTo>
                  <a:lnTo>
                    <a:pt x="1473785" y="733514"/>
                  </a:lnTo>
                  <a:lnTo>
                    <a:pt x="1457372" y="757856"/>
                  </a:lnTo>
                  <a:lnTo>
                    <a:pt x="1433030" y="774269"/>
                  </a:lnTo>
                  <a:lnTo>
                    <a:pt x="1403223" y="780288"/>
                  </a:lnTo>
                  <a:lnTo>
                    <a:pt x="76581" y="780288"/>
                  </a:lnTo>
                  <a:lnTo>
                    <a:pt x="46773" y="774269"/>
                  </a:lnTo>
                  <a:lnTo>
                    <a:pt x="22431" y="757856"/>
                  </a:lnTo>
                  <a:lnTo>
                    <a:pt x="6018" y="733514"/>
                  </a:lnTo>
                  <a:lnTo>
                    <a:pt x="0" y="703707"/>
                  </a:lnTo>
                  <a:lnTo>
                    <a:pt x="0" y="76580"/>
                  </a:lnTo>
                  <a:close/>
                </a:path>
                <a:path w="1480185" h="2205354">
                  <a:moveTo>
                    <a:pt x="0" y="1496059"/>
                  </a:moveTo>
                  <a:lnTo>
                    <a:pt x="6064" y="1465992"/>
                  </a:lnTo>
                  <a:lnTo>
                    <a:pt x="22606" y="1441450"/>
                  </a:lnTo>
                  <a:lnTo>
                    <a:pt x="47148" y="1424908"/>
                  </a:lnTo>
                  <a:lnTo>
                    <a:pt x="77215" y="1418844"/>
                  </a:lnTo>
                  <a:lnTo>
                    <a:pt x="1402588" y="1418844"/>
                  </a:lnTo>
                  <a:lnTo>
                    <a:pt x="1432655" y="1424908"/>
                  </a:lnTo>
                  <a:lnTo>
                    <a:pt x="1457198" y="1441450"/>
                  </a:lnTo>
                  <a:lnTo>
                    <a:pt x="1473739" y="1465992"/>
                  </a:lnTo>
                  <a:lnTo>
                    <a:pt x="1479804" y="1496059"/>
                  </a:lnTo>
                  <a:lnTo>
                    <a:pt x="1479804" y="2128012"/>
                  </a:lnTo>
                  <a:lnTo>
                    <a:pt x="1473739" y="2158079"/>
                  </a:lnTo>
                  <a:lnTo>
                    <a:pt x="1457198" y="2182622"/>
                  </a:lnTo>
                  <a:lnTo>
                    <a:pt x="1432655" y="2199163"/>
                  </a:lnTo>
                  <a:lnTo>
                    <a:pt x="1402588" y="2205228"/>
                  </a:lnTo>
                  <a:lnTo>
                    <a:pt x="77215" y="2205228"/>
                  </a:lnTo>
                  <a:lnTo>
                    <a:pt x="47148" y="2199163"/>
                  </a:lnTo>
                  <a:lnTo>
                    <a:pt x="22605" y="2182622"/>
                  </a:lnTo>
                  <a:lnTo>
                    <a:pt x="6064" y="2158079"/>
                  </a:lnTo>
                  <a:lnTo>
                    <a:pt x="0" y="2128012"/>
                  </a:lnTo>
                  <a:lnTo>
                    <a:pt x="0" y="14960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5420" y="1322835"/>
              <a:ext cx="214880" cy="24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5840" y="1142675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19">
                  <a:moveTo>
                    <a:pt x="0" y="0"/>
                  </a:moveTo>
                  <a:lnTo>
                    <a:pt x="10499" y="64459"/>
                  </a:lnTo>
                  <a:lnTo>
                    <a:pt x="39115" y="100163"/>
                  </a:lnTo>
                  <a:lnTo>
                    <a:pt x="81524" y="125416"/>
                  </a:lnTo>
                  <a:lnTo>
                    <a:pt x="130369" y="134436"/>
                  </a:lnTo>
                  <a:lnTo>
                    <a:pt x="532895" y="134436"/>
                  </a:lnTo>
                  <a:lnTo>
                    <a:pt x="581929" y="125416"/>
                  </a:lnTo>
                  <a:lnTo>
                    <a:pt x="607698" y="110226"/>
                  </a:lnTo>
                  <a:lnTo>
                    <a:pt x="128414" y="110226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19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6"/>
                  </a:lnTo>
                  <a:lnTo>
                    <a:pt x="536091" y="110226"/>
                  </a:lnTo>
                  <a:lnTo>
                    <a:pt x="536091" y="105271"/>
                  </a:lnTo>
                  <a:close/>
                </a:path>
                <a:path w="657225" h="134619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6"/>
                  </a:lnTo>
                  <a:lnTo>
                    <a:pt x="607698" y="110226"/>
                  </a:lnTo>
                  <a:lnTo>
                    <a:pt x="624769" y="100163"/>
                  </a:lnTo>
                  <a:lnTo>
                    <a:pt x="653816" y="64459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5840" y="850393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90">
                  <a:moveTo>
                    <a:pt x="290085" y="0"/>
                  </a:moveTo>
                  <a:lnTo>
                    <a:pt x="216894" y="0"/>
                  </a:lnTo>
                  <a:lnTo>
                    <a:pt x="210026" y="880"/>
                  </a:lnTo>
                  <a:lnTo>
                    <a:pt x="169185" y="17423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6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8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49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49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7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1"/>
                  </a:lnTo>
                  <a:lnTo>
                    <a:pt x="290085" y="0"/>
                  </a:lnTo>
                  <a:close/>
                </a:path>
                <a:path w="657225" h="402590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927" y="1036173"/>
              <a:ext cx="332879" cy="16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5420" y="2744724"/>
              <a:ext cx="214880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4912" y="2272283"/>
              <a:ext cx="633984" cy="6324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1495" y="1588008"/>
              <a:ext cx="1257300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9084" y="1097280"/>
              <a:ext cx="614172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1495" y="3034283"/>
              <a:ext cx="1257300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9084" y="2266188"/>
              <a:ext cx="614172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260847" y="757427"/>
            <a:ext cx="3336290" cy="3260090"/>
            <a:chOff x="5260847" y="757427"/>
            <a:chExt cx="3336290" cy="3260090"/>
          </a:xfrm>
        </p:grpSpPr>
        <p:sp>
          <p:nvSpPr>
            <p:cNvPr id="17" name="object 17"/>
            <p:cNvSpPr/>
            <p:nvPr/>
          </p:nvSpPr>
          <p:spPr>
            <a:xfrm>
              <a:off x="5626607" y="1120139"/>
              <a:ext cx="2967355" cy="2894330"/>
            </a:xfrm>
            <a:custGeom>
              <a:avLst/>
              <a:gdLst/>
              <a:ahLst/>
              <a:cxnLst/>
              <a:rect l="l" t="t" r="r" b="b"/>
              <a:pathLst>
                <a:path w="2967354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2683128" y="0"/>
                  </a:lnTo>
                  <a:lnTo>
                    <a:pt x="2729197" y="3719"/>
                  </a:lnTo>
                  <a:lnTo>
                    <a:pt x="2772903" y="14489"/>
                  </a:lnTo>
                  <a:lnTo>
                    <a:pt x="2813663" y="31721"/>
                  </a:lnTo>
                  <a:lnTo>
                    <a:pt x="2850888" y="54831"/>
                  </a:lnTo>
                  <a:lnTo>
                    <a:pt x="2883995" y="83232"/>
                  </a:lnTo>
                  <a:lnTo>
                    <a:pt x="2912396" y="116339"/>
                  </a:lnTo>
                  <a:lnTo>
                    <a:pt x="2935506" y="153564"/>
                  </a:lnTo>
                  <a:lnTo>
                    <a:pt x="2952738" y="194324"/>
                  </a:lnTo>
                  <a:lnTo>
                    <a:pt x="2963508" y="238030"/>
                  </a:lnTo>
                  <a:lnTo>
                    <a:pt x="2967227" y="284099"/>
                  </a:lnTo>
                  <a:lnTo>
                    <a:pt x="2967227" y="2609977"/>
                  </a:lnTo>
                  <a:lnTo>
                    <a:pt x="2963508" y="2656054"/>
                  </a:lnTo>
                  <a:lnTo>
                    <a:pt x="2952738" y="2699766"/>
                  </a:lnTo>
                  <a:lnTo>
                    <a:pt x="2935506" y="2740527"/>
                  </a:lnTo>
                  <a:lnTo>
                    <a:pt x="2912396" y="2777753"/>
                  </a:lnTo>
                  <a:lnTo>
                    <a:pt x="2883995" y="2810857"/>
                  </a:lnTo>
                  <a:lnTo>
                    <a:pt x="2850888" y="2839255"/>
                  </a:lnTo>
                  <a:lnTo>
                    <a:pt x="2813663" y="2862361"/>
                  </a:lnTo>
                  <a:lnTo>
                    <a:pt x="2772903" y="2879590"/>
                  </a:lnTo>
                  <a:lnTo>
                    <a:pt x="2729197" y="2890357"/>
                  </a:lnTo>
                  <a:lnTo>
                    <a:pt x="2683128" y="2894076"/>
                  </a:ln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0395" y="757427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9715" y="1527047"/>
              <a:ext cx="73151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4015" y="1664208"/>
              <a:ext cx="731519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7203" y="1525523"/>
              <a:ext cx="731520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3027" y="1662683"/>
              <a:ext cx="731520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18859" y="2825495"/>
              <a:ext cx="731519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3159" y="2962655"/>
              <a:ext cx="73151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9447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60" h="563880">
                  <a:moveTo>
                    <a:pt x="32766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60" y="56388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0847" y="2208275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90815" y="2814827"/>
              <a:ext cx="731520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5115" y="2951988"/>
              <a:ext cx="731520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831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dirty="0"/>
              <a:t>sub-1G </a:t>
            </a:r>
            <a:r>
              <a:rPr spc="-5" dirty="0"/>
              <a:t>via an APN</a:t>
            </a:r>
            <a:r>
              <a:rPr spc="-70" dirty="0"/>
              <a:t> </a:t>
            </a:r>
            <a:r>
              <a:rPr spc="-5" dirty="0"/>
              <a:t>Partner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6854190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Provide your Direct Connect Partner with Account</a:t>
            </a:r>
            <a:r>
              <a:rPr sz="2000" spc="-2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Accept Hosted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Configure Customer</a:t>
            </a:r>
            <a:r>
              <a:rPr sz="2000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148328" y="1057655"/>
            <a:ext cx="4657725" cy="4086225"/>
            <a:chOff x="4148328" y="1057655"/>
            <a:chExt cx="4657725" cy="4086225"/>
          </a:xfrm>
        </p:grpSpPr>
        <p:sp>
          <p:nvSpPr>
            <p:cNvPr id="6" name="object 6"/>
            <p:cNvSpPr/>
            <p:nvPr/>
          </p:nvSpPr>
          <p:spPr>
            <a:xfrm>
              <a:off x="4148328" y="1757171"/>
              <a:ext cx="3919728" cy="33863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4152" y="1057655"/>
              <a:ext cx="731520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4152" y="1837943"/>
              <a:ext cx="731520" cy="7315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831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order </a:t>
            </a:r>
            <a:r>
              <a:rPr dirty="0"/>
              <a:t>sub-1G </a:t>
            </a:r>
            <a:r>
              <a:rPr spc="-5" dirty="0"/>
              <a:t>via an APN</a:t>
            </a:r>
            <a:r>
              <a:rPr spc="-70" dirty="0"/>
              <a:t> </a:t>
            </a:r>
            <a:r>
              <a:rPr spc="-5" dirty="0"/>
              <a:t>Partner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6"/>
            <a:ext cx="6854190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Provide your Direct Connect Partner with Account</a:t>
            </a:r>
            <a:r>
              <a:rPr sz="2000" spc="-2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794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0035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Accept Hosted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2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Configure Customer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6803" y="2583179"/>
            <a:ext cx="3867911" cy="243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4152" y="277368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1057655"/>
            <a:ext cx="731520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4152" y="1837944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577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Direct Connect with VPN</a:t>
            </a:r>
            <a:r>
              <a:rPr spc="20" dirty="0"/>
              <a:t> </a:t>
            </a:r>
            <a:r>
              <a:rPr spc="-5" dirty="0"/>
              <a:t>Backup</a:t>
            </a:r>
          </a:p>
        </p:txBody>
      </p:sp>
      <p:sp>
        <p:nvSpPr>
          <p:cNvPr id="3" name="object 3"/>
          <p:cNvSpPr/>
          <p:nvPr/>
        </p:nvSpPr>
        <p:spPr>
          <a:xfrm>
            <a:off x="8168640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9209" y="0"/>
            <a:ext cx="9176385" cy="5143500"/>
            <a:chOff x="-29209" y="0"/>
            <a:chExt cx="9176385" cy="5143500"/>
          </a:xfrm>
        </p:grpSpPr>
        <p:sp>
          <p:nvSpPr>
            <p:cNvPr id="5" name="object 5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8" y="2272283"/>
              <a:ext cx="633984" cy="632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559" y="1097280"/>
              <a:ext cx="614172" cy="61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588008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316992" cy="514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8" y="4628063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8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8" y="4335781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81137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475" y="4521561"/>
              <a:ext cx="332879" cy="16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1995" y="1876044"/>
              <a:ext cx="6213348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429" y="1908810"/>
              <a:ext cx="6117590" cy="684530"/>
            </a:xfrm>
            <a:custGeom>
              <a:avLst/>
              <a:gdLst/>
              <a:ahLst/>
              <a:cxnLst/>
              <a:rect l="l" t="t" r="r" b="b"/>
              <a:pathLst>
                <a:path w="6117590" h="684530">
                  <a:moveTo>
                    <a:pt x="0" y="0"/>
                  </a:moveTo>
                  <a:lnTo>
                    <a:pt x="6117590" y="684402"/>
                  </a:lnTo>
                </a:path>
              </a:pathLst>
            </a:custGeom>
            <a:ln w="19812">
              <a:solidFill>
                <a:srgbClr val="0C9B2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1995" y="2560320"/>
              <a:ext cx="6213348" cy="7437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29" y="2593085"/>
              <a:ext cx="6117590" cy="638810"/>
            </a:xfrm>
            <a:custGeom>
              <a:avLst/>
              <a:gdLst/>
              <a:ahLst/>
              <a:cxnLst/>
              <a:rect l="l" t="t" r="r" b="b"/>
              <a:pathLst>
                <a:path w="6117590" h="638810">
                  <a:moveTo>
                    <a:pt x="0" y="638809"/>
                  </a:moveTo>
                  <a:lnTo>
                    <a:pt x="6117590" y="0"/>
                  </a:lnTo>
                </a:path>
              </a:pathLst>
            </a:custGeom>
            <a:ln w="19812">
              <a:solidFill>
                <a:srgbClr val="0C9B2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3895" y="3009900"/>
              <a:ext cx="134620" cy="317500"/>
            </a:xfrm>
            <a:custGeom>
              <a:avLst/>
              <a:gdLst/>
              <a:ahLst/>
              <a:cxnLst/>
              <a:rect l="l" t="t" r="r" b="b"/>
              <a:pathLst>
                <a:path w="134619" h="317500">
                  <a:moveTo>
                    <a:pt x="134112" y="0"/>
                  </a:moveTo>
                  <a:lnTo>
                    <a:pt x="0" y="0"/>
                  </a:lnTo>
                  <a:lnTo>
                    <a:pt x="0" y="316992"/>
                  </a:lnTo>
                  <a:lnTo>
                    <a:pt x="134112" y="316992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12608" y="1120139"/>
              <a:ext cx="1231900" cy="2894330"/>
            </a:xfrm>
            <a:custGeom>
              <a:avLst/>
              <a:gdLst/>
              <a:ahLst/>
              <a:cxnLst/>
              <a:rect l="l" t="t" r="r" b="b"/>
              <a:pathLst>
                <a:path w="1231900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31392" y="0"/>
                  </a:lnTo>
                </a:path>
                <a:path w="1231900" h="2894329">
                  <a:moveTo>
                    <a:pt x="1231392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5716" y="1527047"/>
              <a:ext cx="731520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10016" y="1664207"/>
              <a:ext cx="633983" cy="731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04859" y="2825495"/>
              <a:ext cx="731520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19159" y="2962655"/>
              <a:ext cx="624839" cy="7315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75447" y="1374647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327659" y="563879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73924" y="2348483"/>
              <a:ext cx="327660" cy="1519555"/>
            </a:xfrm>
            <a:custGeom>
              <a:avLst/>
              <a:gdLst/>
              <a:ahLst/>
              <a:cxnLst/>
              <a:rect l="l" t="t" r="r" b="b"/>
              <a:pathLst>
                <a:path w="327659" h="1519554">
                  <a:moveTo>
                    <a:pt x="318516" y="0"/>
                  </a:moveTo>
                  <a:lnTo>
                    <a:pt x="53340" y="0"/>
                  </a:lnTo>
                  <a:lnTo>
                    <a:pt x="53340" y="498348"/>
                  </a:lnTo>
                  <a:lnTo>
                    <a:pt x="318516" y="498348"/>
                  </a:lnTo>
                  <a:lnTo>
                    <a:pt x="318516" y="0"/>
                  </a:lnTo>
                  <a:close/>
                </a:path>
                <a:path w="327659" h="1519554">
                  <a:moveTo>
                    <a:pt x="327660" y="955548"/>
                  </a:moveTo>
                  <a:lnTo>
                    <a:pt x="0" y="955548"/>
                  </a:lnTo>
                  <a:lnTo>
                    <a:pt x="0" y="1519428"/>
                  </a:lnTo>
                  <a:lnTo>
                    <a:pt x="327660" y="1519428"/>
                  </a:lnTo>
                  <a:lnTo>
                    <a:pt x="327660" y="955548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9124" y="1275588"/>
              <a:ext cx="3959352" cy="4785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4843" y="1327403"/>
              <a:ext cx="3842385" cy="335915"/>
            </a:xfrm>
            <a:custGeom>
              <a:avLst/>
              <a:gdLst/>
              <a:ahLst/>
              <a:cxnLst/>
              <a:rect l="l" t="t" r="r" b="b"/>
              <a:pathLst>
                <a:path w="3842384" h="335914">
                  <a:moveTo>
                    <a:pt x="0" y="0"/>
                  </a:moveTo>
                  <a:lnTo>
                    <a:pt x="3842384" y="335661"/>
                  </a:lnTo>
                </a:path>
              </a:pathLst>
            </a:custGeom>
            <a:ln w="57912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6847" y="1299972"/>
              <a:ext cx="731520" cy="7254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0648" y="3537203"/>
              <a:ext cx="3954779" cy="4008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4843" y="3589020"/>
              <a:ext cx="3839845" cy="257810"/>
            </a:xfrm>
            <a:custGeom>
              <a:avLst/>
              <a:gdLst/>
              <a:ahLst/>
              <a:cxnLst/>
              <a:rect l="l" t="t" r="r" b="b"/>
              <a:pathLst>
                <a:path w="3839845" h="257810">
                  <a:moveTo>
                    <a:pt x="0" y="257301"/>
                  </a:moveTo>
                  <a:lnTo>
                    <a:pt x="3839463" y="0"/>
                  </a:lnTo>
                </a:path>
              </a:pathLst>
            </a:custGeom>
            <a:ln w="57912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939033" y="828294"/>
            <a:ext cx="1026160" cy="852169"/>
          </a:xfrm>
          <a:prstGeom prst="rect">
            <a:avLst/>
          </a:prstGeom>
          <a:ln w="19811">
            <a:solidFill>
              <a:srgbClr val="D9D9D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24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197351" y="1072896"/>
            <a:ext cx="5080000" cy="2879090"/>
            <a:chOff x="3197351" y="1072896"/>
            <a:chExt cx="5080000" cy="2879090"/>
          </a:xfrm>
        </p:grpSpPr>
        <p:sp>
          <p:nvSpPr>
            <p:cNvPr id="34" name="object 34"/>
            <p:cNvSpPr/>
            <p:nvPr/>
          </p:nvSpPr>
          <p:spPr>
            <a:xfrm>
              <a:off x="3197351" y="1072896"/>
              <a:ext cx="507491" cy="50749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45323" y="3226308"/>
              <a:ext cx="731520" cy="725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52004" y="2327148"/>
              <a:ext cx="534924" cy="5303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939033" y="3347465"/>
            <a:ext cx="1026160" cy="852169"/>
          </a:xfrm>
          <a:prstGeom prst="rect">
            <a:avLst/>
          </a:prstGeom>
          <a:ln w="19811">
            <a:solidFill>
              <a:srgbClr val="D9D9D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DX Location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67155" y="1281683"/>
            <a:ext cx="2837815" cy="2818130"/>
            <a:chOff x="867155" y="1281683"/>
            <a:chExt cx="2837815" cy="2818130"/>
          </a:xfrm>
        </p:grpSpPr>
        <p:sp>
          <p:nvSpPr>
            <p:cNvPr id="39" name="object 39"/>
            <p:cNvSpPr/>
            <p:nvPr/>
          </p:nvSpPr>
          <p:spPr>
            <a:xfrm>
              <a:off x="3197351" y="3592067"/>
              <a:ext cx="507491" cy="50749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53895" y="1805939"/>
              <a:ext cx="134620" cy="318770"/>
            </a:xfrm>
            <a:custGeom>
              <a:avLst/>
              <a:gdLst/>
              <a:ahLst/>
              <a:cxnLst/>
              <a:rect l="l" t="t" r="r" b="b"/>
              <a:pathLst>
                <a:path w="134619" h="318769">
                  <a:moveTo>
                    <a:pt x="134112" y="0"/>
                  </a:moveTo>
                  <a:lnTo>
                    <a:pt x="0" y="0"/>
                  </a:lnTo>
                  <a:lnTo>
                    <a:pt x="0" y="318516"/>
                  </a:lnTo>
                  <a:lnTo>
                    <a:pt x="134112" y="318516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F6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16379" y="1281683"/>
              <a:ext cx="1741932" cy="13776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88007" y="1327403"/>
              <a:ext cx="1609725" cy="1240155"/>
            </a:xfrm>
            <a:custGeom>
              <a:avLst/>
              <a:gdLst/>
              <a:ahLst/>
              <a:cxnLst/>
              <a:rect l="l" t="t" r="r" b="b"/>
              <a:pathLst>
                <a:path w="1609725" h="1240155">
                  <a:moveTo>
                    <a:pt x="1609598" y="0"/>
                  </a:moveTo>
                  <a:lnTo>
                    <a:pt x="0" y="1240028"/>
                  </a:lnTo>
                </a:path>
              </a:pathLst>
            </a:custGeom>
            <a:ln w="57912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05711" y="2513075"/>
              <a:ext cx="1751076" cy="14173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7339" y="2564891"/>
              <a:ext cx="1619885" cy="1280795"/>
            </a:xfrm>
            <a:custGeom>
              <a:avLst/>
              <a:gdLst/>
              <a:ahLst/>
              <a:cxnLst/>
              <a:rect l="l" t="t" r="r" b="b"/>
              <a:pathLst>
                <a:path w="1619885" h="1280795">
                  <a:moveTo>
                    <a:pt x="1619504" y="1280286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7155" y="1908047"/>
              <a:ext cx="1335024" cy="13243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32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Hardware </a:t>
            </a:r>
            <a:r>
              <a:rPr spc="-10" dirty="0"/>
              <a:t>VPN </a:t>
            </a:r>
            <a:r>
              <a:rPr spc="-5" dirty="0"/>
              <a:t>over DX Public</a:t>
            </a:r>
            <a:r>
              <a:rPr spc="20" dirty="0"/>
              <a:t> </a:t>
            </a:r>
            <a:r>
              <a:rPr spc="-5" dirty="0"/>
              <a:t>VIF</a:t>
            </a:r>
          </a:p>
        </p:txBody>
      </p:sp>
      <p:sp>
        <p:nvSpPr>
          <p:cNvPr id="3" name="object 3"/>
          <p:cNvSpPr/>
          <p:nvPr/>
        </p:nvSpPr>
        <p:spPr>
          <a:xfrm>
            <a:off x="8196071" y="4168140"/>
            <a:ext cx="731520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25851" y="1116964"/>
            <a:ext cx="6521450" cy="2900680"/>
            <a:chOff x="2625851" y="1116964"/>
            <a:chExt cx="6521450" cy="2900680"/>
          </a:xfrm>
        </p:grpSpPr>
        <p:sp>
          <p:nvSpPr>
            <p:cNvPr id="5" name="object 5"/>
            <p:cNvSpPr/>
            <p:nvPr/>
          </p:nvSpPr>
          <p:spPr>
            <a:xfrm>
              <a:off x="7940039" y="1120139"/>
              <a:ext cx="1203960" cy="2894330"/>
            </a:xfrm>
            <a:custGeom>
              <a:avLst/>
              <a:gdLst/>
              <a:ahLst/>
              <a:cxnLst/>
              <a:rect l="l" t="t" r="r" b="b"/>
              <a:pathLst>
                <a:path w="1203959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1203959" y="0"/>
                  </a:lnTo>
                </a:path>
                <a:path w="1203959" h="2894329">
                  <a:moveTo>
                    <a:pt x="1203959" y="2894076"/>
                  </a:move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23148" y="1527047"/>
              <a:ext cx="720851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8972" y="1664207"/>
              <a:ext cx="605027" cy="731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32292" y="2825495"/>
              <a:ext cx="711707" cy="7315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48116" y="2962655"/>
              <a:ext cx="595883" cy="731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4404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59" h="563880">
                  <a:moveTo>
                    <a:pt x="327659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59" y="563880"/>
                  </a:lnTo>
                  <a:lnTo>
                    <a:pt x="327659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5851" y="2520695"/>
              <a:ext cx="5082540" cy="1432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8523" y="2572511"/>
              <a:ext cx="4968240" cy="0"/>
            </a:xfrm>
            <a:custGeom>
              <a:avLst/>
              <a:gdLst/>
              <a:ahLst/>
              <a:cxnLst/>
              <a:rect l="l" t="t" r="r" b="b"/>
              <a:pathLst>
                <a:path w="4968240">
                  <a:moveTo>
                    <a:pt x="0" y="0"/>
                  </a:moveTo>
                  <a:lnTo>
                    <a:pt x="4967985" y="0"/>
                  </a:lnTo>
                </a:path>
              </a:pathLst>
            </a:custGeom>
            <a:ln w="57912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57133" y="1184528"/>
            <a:ext cx="88074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8F8F8"/>
                </a:solidFill>
                <a:latin typeface="Arial"/>
                <a:cs typeface="Arial"/>
              </a:rPr>
              <a:t>172.16.0.0</a:t>
            </a:r>
            <a:r>
              <a:rPr sz="105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8F8F8"/>
                </a:solidFill>
                <a:latin typeface="Arial"/>
                <a:cs typeface="Arial"/>
              </a:rPr>
              <a:t>/16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976372" y="954024"/>
          <a:ext cx="1520825" cy="1213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64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dxvif-wwxxyyzz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A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54.239.244.57</a:t>
                      </a:r>
                      <a:r>
                        <a:rPr sz="105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7224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772911" y="940308"/>
          <a:ext cx="1844039" cy="121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88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gi0/0.200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A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54.239.244.56</a:t>
                      </a:r>
                      <a:r>
                        <a:rPr sz="105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/31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BGP AS</a:t>
                      </a:r>
                      <a:r>
                        <a:rPr sz="10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65001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MD5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A7A8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-28955" y="751331"/>
            <a:ext cx="8336280" cy="4156075"/>
            <a:chOff x="-28955" y="751331"/>
            <a:chExt cx="8336280" cy="4156075"/>
          </a:xfrm>
        </p:grpSpPr>
        <p:sp>
          <p:nvSpPr>
            <p:cNvPr id="17" name="object 17"/>
            <p:cNvSpPr/>
            <p:nvPr/>
          </p:nvSpPr>
          <p:spPr>
            <a:xfrm>
              <a:off x="0" y="1101852"/>
              <a:ext cx="1362710" cy="2943225"/>
            </a:xfrm>
            <a:custGeom>
              <a:avLst/>
              <a:gdLst/>
              <a:ahLst/>
              <a:cxnLst/>
              <a:rect l="l" t="t" r="r" b="b"/>
              <a:pathLst>
                <a:path w="1362710" h="2943225">
                  <a:moveTo>
                    <a:pt x="0" y="0"/>
                  </a:moveTo>
                  <a:lnTo>
                    <a:pt x="1082509" y="0"/>
                  </a:lnTo>
                  <a:lnTo>
                    <a:pt x="1127918" y="3664"/>
                  </a:lnTo>
                  <a:lnTo>
                    <a:pt x="1170994" y="14272"/>
                  </a:lnTo>
                  <a:lnTo>
                    <a:pt x="1211161" y="31248"/>
                  </a:lnTo>
                  <a:lnTo>
                    <a:pt x="1247842" y="54014"/>
                  </a:lnTo>
                  <a:lnTo>
                    <a:pt x="1280461" y="81994"/>
                  </a:lnTo>
                  <a:lnTo>
                    <a:pt x="1308442" y="114610"/>
                  </a:lnTo>
                  <a:lnTo>
                    <a:pt x="1331208" y="151287"/>
                  </a:lnTo>
                  <a:lnTo>
                    <a:pt x="1348184" y="191446"/>
                  </a:lnTo>
                  <a:lnTo>
                    <a:pt x="1358791" y="234512"/>
                  </a:lnTo>
                  <a:lnTo>
                    <a:pt x="1362456" y="279908"/>
                  </a:lnTo>
                  <a:lnTo>
                    <a:pt x="1362456" y="2662936"/>
                  </a:lnTo>
                  <a:lnTo>
                    <a:pt x="1358791" y="2708334"/>
                  </a:lnTo>
                  <a:lnTo>
                    <a:pt x="1348184" y="2751401"/>
                  </a:lnTo>
                  <a:lnTo>
                    <a:pt x="1331208" y="2791562"/>
                  </a:lnTo>
                  <a:lnTo>
                    <a:pt x="1308442" y="2828238"/>
                  </a:lnTo>
                  <a:lnTo>
                    <a:pt x="1280461" y="2860854"/>
                  </a:lnTo>
                  <a:lnTo>
                    <a:pt x="1247842" y="2888833"/>
                  </a:lnTo>
                  <a:lnTo>
                    <a:pt x="1211161" y="2911597"/>
                  </a:lnTo>
                  <a:lnTo>
                    <a:pt x="1170994" y="2928572"/>
                  </a:lnTo>
                  <a:lnTo>
                    <a:pt x="1127918" y="2939180"/>
                  </a:lnTo>
                  <a:lnTo>
                    <a:pt x="1082509" y="2942844"/>
                  </a:lnTo>
                  <a:lnTo>
                    <a:pt x="0" y="2942844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488186"/>
              <a:ext cx="511809" cy="2205355"/>
            </a:xfrm>
            <a:custGeom>
              <a:avLst/>
              <a:gdLst/>
              <a:ahLst/>
              <a:cxnLst/>
              <a:rect l="l" t="t" r="r" b="b"/>
              <a:pathLst>
                <a:path w="511809" h="2205354">
                  <a:moveTo>
                    <a:pt x="0" y="0"/>
                  </a:moveTo>
                  <a:lnTo>
                    <a:pt x="434695" y="0"/>
                  </a:lnTo>
                  <a:lnTo>
                    <a:pt x="464512" y="6018"/>
                  </a:lnTo>
                  <a:lnTo>
                    <a:pt x="488862" y="22431"/>
                  </a:lnTo>
                  <a:lnTo>
                    <a:pt x="505281" y="46773"/>
                  </a:lnTo>
                  <a:lnTo>
                    <a:pt x="511302" y="76580"/>
                  </a:lnTo>
                  <a:lnTo>
                    <a:pt x="511302" y="703707"/>
                  </a:lnTo>
                  <a:lnTo>
                    <a:pt x="505281" y="733514"/>
                  </a:lnTo>
                  <a:lnTo>
                    <a:pt x="488862" y="757856"/>
                  </a:lnTo>
                  <a:lnTo>
                    <a:pt x="464512" y="774269"/>
                  </a:lnTo>
                  <a:lnTo>
                    <a:pt x="434695" y="780288"/>
                  </a:lnTo>
                  <a:lnTo>
                    <a:pt x="0" y="780288"/>
                  </a:lnTo>
                </a:path>
                <a:path w="511809" h="2205354">
                  <a:moveTo>
                    <a:pt x="0" y="1418844"/>
                  </a:moveTo>
                  <a:lnTo>
                    <a:pt x="434098" y="1418844"/>
                  </a:lnTo>
                  <a:lnTo>
                    <a:pt x="464147" y="1424908"/>
                  </a:lnTo>
                  <a:lnTo>
                    <a:pt x="488688" y="1441450"/>
                  </a:lnTo>
                  <a:lnTo>
                    <a:pt x="505234" y="1465992"/>
                  </a:lnTo>
                  <a:lnTo>
                    <a:pt x="511302" y="1496059"/>
                  </a:lnTo>
                  <a:lnTo>
                    <a:pt x="511302" y="2128012"/>
                  </a:lnTo>
                  <a:lnTo>
                    <a:pt x="505234" y="2158079"/>
                  </a:lnTo>
                  <a:lnTo>
                    <a:pt x="488688" y="2182622"/>
                  </a:lnTo>
                  <a:lnTo>
                    <a:pt x="464147" y="2199163"/>
                  </a:lnTo>
                  <a:lnTo>
                    <a:pt x="434098" y="2205228"/>
                  </a:lnTo>
                  <a:lnTo>
                    <a:pt x="0" y="220522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88" y="2272284"/>
              <a:ext cx="633984" cy="6324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1560" y="1097279"/>
              <a:ext cx="614172" cy="6141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88007"/>
              <a:ext cx="271272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034283"/>
              <a:ext cx="271272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1560" y="2266187"/>
              <a:ext cx="615696" cy="6111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388" y="4120571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20">
                  <a:moveTo>
                    <a:pt x="0" y="0"/>
                  </a:moveTo>
                  <a:lnTo>
                    <a:pt x="10499" y="64460"/>
                  </a:lnTo>
                  <a:lnTo>
                    <a:pt x="39115" y="100163"/>
                  </a:lnTo>
                  <a:lnTo>
                    <a:pt x="81524" y="125417"/>
                  </a:lnTo>
                  <a:lnTo>
                    <a:pt x="130367" y="134436"/>
                  </a:lnTo>
                  <a:lnTo>
                    <a:pt x="532896" y="134436"/>
                  </a:lnTo>
                  <a:lnTo>
                    <a:pt x="581929" y="125417"/>
                  </a:lnTo>
                  <a:lnTo>
                    <a:pt x="607698" y="110227"/>
                  </a:lnTo>
                  <a:lnTo>
                    <a:pt x="128414" y="110227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20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7"/>
                  </a:lnTo>
                  <a:lnTo>
                    <a:pt x="536091" y="110227"/>
                  </a:lnTo>
                  <a:lnTo>
                    <a:pt x="536091" y="105271"/>
                  </a:lnTo>
                  <a:close/>
                </a:path>
                <a:path w="657225" h="134620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7"/>
                  </a:lnTo>
                  <a:lnTo>
                    <a:pt x="607698" y="110227"/>
                  </a:lnTo>
                  <a:lnTo>
                    <a:pt x="624769" y="100163"/>
                  </a:lnTo>
                  <a:lnTo>
                    <a:pt x="653816" y="64460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7388" y="3828288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89">
                  <a:moveTo>
                    <a:pt x="290083" y="0"/>
                  </a:moveTo>
                  <a:lnTo>
                    <a:pt x="216896" y="0"/>
                  </a:lnTo>
                  <a:lnTo>
                    <a:pt x="210026" y="881"/>
                  </a:lnTo>
                  <a:lnTo>
                    <a:pt x="169185" y="17424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7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9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50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50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8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2"/>
                  </a:lnTo>
                  <a:lnTo>
                    <a:pt x="290083" y="0"/>
                  </a:lnTo>
                  <a:close/>
                </a:path>
                <a:path w="657225" h="402589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475" y="4014069"/>
              <a:ext cx="332879" cy="1622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757427"/>
              <a:ext cx="2407920" cy="4144010"/>
            </a:xfrm>
            <a:custGeom>
              <a:avLst/>
              <a:gdLst/>
              <a:ahLst/>
              <a:cxnLst/>
              <a:rect l="l" t="t" r="r" b="b"/>
              <a:pathLst>
                <a:path w="2407920" h="4144010">
                  <a:moveTo>
                    <a:pt x="0" y="0"/>
                  </a:moveTo>
                  <a:lnTo>
                    <a:pt x="2040255" y="0"/>
                  </a:lnTo>
                  <a:lnTo>
                    <a:pt x="2086377" y="2864"/>
                  </a:lnTo>
                  <a:lnTo>
                    <a:pt x="2130789" y="11227"/>
                  </a:lnTo>
                  <a:lnTo>
                    <a:pt x="2173146" y="24745"/>
                  </a:lnTo>
                  <a:lnTo>
                    <a:pt x="2213103" y="43074"/>
                  </a:lnTo>
                  <a:lnTo>
                    <a:pt x="2250317" y="65868"/>
                  </a:lnTo>
                  <a:lnTo>
                    <a:pt x="2284442" y="92784"/>
                  </a:lnTo>
                  <a:lnTo>
                    <a:pt x="2315135" y="123477"/>
                  </a:lnTo>
                  <a:lnTo>
                    <a:pt x="2342051" y="157602"/>
                  </a:lnTo>
                  <a:lnTo>
                    <a:pt x="2364845" y="194816"/>
                  </a:lnTo>
                  <a:lnTo>
                    <a:pt x="2383174" y="234773"/>
                  </a:lnTo>
                  <a:lnTo>
                    <a:pt x="2396692" y="277130"/>
                  </a:lnTo>
                  <a:lnTo>
                    <a:pt x="2405055" y="321542"/>
                  </a:lnTo>
                  <a:lnTo>
                    <a:pt x="2407920" y="367664"/>
                  </a:lnTo>
                  <a:lnTo>
                    <a:pt x="2407920" y="3776129"/>
                  </a:lnTo>
                  <a:lnTo>
                    <a:pt x="2405055" y="3822243"/>
                  </a:lnTo>
                  <a:lnTo>
                    <a:pt x="2396692" y="3866648"/>
                  </a:lnTo>
                  <a:lnTo>
                    <a:pt x="2383174" y="3908999"/>
                  </a:lnTo>
                  <a:lnTo>
                    <a:pt x="2364845" y="3948952"/>
                  </a:lnTo>
                  <a:lnTo>
                    <a:pt x="2342051" y="3986162"/>
                  </a:lnTo>
                  <a:lnTo>
                    <a:pt x="2315135" y="4020284"/>
                  </a:lnTo>
                  <a:lnTo>
                    <a:pt x="2284442" y="4050975"/>
                  </a:lnTo>
                  <a:lnTo>
                    <a:pt x="2250317" y="4077889"/>
                  </a:lnTo>
                  <a:lnTo>
                    <a:pt x="2213103" y="4100682"/>
                  </a:lnTo>
                  <a:lnTo>
                    <a:pt x="2173146" y="4119010"/>
                  </a:lnTo>
                  <a:lnTo>
                    <a:pt x="2130789" y="4132528"/>
                  </a:lnTo>
                  <a:lnTo>
                    <a:pt x="2086377" y="4140891"/>
                  </a:lnTo>
                  <a:lnTo>
                    <a:pt x="2040255" y="4143756"/>
                  </a:lnTo>
                  <a:lnTo>
                    <a:pt x="0" y="4143756"/>
                  </a:lnTo>
                </a:path>
              </a:pathLst>
            </a:custGeom>
            <a:ln w="1219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17776" y="2054351"/>
              <a:ext cx="964691" cy="9662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6735" y="2234184"/>
              <a:ext cx="6649211" cy="4099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60169" y="2266949"/>
              <a:ext cx="6553834" cy="305435"/>
            </a:xfrm>
            <a:custGeom>
              <a:avLst/>
              <a:gdLst/>
              <a:ahLst/>
              <a:cxnLst/>
              <a:rect l="l" t="t" r="r" b="b"/>
              <a:pathLst>
                <a:path w="6553834" h="305435">
                  <a:moveTo>
                    <a:pt x="0" y="0"/>
                  </a:moveTo>
                  <a:lnTo>
                    <a:pt x="6553581" y="304926"/>
                  </a:lnTo>
                </a:path>
              </a:pathLst>
            </a:custGeom>
            <a:ln w="19812">
              <a:solidFill>
                <a:srgbClr val="0C9B2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6735" y="2540508"/>
              <a:ext cx="6685788" cy="4099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60169" y="2573274"/>
              <a:ext cx="6590665" cy="305435"/>
            </a:xfrm>
            <a:custGeom>
              <a:avLst/>
              <a:gdLst/>
              <a:ahLst/>
              <a:cxnLst/>
              <a:rect l="l" t="t" r="r" b="b"/>
              <a:pathLst>
                <a:path w="6590665" h="305435">
                  <a:moveTo>
                    <a:pt x="0" y="304926"/>
                  </a:moveTo>
                  <a:lnTo>
                    <a:pt x="6590283" y="0"/>
                  </a:lnTo>
                </a:path>
              </a:pathLst>
            </a:custGeom>
            <a:ln w="19812">
              <a:solidFill>
                <a:srgbClr val="0C9B2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75803" y="2208276"/>
              <a:ext cx="731520" cy="7269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26792" y="3046476"/>
            <a:ext cx="1522730" cy="21336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77173" y="4644867"/>
            <a:ext cx="31940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6792" y="3288791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169.254.169.1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6792" y="3529584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17493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26792" y="3912108"/>
            <a:ext cx="1522730" cy="21336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26792" y="4154423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905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169.254.169.5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26792" y="4395215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413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17493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2971" y="3046476"/>
            <a:ext cx="1522730" cy="21336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52971" y="3288791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169.254.169.2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52971" y="3529584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3495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85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52971" y="3907535"/>
            <a:ext cx="1522730" cy="21336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Tunnel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52971" y="4149852"/>
            <a:ext cx="1522730" cy="21209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905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IP 169.254.169.6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/30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2971" y="4390644"/>
            <a:ext cx="1522730" cy="213360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2413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BGP AS</a:t>
            </a:r>
            <a:r>
              <a:rPr sz="10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65001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11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171"/>
            <a:ext cx="7158355" cy="353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Transfer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(Internet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rates)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Port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Reduced Data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Rates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charge for resources owned by other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accounts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VPN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Transfer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over Direct Connect at reduced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9835" y="19811"/>
            <a:ext cx="1979676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442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Things to</a:t>
            </a:r>
            <a:r>
              <a:rPr spc="-30" dirty="0"/>
              <a:t> </a:t>
            </a:r>
            <a:r>
              <a:rPr spc="-5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706" y="962025"/>
            <a:ext cx="7773034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All Direct Connect locations are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spc="-7" baseline="24305" dirty="0">
                <a:solidFill>
                  <a:srgbClr val="FFFFFF"/>
                </a:solidFill>
                <a:latin typeface="Arial"/>
                <a:cs typeface="Arial"/>
              </a:rPr>
              <a:t>rd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party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centers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will have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work 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one other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807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807085" algn="l"/>
                <a:tab pos="8077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Could be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Data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  <a:p>
            <a:pPr marL="8070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807085" algn="l"/>
                <a:tab pos="8077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Could be a Network Provider / Direct Connect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endParaRPr sz="2000">
              <a:latin typeface="Arial"/>
              <a:cs typeface="Arial"/>
            </a:endParaRPr>
          </a:p>
          <a:p>
            <a:pPr marL="807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807085" algn="l"/>
                <a:tab pos="8077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Could be multiple Network Providers AND the Data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  <a:p>
            <a:pPr marL="63500" marR="1022985">
              <a:lnSpc>
                <a:spcPts val="3460"/>
              </a:lnSpc>
              <a:spcBef>
                <a:spcPts val="204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Sub-1G Hosted Connections support a single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VIF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can share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VIF’s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with other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accounts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VIF’s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include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Hardware VPN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Endpoints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067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Implementation</a:t>
            </a:r>
            <a:r>
              <a:rPr spc="45" dirty="0"/>
              <a:t> </a:t>
            </a:r>
            <a:r>
              <a:rPr spc="-5"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420623" y="790955"/>
            <a:ext cx="8333232" cy="3450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62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AWS</a:t>
            </a:r>
            <a:r>
              <a:rPr spc="-50" dirty="0"/>
              <a:t> </a:t>
            </a:r>
            <a:r>
              <a:rPr spc="-10" dirty="0"/>
              <a:t>CloudHub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366" y="850393"/>
            <a:ext cx="7715250" cy="3961129"/>
            <a:chOff x="769366" y="850393"/>
            <a:chExt cx="7715250" cy="3961129"/>
          </a:xfrm>
        </p:grpSpPr>
        <p:sp>
          <p:nvSpPr>
            <p:cNvPr id="4" name="object 4"/>
            <p:cNvSpPr/>
            <p:nvPr/>
          </p:nvSpPr>
          <p:spPr>
            <a:xfrm>
              <a:off x="6807707" y="1153668"/>
              <a:ext cx="1664335" cy="1064260"/>
            </a:xfrm>
            <a:custGeom>
              <a:avLst/>
              <a:gdLst/>
              <a:ahLst/>
              <a:cxnLst/>
              <a:rect l="l" t="t" r="r" b="b"/>
              <a:pathLst>
                <a:path w="1664334" h="1064260">
                  <a:moveTo>
                    <a:pt x="0" y="104394"/>
                  </a:moveTo>
                  <a:lnTo>
                    <a:pt x="8203" y="63757"/>
                  </a:lnTo>
                  <a:lnTo>
                    <a:pt x="30575" y="30575"/>
                  </a:lnTo>
                  <a:lnTo>
                    <a:pt x="63757" y="8203"/>
                  </a:lnTo>
                  <a:lnTo>
                    <a:pt x="104394" y="0"/>
                  </a:lnTo>
                  <a:lnTo>
                    <a:pt x="1559814" y="0"/>
                  </a:lnTo>
                  <a:lnTo>
                    <a:pt x="1600450" y="8203"/>
                  </a:lnTo>
                  <a:lnTo>
                    <a:pt x="1633632" y="30575"/>
                  </a:lnTo>
                  <a:lnTo>
                    <a:pt x="1656004" y="63757"/>
                  </a:lnTo>
                  <a:lnTo>
                    <a:pt x="1664208" y="104394"/>
                  </a:lnTo>
                  <a:lnTo>
                    <a:pt x="1664208" y="959358"/>
                  </a:lnTo>
                  <a:lnTo>
                    <a:pt x="1656004" y="999994"/>
                  </a:lnTo>
                  <a:lnTo>
                    <a:pt x="1633632" y="1033176"/>
                  </a:lnTo>
                  <a:lnTo>
                    <a:pt x="1600450" y="1055548"/>
                  </a:lnTo>
                  <a:lnTo>
                    <a:pt x="1559814" y="1063752"/>
                  </a:lnTo>
                  <a:lnTo>
                    <a:pt x="104394" y="1063752"/>
                  </a:lnTo>
                  <a:lnTo>
                    <a:pt x="63757" y="1055548"/>
                  </a:lnTo>
                  <a:lnTo>
                    <a:pt x="30575" y="1033176"/>
                  </a:lnTo>
                  <a:lnTo>
                    <a:pt x="8203" y="999994"/>
                  </a:lnTo>
                  <a:lnTo>
                    <a:pt x="0" y="959358"/>
                  </a:lnTo>
                  <a:lnTo>
                    <a:pt x="0" y="104394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29372" y="932688"/>
              <a:ext cx="542544" cy="54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43344" y="1321308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41692" y="1321308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5787" y="1577340"/>
              <a:ext cx="257810" cy="434340"/>
            </a:xfrm>
            <a:custGeom>
              <a:avLst/>
              <a:gdLst/>
              <a:ahLst/>
              <a:cxnLst/>
              <a:rect l="l" t="t" r="r" b="b"/>
              <a:pathLst>
                <a:path w="257809" h="434339">
                  <a:moveTo>
                    <a:pt x="257555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257555" y="434340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4056" y="1491995"/>
              <a:ext cx="574548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07707" y="2449068"/>
              <a:ext cx="1664335" cy="1064260"/>
            </a:xfrm>
            <a:custGeom>
              <a:avLst/>
              <a:gdLst/>
              <a:ahLst/>
              <a:cxnLst/>
              <a:rect l="l" t="t" r="r" b="b"/>
              <a:pathLst>
                <a:path w="1664334" h="1064260">
                  <a:moveTo>
                    <a:pt x="0" y="104393"/>
                  </a:moveTo>
                  <a:lnTo>
                    <a:pt x="8203" y="63757"/>
                  </a:lnTo>
                  <a:lnTo>
                    <a:pt x="30575" y="30575"/>
                  </a:lnTo>
                  <a:lnTo>
                    <a:pt x="63757" y="8203"/>
                  </a:lnTo>
                  <a:lnTo>
                    <a:pt x="104394" y="0"/>
                  </a:lnTo>
                  <a:lnTo>
                    <a:pt x="1559814" y="0"/>
                  </a:lnTo>
                  <a:lnTo>
                    <a:pt x="1600450" y="8203"/>
                  </a:lnTo>
                  <a:lnTo>
                    <a:pt x="1633632" y="30575"/>
                  </a:lnTo>
                  <a:lnTo>
                    <a:pt x="1656004" y="63757"/>
                  </a:lnTo>
                  <a:lnTo>
                    <a:pt x="1664208" y="104393"/>
                  </a:lnTo>
                  <a:lnTo>
                    <a:pt x="1664208" y="959357"/>
                  </a:lnTo>
                  <a:lnTo>
                    <a:pt x="1656004" y="999994"/>
                  </a:lnTo>
                  <a:lnTo>
                    <a:pt x="1633632" y="1033176"/>
                  </a:lnTo>
                  <a:lnTo>
                    <a:pt x="1600450" y="1055548"/>
                  </a:lnTo>
                  <a:lnTo>
                    <a:pt x="1559814" y="1063752"/>
                  </a:lnTo>
                  <a:lnTo>
                    <a:pt x="104394" y="1063752"/>
                  </a:lnTo>
                  <a:lnTo>
                    <a:pt x="63757" y="1055548"/>
                  </a:lnTo>
                  <a:lnTo>
                    <a:pt x="30575" y="1033176"/>
                  </a:lnTo>
                  <a:lnTo>
                    <a:pt x="8203" y="999994"/>
                  </a:lnTo>
                  <a:lnTo>
                    <a:pt x="0" y="959357"/>
                  </a:lnTo>
                  <a:lnTo>
                    <a:pt x="0" y="104393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9372" y="2228088"/>
              <a:ext cx="542544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3344" y="2616708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1692" y="2616708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5787" y="2872739"/>
              <a:ext cx="257810" cy="434340"/>
            </a:xfrm>
            <a:custGeom>
              <a:avLst/>
              <a:gdLst/>
              <a:ahLst/>
              <a:cxnLst/>
              <a:rect l="l" t="t" r="r" b="b"/>
              <a:pathLst>
                <a:path w="257809" h="434339">
                  <a:moveTo>
                    <a:pt x="257555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257555" y="434340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4056" y="2787395"/>
              <a:ext cx="574548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6851" y="3744467"/>
              <a:ext cx="1664335" cy="1064260"/>
            </a:xfrm>
            <a:custGeom>
              <a:avLst/>
              <a:gdLst/>
              <a:ahLst/>
              <a:cxnLst/>
              <a:rect l="l" t="t" r="r" b="b"/>
              <a:pathLst>
                <a:path w="1664334" h="1064260">
                  <a:moveTo>
                    <a:pt x="0" y="104393"/>
                  </a:moveTo>
                  <a:lnTo>
                    <a:pt x="8203" y="63757"/>
                  </a:lnTo>
                  <a:lnTo>
                    <a:pt x="30575" y="30575"/>
                  </a:lnTo>
                  <a:lnTo>
                    <a:pt x="63757" y="8203"/>
                  </a:lnTo>
                  <a:lnTo>
                    <a:pt x="104394" y="0"/>
                  </a:lnTo>
                  <a:lnTo>
                    <a:pt x="1559814" y="0"/>
                  </a:lnTo>
                  <a:lnTo>
                    <a:pt x="1600450" y="8203"/>
                  </a:lnTo>
                  <a:lnTo>
                    <a:pt x="1633632" y="30575"/>
                  </a:lnTo>
                  <a:lnTo>
                    <a:pt x="1656004" y="63757"/>
                  </a:lnTo>
                  <a:lnTo>
                    <a:pt x="1664207" y="104393"/>
                  </a:lnTo>
                  <a:lnTo>
                    <a:pt x="1664207" y="959307"/>
                  </a:lnTo>
                  <a:lnTo>
                    <a:pt x="1656004" y="999961"/>
                  </a:lnTo>
                  <a:lnTo>
                    <a:pt x="1633632" y="1033160"/>
                  </a:lnTo>
                  <a:lnTo>
                    <a:pt x="1600450" y="1055544"/>
                  </a:lnTo>
                  <a:lnTo>
                    <a:pt x="1559814" y="1063751"/>
                  </a:lnTo>
                  <a:lnTo>
                    <a:pt x="104394" y="1063751"/>
                  </a:lnTo>
                  <a:lnTo>
                    <a:pt x="63757" y="1055544"/>
                  </a:lnTo>
                  <a:lnTo>
                    <a:pt x="30575" y="1033160"/>
                  </a:lnTo>
                  <a:lnTo>
                    <a:pt x="8203" y="999961"/>
                  </a:lnTo>
                  <a:lnTo>
                    <a:pt x="0" y="959307"/>
                  </a:lnTo>
                  <a:lnTo>
                    <a:pt x="0" y="104393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40039" y="3521964"/>
              <a:ext cx="541020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4012" y="3910583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0835" y="3910583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6456" y="4168139"/>
              <a:ext cx="257810" cy="434340"/>
            </a:xfrm>
            <a:custGeom>
              <a:avLst/>
              <a:gdLst/>
              <a:ahLst/>
              <a:cxnLst/>
              <a:rect l="l" t="t" r="r" b="b"/>
              <a:pathLst>
                <a:path w="257809" h="434339">
                  <a:moveTo>
                    <a:pt x="257555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257555" y="434340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4724" y="4082795"/>
              <a:ext cx="574548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8576" y="1101852"/>
              <a:ext cx="2849880" cy="2943225"/>
            </a:xfrm>
            <a:custGeom>
              <a:avLst/>
              <a:gdLst/>
              <a:ahLst/>
              <a:cxnLst/>
              <a:rect l="l" t="t" r="r" b="b"/>
              <a:pathLst>
                <a:path w="2849879" h="2943225">
                  <a:moveTo>
                    <a:pt x="0" y="279781"/>
                  </a:moveTo>
                  <a:lnTo>
                    <a:pt x="3662" y="234389"/>
                  </a:lnTo>
                  <a:lnTo>
                    <a:pt x="14264" y="191333"/>
                  </a:lnTo>
                  <a:lnTo>
                    <a:pt x="31231" y="151187"/>
                  </a:lnTo>
                  <a:lnTo>
                    <a:pt x="53986" y="114528"/>
                  </a:lnTo>
                  <a:lnTo>
                    <a:pt x="81953" y="81930"/>
                  </a:lnTo>
                  <a:lnTo>
                    <a:pt x="114556" y="53969"/>
                  </a:lnTo>
                  <a:lnTo>
                    <a:pt x="151218" y="31221"/>
                  </a:lnTo>
                  <a:lnTo>
                    <a:pt x="191365" y="14259"/>
                  </a:lnTo>
                  <a:lnTo>
                    <a:pt x="234420" y="3660"/>
                  </a:lnTo>
                  <a:lnTo>
                    <a:pt x="279806" y="0"/>
                  </a:lnTo>
                  <a:lnTo>
                    <a:pt x="2570099" y="0"/>
                  </a:lnTo>
                  <a:lnTo>
                    <a:pt x="2615490" y="3660"/>
                  </a:lnTo>
                  <a:lnTo>
                    <a:pt x="2658546" y="14259"/>
                  </a:lnTo>
                  <a:lnTo>
                    <a:pt x="2698692" y="31221"/>
                  </a:lnTo>
                  <a:lnTo>
                    <a:pt x="2735351" y="53969"/>
                  </a:lnTo>
                  <a:lnTo>
                    <a:pt x="2767949" y="81930"/>
                  </a:lnTo>
                  <a:lnTo>
                    <a:pt x="2795910" y="114528"/>
                  </a:lnTo>
                  <a:lnTo>
                    <a:pt x="2818658" y="151187"/>
                  </a:lnTo>
                  <a:lnTo>
                    <a:pt x="2835620" y="191333"/>
                  </a:lnTo>
                  <a:lnTo>
                    <a:pt x="2846219" y="234389"/>
                  </a:lnTo>
                  <a:lnTo>
                    <a:pt x="2849879" y="279781"/>
                  </a:lnTo>
                  <a:lnTo>
                    <a:pt x="2849879" y="2663063"/>
                  </a:lnTo>
                  <a:lnTo>
                    <a:pt x="2846219" y="2708442"/>
                  </a:lnTo>
                  <a:lnTo>
                    <a:pt x="2835620" y="2751491"/>
                  </a:lnTo>
                  <a:lnTo>
                    <a:pt x="2818658" y="2791633"/>
                  </a:lnTo>
                  <a:lnTo>
                    <a:pt x="2795910" y="2828293"/>
                  </a:lnTo>
                  <a:lnTo>
                    <a:pt x="2767949" y="2860894"/>
                  </a:lnTo>
                  <a:lnTo>
                    <a:pt x="2735351" y="2888859"/>
                  </a:lnTo>
                  <a:lnTo>
                    <a:pt x="2698692" y="2911613"/>
                  </a:lnTo>
                  <a:lnTo>
                    <a:pt x="2658546" y="2928579"/>
                  </a:lnTo>
                  <a:lnTo>
                    <a:pt x="2615490" y="2939181"/>
                  </a:lnTo>
                  <a:lnTo>
                    <a:pt x="2570099" y="2942844"/>
                  </a:lnTo>
                  <a:lnTo>
                    <a:pt x="279806" y="2942844"/>
                  </a:lnTo>
                  <a:lnTo>
                    <a:pt x="234420" y="2939181"/>
                  </a:lnTo>
                  <a:lnTo>
                    <a:pt x="191365" y="2928579"/>
                  </a:lnTo>
                  <a:lnTo>
                    <a:pt x="151218" y="2911613"/>
                  </a:lnTo>
                  <a:lnTo>
                    <a:pt x="114556" y="2888859"/>
                  </a:lnTo>
                  <a:lnTo>
                    <a:pt x="81953" y="2860894"/>
                  </a:lnTo>
                  <a:lnTo>
                    <a:pt x="53986" y="2828293"/>
                  </a:lnTo>
                  <a:lnTo>
                    <a:pt x="31231" y="2791633"/>
                  </a:lnTo>
                  <a:lnTo>
                    <a:pt x="14264" y="2751491"/>
                  </a:lnTo>
                  <a:lnTo>
                    <a:pt x="3662" y="2708442"/>
                  </a:lnTo>
                  <a:lnTo>
                    <a:pt x="0" y="2663063"/>
                  </a:lnTo>
                  <a:lnTo>
                    <a:pt x="0" y="27978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9022" y="1488186"/>
              <a:ext cx="1480185" cy="2205355"/>
            </a:xfrm>
            <a:custGeom>
              <a:avLst/>
              <a:gdLst/>
              <a:ahLst/>
              <a:cxnLst/>
              <a:rect l="l" t="t" r="r" b="b"/>
              <a:pathLst>
                <a:path w="1480185" h="2205354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03223" y="0"/>
                  </a:lnTo>
                  <a:lnTo>
                    <a:pt x="1433030" y="6018"/>
                  </a:lnTo>
                  <a:lnTo>
                    <a:pt x="1457372" y="22431"/>
                  </a:lnTo>
                  <a:lnTo>
                    <a:pt x="1473785" y="46773"/>
                  </a:lnTo>
                  <a:lnTo>
                    <a:pt x="1479804" y="76580"/>
                  </a:lnTo>
                  <a:lnTo>
                    <a:pt x="1479804" y="703707"/>
                  </a:lnTo>
                  <a:lnTo>
                    <a:pt x="1473785" y="733514"/>
                  </a:lnTo>
                  <a:lnTo>
                    <a:pt x="1457372" y="757856"/>
                  </a:lnTo>
                  <a:lnTo>
                    <a:pt x="1433030" y="774269"/>
                  </a:lnTo>
                  <a:lnTo>
                    <a:pt x="1403223" y="780288"/>
                  </a:lnTo>
                  <a:lnTo>
                    <a:pt x="76581" y="780288"/>
                  </a:lnTo>
                  <a:lnTo>
                    <a:pt x="46773" y="774269"/>
                  </a:lnTo>
                  <a:lnTo>
                    <a:pt x="22431" y="757856"/>
                  </a:lnTo>
                  <a:lnTo>
                    <a:pt x="6018" y="733514"/>
                  </a:lnTo>
                  <a:lnTo>
                    <a:pt x="0" y="703707"/>
                  </a:lnTo>
                  <a:lnTo>
                    <a:pt x="0" y="76580"/>
                  </a:lnTo>
                  <a:close/>
                </a:path>
                <a:path w="1480185" h="2205354">
                  <a:moveTo>
                    <a:pt x="0" y="1496059"/>
                  </a:moveTo>
                  <a:lnTo>
                    <a:pt x="6064" y="1465992"/>
                  </a:lnTo>
                  <a:lnTo>
                    <a:pt x="22606" y="1441450"/>
                  </a:lnTo>
                  <a:lnTo>
                    <a:pt x="47148" y="1424908"/>
                  </a:lnTo>
                  <a:lnTo>
                    <a:pt x="77215" y="1418844"/>
                  </a:lnTo>
                  <a:lnTo>
                    <a:pt x="1402588" y="1418844"/>
                  </a:lnTo>
                  <a:lnTo>
                    <a:pt x="1432655" y="1424908"/>
                  </a:lnTo>
                  <a:lnTo>
                    <a:pt x="1457198" y="1441450"/>
                  </a:lnTo>
                  <a:lnTo>
                    <a:pt x="1473739" y="1465992"/>
                  </a:lnTo>
                  <a:lnTo>
                    <a:pt x="1479804" y="1496059"/>
                  </a:lnTo>
                  <a:lnTo>
                    <a:pt x="1479804" y="2128012"/>
                  </a:lnTo>
                  <a:lnTo>
                    <a:pt x="1473739" y="2158079"/>
                  </a:lnTo>
                  <a:lnTo>
                    <a:pt x="1457198" y="2182622"/>
                  </a:lnTo>
                  <a:lnTo>
                    <a:pt x="1432655" y="2199163"/>
                  </a:lnTo>
                  <a:lnTo>
                    <a:pt x="1402588" y="2205228"/>
                  </a:lnTo>
                  <a:lnTo>
                    <a:pt x="77215" y="2205228"/>
                  </a:lnTo>
                  <a:lnTo>
                    <a:pt x="47148" y="2199163"/>
                  </a:lnTo>
                  <a:lnTo>
                    <a:pt x="22605" y="2182622"/>
                  </a:lnTo>
                  <a:lnTo>
                    <a:pt x="6064" y="2158079"/>
                  </a:lnTo>
                  <a:lnTo>
                    <a:pt x="0" y="2128012"/>
                  </a:lnTo>
                  <a:lnTo>
                    <a:pt x="0" y="14960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55420" y="1322835"/>
              <a:ext cx="214880" cy="240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5840" y="1142675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19">
                  <a:moveTo>
                    <a:pt x="0" y="0"/>
                  </a:moveTo>
                  <a:lnTo>
                    <a:pt x="10499" y="64459"/>
                  </a:lnTo>
                  <a:lnTo>
                    <a:pt x="39115" y="100163"/>
                  </a:lnTo>
                  <a:lnTo>
                    <a:pt x="81524" y="125416"/>
                  </a:lnTo>
                  <a:lnTo>
                    <a:pt x="130369" y="134436"/>
                  </a:lnTo>
                  <a:lnTo>
                    <a:pt x="532895" y="134436"/>
                  </a:lnTo>
                  <a:lnTo>
                    <a:pt x="581929" y="125416"/>
                  </a:lnTo>
                  <a:lnTo>
                    <a:pt x="607698" y="110226"/>
                  </a:lnTo>
                  <a:lnTo>
                    <a:pt x="128414" y="110226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19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6"/>
                  </a:lnTo>
                  <a:lnTo>
                    <a:pt x="536091" y="110226"/>
                  </a:lnTo>
                  <a:lnTo>
                    <a:pt x="536091" y="105271"/>
                  </a:lnTo>
                  <a:close/>
                </a:path>
                <a:path w="657225" h="134619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6"/>
                  </a:lnTo>
                  <a:lnTo>
                    <a:pt x="607698" y="110226"/>
                  </a:lnTo>
                  <a:lnTo>
                    <a:pt x="624769" y="100163"/>
                  </a:lnTo>
                  <a:lnTo>
                    <a:pt x="653816" y="64459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5840" y="850393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90">
                  <a:moveTo>
                    <a:pt x="290085" y="0"/>
                  </a:moveTo>
                  <a:lnTo>
                    <a:pt x="216894" y="0"/>
                  </a:lnTo>
                  <a:lnTo>
                    <a:pt x="210026" y="880"/>
                  </a:lnTo>
                  <a:lnTo>
                    <a:pt x="169185" y="17423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6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8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49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49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7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1"/>
                  </a:lnTo>
                  <a:lnTo>
                    <a:pt x="290085" y="0"/>
                  </a:lnTo>
                  <a:close/>
                </a:path>
                <a:path w="657225" h="402590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62927" y="1036173"/>
              <a:ext cx="332879" cy="162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5420" y="2744724"/>
              <a:ext cx="214880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24911" y="2272283"/>
              <a:ext cx="633984" cy="6324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1496" y="1588008"/>
              <a:ext cx="1257300" cy="6248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39083" y="1097280"/>
              <a:ext cx="614172" cy="6141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1496" y="3034283"/>
              <a:ext cx="1257300" cy="6248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2736" y="1741932"/>
              <a:ext cx="2997708" cy="8991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49217" y="1777746"/>
              <a:ext cx="2894965" cy="788670"/>
            </a:xfrm>
            <a:custGeom>
              <a:avLst/>
              <a:gdLst/>
              <a:ahLst/>
              <a:cxnLst/>
              <a:rect l="l" t="t" r="r" b="b"/>
              <a:pathLst>
                <a:path w="2894965" h="788669">
                  <a:moveTo>
                    <a:pt x="0" y="788161"/>
                  </a:moveTo>
                  <a:lnTo>
                    <a:pt x="2894838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04260" y="2531364"/>
              <a:ext cx="2996184" cy="6187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49217" y="2567177"/>
              <a:ext cx="2894965" cy="507365"/>
            </a:xfrm>
            <a:custGeom>
              <a:avLst/>
              <a:gdLst/>
              <a:ahLst/>
              <a:cxnLst/>
              <a:rect l="l" t="t" r="r" b="b"/>
              <a:pathLst>
                <a:path w="2894965" h="507364">
                  <a:moveTo>
                    <a:pt x="0" y="0"/>
                  </a:moveTo>
                  <a:lnTo>
                    <a:pt x="2894838" y="506857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99688" y="2532888"/>
              <a:ext cx="3009900" cy="19110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49217" y="2567177"/>
              <a:ext cx="2905125" cy="1802130"/>
            </a:xfrm>
            <a:custGeom>
              <a:avLst/>
              <a:gdLst/>
              <a:ahLst/>
              <a:cxnLst/>
              <a:rect l="l" t="t" r="r" b="b"/>
              <a:pathLst>
                <a:path w="2905125" h="1802129">
                  <a:moveTo>
                    <a:pt x="0" y="0"/>
                  </a:moveTo>
                  <a:lnTo>
                    <a:pt x="2904998" y="1801926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02770" y="2121027"/>
              <a:ext cx="1195670" cy="11567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39083" y="2266188"/>
              <a:ext cx="614172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87310" y="1959355"/>
            <a:ext cx="654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AS65001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87310" y="3271850"/>
            <a:ext cx="6546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AS6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87310" y="4556252"/>
            <a:ext cx="654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AS65003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42915" y="1711451"/>
            <a:ext cx="1458595" cy="2456815"/>
          </a:xfrm>
          <a:custGeom>
            <a:avLst/>
            <a:gdLst/>
            <a:ahLst/>
            <a:cxnLst/>
            <a:rect l="l" t="t" r="r" b="b"/>
            <a:pathLst>
              <a:path w="1458595" h="2456815">
                <a:moveTo>
                  <a:pt x="729234" y="0"/>
                </a:moveTo>
                <a:lnTo>
                  <a:pt x="659008" y="5622"/>
                </a:lnTo>
                <a:lnTo>
                  <a:pt x="590670" y="22147"/>
                </a:lnTo>
                <a:lnTo>
                  <a:pt x="524525" y="49059"/>
                </a:lnTo>
                <a:lnTo>
                  <a:pt x="460880" y="85845"/>
                </a:lnTo>
                <a:lnTo>
                  <a:pt x="400039" y="131989"/>
                </a:lnTo>
                <a:lnTo>
                  <a:pt x="370766" y="158409"/>
                </a:lnTo>
                <a:lnTo>
                  <a:pt x="342309" y="186976"/>
                </a:lnTo>
                <a:lnTo>
                  <a:pt x="314705" y="217625"/>
                </a:lnTo>
                <a:lnTo>
                  <a:pt x="287995" y="250293"/>
                </a:lnTo>
                <a:lnTo>
                  <a:pt x="262214" y="284913"/>
                </a:lnTo>
                <a:lnTo>
                  <a:pt x="237402" y="321424"/>
                </a:lnTo>
                <a:lnTo>
                  <a:pt x="213598" y="359759"/>
                </a:lnTo>
                <a:lnTo>
                  <a:pt x="190838" y="399855"/>
                </a:lnTo>
                <a:lnTo>
                  <a:pt x="169162" y="441647"/>
                </a:lnTo>
                <a:lnTo>
                  <a:pt x="148607" y="485071"/>
                </a:lnTo>
                <a:lnTo>
                  <a:pt x="129212" y="530062"/>
                </a:lnTo>
                <a:lnTo>
                  <a:pt x="111015" y="576558"/>
                </a:lnTo>
                <a:lnTo>
                  <a:pt x="94054" y="624492"/>
                </a:lnTo>
                <a:lnTo>
                  <a:pt x="78367" y="673800"/>
                </a:lnTo>
                <a:lnTo>
                  <a:pt x="63993" y="724420"/>
                </a:lnTo>
                <a:lnTo>
                  <a:pt x="50970" y="776285"/>
                </a:lnTo>
                <a:lnTo>
                  <a:pt x="39336" y="829332"/>
                </a:lnTo>
                <a:lnTo>
                  <a:pt x="29129" y="883496"/>
                </a:lnTo>
                <a:lnTo>
                  <a:pt x="20387" y="938713"/>
                </a:lnTo>
                <a:lnTo>
                  <a:pt x="13150" y="994919"/>
                </a:lnTo>
                <a:lnTo>
                  <a:pt x="7454" y="1052049"/>
                </a:lnTo>
                <a:lnTo>
                  <a:pt x="3338" y="1110040"/>
                </a:lnTo>
                <a:lnTo>
                  <a:pt x="840" y="1168826"/>
                </a:lnTo>
                <a:lnTo>
                  <a:pt x="0" y="1228344"/>
                </a:lnTo>
                <a:lnTo>
                  <a:pt x="840" y="1287861"/>
                </a:lnTo>
                <a:lnTo>
                  <a:pt x="3338" y="1346647"/>
                </a:lnTo>
                <a:lnTo>
                  <a:pt x="7454" y="1404638"/>
                </a:lnTo>
                <a:lnTo>
                  <a:pt x="13150" y="1461768"/>
                </a:lnTo>
                <a:lnTo>
                  <a:pt x="20387" y="1517974"/>
                </a:lnTo>
                <a:lnTo>
                  <a:pt x="29129" y="1573191"/>
                </a:lnTo>
                <a:lnTo>
                  <a:pt x="39336" y="1627355"/>
                </a:lnTo>
                <a:lnTo>
                  <a:pt x="50970" y="1680402"/>
                </a:lnTo>
                <a:lnTo>
                  <a:pt x="63993" y="1732267"/>
                </a:lnTo>
                <a:lnTo>
                  <a:pt x="78367" y="1782887"/>
                </a:lnTo>
                <a:lnTo>
                  <a:pt x="94054" y="1832195"/>
                </a:lnTo>
                <a:lnTo>
                  <a:pt x="111015" y="1880129"/>
                </a:lnTo>
                <a:lnTo>
                  <a:pt x="129212" y="1926625"/>
                </a:lnTo>
                <a:lnTo>
                  <a:pt x="148607" y="1971616"/>
                </a:lnTo>
                <a:lnTo>
                  <a:pt x="169162" y="2015040"/>
                </a:lnTo>
                <a:lnTo>
                  <a:pt x="190838" y="2056832"/>
                </a:lnTo>
                <a:lnTo>
                  <a:pt x="213598" y="2096928"/>
                </a:lnTo>
                <a:lnTo>
                  <a:pt x="237402" y="2135263"/>
                </a:lnTo>
                <a:lnTo>
                  <a:pt x="262214" y="2171774"/>
                </a:lnTo>
                <a:lnTo>
                  <a:pt x="287995" y="2206394"/>
                </a:lnTo>
                <a:lnTo>
                  <a:pt x="314705" y="2239062"/>
                </a:lnTo>
                <a:lnTo>
                  <a:pt x="342309" y="2269711"/>
                </a:lnTo>
                <a:lnTo>
                  <a:pt x="370766" y="2298278"/>
                </a:lnTo>
                <a:lnTo>
                  <a:pt x="400039" y="2324698"/>
                </a:lnTo>
                <a:lnTo>
                  <a:pt x="430089" y="2348908"/>
                </a:lnTo>
                <a:lnTo>
                  <a:pt x="492371" y="2390437"/>
                </a:lnTo>
                <a:lnTo>
                  <a:pt x="557304" y="2422350"/>
                </a:lnTo>
                <a:lnTo>
                  <a:pt x="624584" y="2444133"/>
                </a:lnTo>
                <a:lnTo>
                  <a:pt x="693904" y="2455271"/>
                </a:lnTo>
                <a:lnTo>
                  <a:pt x="729234" y="2456688"/>
                </a:lnTo>
                <a:lnTo>
                  <a:pt x="764563" y="2455271"/>
                </a:lnTo>
                <a:lnTo>
                  <a:pt x="833883" y="2444133"/>
                </a:lnTo>
                <a:lnTo>
                  <a:pt x="901163" y="2422350"/>
                </a:lnTo>
                <a:lnTo>
                  <a:pt x="966096" y="2390437"/>
                </a:lnTo>
                <a:lnTo>
                  <a:pt x="1028378" y="2348908"/>
                </a:lnTo>
                <a:lnTo>
                  <a:pt x="1058428" y="2324698"/>
                </a:lnTo>
                <a:lnTo>
                  <a:pt x="1087701" y="2298278"/>
                </a:lnTo>
                <a:lnTo>
                  <a:pt x="1116158" y="2269711"/>
                </a:lnTo>
                <a:lnTo>
                  <a:pt x="1143762" y="2239062"/>
                </a:lnTo>
                <a:lnTo>
                  <a:pt x="1170472" y="2206394"/>
                </a:lnTo>
                <a:lnTo>
                  <a:pt x="1196253" y="2171774"/>
                </a:lnTo>
                <a:lnTo>
                  <a:pt x="1221065" y="2135263"/>
                </a:lnTo>
                <a:lnTo>
                  <a:pt x="1244869" y="2096928"/>
                </a:lnTo>
                <a:lnTo>
                  <a:pt x="1267629" y="2056832"/>
                </a:lnTo>
                <a:lnTo>
                  <a:pt x="1289305" y="2015040"/>
                </a:lnTo>
                <a:lnTo>
                  <a:pt x="1309860" y="1971616"/>
                </a:lnTo>
                <a:lnTo>
                  <a:pt x="1329255" y="1926625"/>
                </a:lnTo>
                <a:lnTo>
                  <a:pt x="1347452" y="1880129"/>
                </a:lnTo>
                <a:lnTo>
                  <a:pt x="1364413" y="1832195"/>
                </a:lnTo>
                <a:lnTo>
                  <a:pt x="1380100" y="1782887"/>
                </a:lnTo>
                <a:lnTo>
                  <a:pt x="1394474" y="1732267"/>
                </a:lnTo>
                <a:lnTo>
                  <a:pt x="1407497" y="1680402"/>
                </a:lnTo>
                <a:lnTo>
                  <a:pt x="1419131" y="1627355"/>
                </a:lnTo>
                <a:lnTo>
                  <a:pt x="1429338" y="1573191"/>
                </a:lnTo>
                <a:lnTo>
                  <a:pt x="1438080" y="1517974"/>
                </a:lnTo>
                <a:lnTo>
                  <a:pt x="1445317" y="1461768"/>
                </a:lnTo>
                <a:lnTo>
                  <a:pt x="1451013" y="1404638"/>
                </a:lnTo>
                <a:lnTo>
                  <a:pt x="1455129" y="1346647"/>
                </a:lnTo>
                <a:lnTo>
                  <a:pt x="1457627" y="1287861"/>
                </a:lnTo>
                <a:lnTo>
                  <a:pt x="1458468" y="1228344"/>
                </a:lnTo>
                <a:lnTo>
                  <a:pt x="1457627" y="1168826"/>
                </a:lnTo>
                <a:lnTo>
                  <a:pt x="1455129" y="1110040"/>
                </a:lnTo>
                <a:lnTo>
                  <a:pt x="1451013" y="1052049"/>
                </a:lnTo>
                <a:lnTo>
                  <a:pt x="1445317" y="994919"/>
                </a:lnTo>
                <a:lnTo>
                  <a:pt x="1438080" y="938713"/>
                </a:lnTo>
                <a:lnTo>
                  <a:pt x="1429338" y="883496"/>
                </a:lnTo>
                <a:lnTo>
                  <a:pt x="1419131" y="829332"/>
                </a:lnTo>
                <a:lnTo>
                  <a:pt x="1407497" y="776285"/>
                </a:lnTo>
                <a:lnTo>
                  <a:pt x="1394474" y="724420"/>
                </a:lnTo>
                <a:lnTo>
                  <a:pt x="1380100" y="673800"/>
                </a:lnTo>
                <a:lnTo>
                  <a:pt x="1364413" y="624492"/>
                </a:lnTo>
                <a:lnTo>
                  <a:pt x="1347452" y="576558"/>
                </a:lnTo>
                <a:lnTo>
                  <a:pt x="1329255" y="530062"/>
                </a:lnTo>
                <a:lnTo>
                  <a:pt x="1309860" y="485071"/>
                </a:lnTo>
                <a:lnTo>
                  <a:pt x="1289305" y="441647"/>
                </a:lnTo>
                <a:lnTo>
                  <a:pt x="1267629" y="399855"/>
                </a:lnTo>
                <a:lnTo>
                  <a:pt x="1244869" y="359759"/>
                </a:lnTo>
                <a:lnTo>
                  <a:pt x="1221065" y="321424"/>
                </a:lnTo>
                <a:lnTo>
                  <a:pt x="1196253" y="284913"/>
                </a:lnTo>
                <a:lnTo>
                  <a:pt x="1170472" y="250293"/>
                </a:lnTo>
                <a:lnTo>
                  <a:pt x="1143762" y="217625"/>
                </a:lnTo>
                <a:lnTo>
                  <a:pt x="1116158" y="186976"/>
                </a:lnTo>
                <a:lnTo>
                  <a:pt x="1087701" y="158409"/>
                </a:lnTo>
                <a:lnTo>
                  <a:pt x="1058428" y="131989"/>
                </a:lnTo>
                <a:lnTo>
                  <a:pt x="1028378" y="107779"/>
                </a:lnTo>
                <a:lnTo>
                  <a:pt x="966096" y="66250"/>
                </a:lnTo>
                <a:lnTo>
                  <a:pt x="901163" y="34337"/>
                </a:lnTo>
                <a:lnTo>
                  <a:pt x="833883" y="12554"/>
                </a:lnTo>
                <a:lnTo>
                  <a:pt x="764563" y="1416"/>
                </a:lnTo>
                <a:lnTo>
                  <a:pt x="729234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55158" y="2784729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355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Software</a:t>
            </a:r>
            <a:r>
              <a:rPr spc="-55" dirty="0"/>
              <a:t> </a:t>
            </a:r>
            <a:r>
              <a:rPr spc="-10" dirty="0"/>
              <a:t>VPN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366" y="757427"/>
            <a:ext cx="7827645" cy="3316604"/>
            <a:chOff x="769366" y="757427"/>
            <a:chExt cx="7827645" cy="3316604"/>
          </a:xfrm>
        </p:grpSpPr>
        <p:sp>
          <p:nvSpPr>
            <p:cNvPr id="4" name="object 4"/>
            <p:cNvSpPr/>
            <p:nvPr/>
          </p:nvSpPr>
          <p:spPr>
            <a:xfrm>
              <a:off x="798576" y="1101852"/>
              <a:ext cx="2849880" cy="2943225"/>
            </a:xfrm>
            <a:custGeom>
              <a:avLst/>
              <a:gdLst/>
              <a:ahLst/>
              <a:cxnLst/>
              <a:rect l="l" t="t" r="r" b="b"/>
              <a:pathLst>
                <a:path w="2849879" h="2943225">
                  <a:moveTo>
                    <a:pt x="0" y="279781"/>
                  </a:moveTo>
                  <a:lnTo>
                    <a:pt x="3662" y="234389"/>
                  </a:lnTo>
                  <a:lnTo>
                    <a:pt x="14264" y="191333"/>
                  </a:lnTo>
                  <a:lnTo>
                    <a:pt x="31231" y="151187"/>
                  </a:lnTo>
                  <a:lnTo>
                    <a:pt x="53986" y="114528"/>
                  </a:lnTo>
                  <a:lnTo>
                    <a:pt x="81953" y="81930"/>
                  </a:lnTo>
                  <a:lnTo>
                    <a:pt x="114556" y="53969"/>
                  </a:lnTo>
                  <a:lnTo>
                    <a:pt x="151218" y="31221"/>
                  </a:lnTo>
                  <a:lnTo>
                    <a:pt x="191365" y="14259"/>
                  </a:lnTo>
                  <a:lnTo>
                    <a:pt x="234420" y="3660"/>
                  </a:lnTo>
                  <a:lnTo>
                    <a:pt x="279806" y="0"/>
                  </a:lnTo>
                  <a:lnTo>
                    <a:pt x="2570099" y="0"/>
                  </a:lnTo>
                  <a:lnTo>
                    <a:pt x="2615490" y="3660"/>
                  </a:lnTo>
                  <a:lnTo>
                    <a:pt x="2658546" y="14259"/>
                  </a:lnTo>
                  <a:lnTo>
                    <a:pt x="2698692" y="31221"/>
                  </a:lnTo>
                  <a:lnTo>
                    <a:pt x="2735351" y="53969"/>
                  </a:lnTo>
                  <a:lnTo>
                    <a:pt x="2767949" y="81930"/>
                  </a:lnTo>
                  <a:lnTo>
                    <a:pt x="2795910" y="114528"/>
                  </a:lnTo>
                  <a:lnTo>
                    <a:pt x="2818658" y="151187"/>
                  </a:lnTo>
                  <a:lnTo>
                    <a:pt x="2835620" y="191333"/>
                  </a:lnTo>
                  <a:lnTo>
                    <a:pt x="2846219" y="234389"/>
                  </a:lnTo>
                  <a:lnTo>
                    <a:pt x="2849879" y="279781"/>
                  </a:lnTo>
                  <a:lnTo>
                    <a:pt x="2849879" y="2663063"/>
                  </a:lnTo>
                  <a:lnTo>
                    <a:pt x="2846219" y="2708442"/>
                  </a:lnTo>
                  <a:lnTo>
                    <a:pt x="2835620" y="2751491"/>
                  </a:lnTo>
                  <a:lnTo>
                    <a:pt x="2818658" y="2791633"/>
                  </a:lnTo>
                  <a:lnTo>
                    <a:pt x="2795910" y="2828293"/>
                  </a:lnTo>
                  <a:lnTo>
                    <a:pt x="2767949" y="2860894"/>
                  </a:lnTo>
                  <a:lnTo>
                    <a:pt x="2735351" y="2888859"/>
                  </a:lnTo>
                  <a:lnTo>
                    <a:pt x="2698692" y="2911613"/>
                  </a:lnTo>
                  <a:lnTo>
                    <a:pt x="2658546" y="2928579"/>
                  </a:lnTo>
                  <a:lnTo>
                    <a:pt x="2615490" y="2939181"/>
                  </a:lnTo>
                  <a:lnTo>
                    <a:pt x="2570099" y="2942844"/>
                  </a:lnTo>
                  <a:lnTo>
                    <a:pt x="279806" y="2942844"/>
                  </a:lnTo>
                  <a:lnTo>
                    <a:pt x="234420" y="2939181"/>
                  </a:lnTo>
                  <a:lnTo>
                    <a:pt x="191365" y="2928579"/>
                  </a:lnTo>
                  <a:lnTo>
                    <a:pt x="151218" y="2911613"/>
                  </a:lnTo>
                  <a:lnTo>
                    <a:pt x="114556" y="2888859"/>
                  </a:lnTo>
                  <a:lnTo>
                    <a:pt x="81953" y="2860894"/>
                  </a:lnTo>
                  <a:lnTo>
                    <a:pt x="53986" y="2828293"/>
                  </a:lnTo>
                  <a:lnTo>
                    <a:pt x="31231" y="2791633"/>
                  </a:lnTo>
                  <a:lnTo>
                    <a:pt x="14264" y="2751491"/>
                  </a:lnTo>
                  <a:lnTo>
                    <a:pt x="3662" y="2708442"/>
                  </a:lnTo>
                  <a:lnTo>
                    <a:pt x="0" y="2663063"/>
                  </a:lnTo>
                  <a:lnTo>
                    <a:pt x="0" y="27978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9022" y="1488186"/>
              <a:ext cx="1480185" cy="2205355"/>
            </a:xfrm>
            <a:custGeom>
              <a:avLst/>
              <a:gdLst/>
              <a:ahLst/>
              <a:cxnLst/>
              <a:rect l="l" t="t" r="r" b="b"/>
              <a:pathLst>
                <a:path w="1480185" h="2205354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03223" y="0"/>
                  </a:lnTo>
                  <a:lnTo>
                    <a:pt x="1433030" y="6018"/>
                  </a:lnTo>
                  <a:lnTo>
                    <a:pt x="1457372" y="22431"/>
                  </a:lnTo>
                  <a:lnTo>
                    <a:pt x="1473785" y="46773"/>
                  </a:lnTo>
                  <a:lnTo>
                    <a:pt x="1479804" y="76580"/>
                  </a:lnTo>
                  <a:lnTo>
                    <a:pt x="1479804" y="703707"/>
                  </a:lnTo>
                  <a:lnTo>
                    <a:pt x="1473785" y="733514"/>
                  </a:lnTo>
                  <a:lnTo>
                    <a:pt x="1457372" y="757856"/>
                  </a:lnTo>
                  <a:lnTo>
                    <a:pt x="1433030" y="774269"/>
                  </a:lnTo>
                  <a:lnTo>
                    <a:pt x="1403223" y="780288"/>
                  </a:lnTo>
                  <a:lnTo>
                    <a:pt x="76581" y="780288"/>
                  </a:lnTo>
                  <a:lnTo>
                    <a:pt x="46773" y="774269"/>
                  </a:lnTo>
                  <a:lnTo>
                    <a:pt x="22431" y="757856"/>
                  </a:lnTo>
                  <a:lnTo>
                    <a:pt x="6018" y="733514"/>
                  </a:lnTo>
                  <a:lnTo>
                    <a:pt x="0" y="703707"/>
                  </a:lnTo>
                  <a:lnTo>
                    <a:pt x="0" y="76580"/>
                  </a:lnTo>
                  <a:close/>
                </a:path>
                <a:path w="1480185" h="2205354">
                  <a:moveTo>
                    <a:pt x="0" y="1496059"/>
                  </a:moveTo>
                  <a:lnTo>
                    <a:pt x="6064" y="1465992"/>
                  </a:lnTo>
                  <a:lnTo>
                    <a:pt x="22606" y="1441450"/>
                  </a:lnTo>
                  <a:lnTo>
                    <a:pt x="47148" y="1424908"/>
                  </a:lnTo>
                  <a:lnTo>
                    <a:pt x="77215" y="1418844"/>
                  </a:lnTo>
                  <a:lnTo>
                    <a:pt x="1402588" y="1418844"/>
                  </a:lnTo>
                  <a:lnTo>
                    <a:pt x="1432655" y="1424908"/>
                  </a:lnTo>
                  <a:lnTo>
                    <a:pt x="1457198" y="1441450"/>
                  </a:lnTo>
                  <a:lnTo>
                    <a:pt x="1473739" y="1465992"/>
                  </a:lnTo>
                  <a:lnTo>
                    <a:pt x="1479804" y="1496059"/>
                  </a:lnTo>
                  <a:lnTo>
                    <a:pt x="1479804" y="2128012"/>
                  </a:lnTo>
                  <a:lnTo>
                    <a:pt x="1473739" y="2158079"/>
                  </a:lnTo>
                  <a:lnTo>
                    <a:pt x="1457198" y="2182622"/>
                  </a:lnTo>
                  <a:lnTo>
                    <a:pt x="1432655" y="2199163"/>
                  </a:lnTo>
                  <a:lnTo>
                    <a:pt x="1402588" y="2205228"/>
                  </a:lnTo>
                  <a:lnTo>
                    <a:pt x="77215" y="2205228"/>
                  </a:lnTo>
                  <a:lnTo>
                    <a:pt x="47148" y="2199163"/>
                  </a:lnTo>
                  <a:lnTo>
                    <a:pt x="22605" y="2182622"/>
                  </a:lnTo>
                  <a:lnTo>
                    <a:pt x="6064" y="2158079"/>
                  </a:lnTo>
                  <a:lnTo>
                    <a:pt x="0" y="2128012"/>
                  </a:lnTo>
                  <a:lnTo>
                    <a:pt x="0" y="14960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5420" y="1322835"/>
              <a:ext cx="214880" cy="24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5840" y="1142675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19">
                  <a:moveTo>
                    <a:pt x="0" y="0"/>
                  </a:moveTo>
                  <a:lnTo>
                    <a:pt x="10499" y="64459"/>
                  </a:lnTo>
                  <a:lnTo>
                    <a:pt x="39115" y="100163"/>
                  </a:lnTo>
                  <a:lnTo>
                    <a:pt x="81524" y="125416"/>
                  </a:lnTo>
                  <a:lnTo>
                    <a:pt x="130369" y="134436"/>
                  </a:lnTo>
                  <a:lnTo>
                    <a:pt x="532895" y="134436"/>
                  </a:lnTo>
                  <a:lnTo>
                    <a:pt x="581929" y="125416"/>
                  </a:lnTo>
                  <a:lnTo>
                    <a:pt x="607698" y="110226"/>
                  </a:lnTo>
                  <a:lnTo>
                    <a:pt x="128414" y="110226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19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6"/>
                  </a:lnTo>
                  <a:lnTo>
                    <a:pt x="536091" y="110226"/>
                  </a:lnTo>
                  <a:lnTo>
                    <a:pt x="536091" y="105271"/>
                  </a:lnTo>
                  <a:close/>
                </a:path>
                <a:path w="657225" h="134619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6"/>
                  </a:lnTo>
                  <a:lnTo>
                    <a:pt x="607698" y="110226"/>
                  </a:lnTo>
                  <a:lnTo>
                    <a:pt x="624769" y="100163"/>
                  </a:lnTo>
                  <a:lnTo>
                    <a:pt x="653816" y="64459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5840" y="850393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90">
                  <a:moveTo>
                    <a:pt x="290085" y="0"/>
                  </a:moveTo>
                  <a:lnTo>
                    <a:pt x="216894" y="0"/>
                  </a:lnTo>
                  <a:lnTo>
                    <a:pt x="210026" y="880"/>
                  </a:lnTo>
                  <a:lnTo>
                    <a:pt x="169185" y="17423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6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8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49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49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7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1"/>
                  </a:lnTo>
                  <a:lnTo>
                    <a:pt x="290085" y="0"/>
                  </a:lnTo>
                  <a:close/>
                </a:path>
                <a:path w="657225" h="402590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927" y="1036173"/>
              <a:ext cx="332879" cy="16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5420" y="2744724"/>
              <a:ext cx="214880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4911" y="2272283"/>
              <a:ext cx="633984" cy="6324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1496" y="1589531"/>
              <a:ext cx="623316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1496" y="3034283"/>
              <a:ext cx="1257300" cy="6248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9083" y="1097279"/>
              <a:ext cx="614172" cy="6141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6607" y="1120139"/>
              <a:ext cx="2967355" cy="2894330"/>
            </a:xfrm>
            <a:custGeom>
              <a:avLst/>
              <a:gdLst/>
              <a:ahLst/>
              <a:cxnLst/>
              <a:rect l="l" t="t" r="r" b="b"/>
              <a:pathLst>
                <a:path w="2967354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2683128" y="0"/>
                  </a:lnTo>
                  <a:lnTo>
                    <a:pt x="2729197" y="3719"/>
                  </a:lnTo>
                  <a:lnTo>
                    <a:pt x="2772903" y="14489"/>
                  </a:lnTo>
                  <a:lnTo>
                    <a:pt x="2813663" y="31721"/>
                  </a:lnTo>
                  <a:lnTo>
                    <a:pt x="2850888" y="54831"/>
                  </a:lnTo>
                  <a:lnTo>
                    <a:pt x="2883995" y="83232"/>
                  </a:lnTo>
                  <a:lnTo>
                    <a:pt x="2912396" y="116339"/>
                  </a:lnTo>
                  <a:lnTo>
                    <a:pt x="2935506" y="153564"/>
                  </a:lnTo>
                  <a:lnTo>
                    <a:pt x="2952738" y="194324"/>
                  </a:lnTo>
                  <a:lnTo>
                    <a:pt x="2963508" y="238030"/>
                  </a:lnTo>
                  <a:lnTo>
                    <a:pt x="2967227" y="284099"/>
                  </a:lnTo>
                  <a:lnTo>
                    <a:pt x="2967227" y="2609977"/>
                  </a:lnTo>
                  <a:lnTo>
                    <a:pt x="2963508" y="2656054"/>
                  </a:lnTo>
                  <a:lnTo>
                    <a:pt x="2952738" y="2699766"/>
                  </a:lnTo>
                  <a:lnTo>
                    <a:pt x="2935506" y="2740527"/>
                  </a:lnTo>
                  <a:lnTo>
                    <a:pt x="2912396" y="2777753"/>
                  </a:lnTo>
                  <a:lnTo>
                    <a:pt x="2883995" y="2810857"/>
                  </a:lnTo>
                  <a:lnTo>
                    <a:pt x="2850888" y="2839255"/>
                  </a:lnTo>
                  <a:lnTo>
                    <a:pt x="2813663" y="2862361"/>
                  </a:lnTo>
                  <a:lnTo>
                    <a:pt x="2772903" y="2879590"/>
                  </a:lnTo>
                  <a:lnTo>
                    <a:pt x="2729197" y="2890357"/>
                  </a:lnTo>
                  <a:lnTo>
                    <a:pt x="2683128" y="2894076"/>
                  </a:ln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0396" y="757427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9716" y="1527047"/>
              <a:ext cx="73151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24016" y="1664208"/>
              <a:ext cx="731519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7204" y="1525523"/>
              <a:ext cx="731520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3027" y="1662683"/>
              <a:ext cx="731520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8860" y="2825495"/>
              <a:ext cx="731519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3160" y="2962655"/>
              <a:ext cx="73151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89448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60" h="563880">
                  <a:moveTo>
                    <a:pt x="32766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60" y="56388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0848" y="2208275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90816" y="2814827"/>
              <a:ext cx="731520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05116" y="2951988"/>
              <a:ext cx="731520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8994" y="1380272"/>
              <a:ext cx="2746375" cy="1090930"/>
            </a:xfrm>
            <a:custGeom>
              <a:avLst/>
              <a:gdLst/>
              <a:ahLst/>
              <a:cxnLst/>
              <a:rect l="l" t="t" r="r" b="b"/>
              <a:pathLst>
                <a:path w="2746375" h="1090930">
                  <a:moveTo>
                    <a:pt x="0" y="410808"/>
                  </a:moveTo>
                  <a:lnTo>
                    <a:pt x="36291" y="379097"/>
                  </a:lnTo>
                  <a:lnTo>
                    <a:pt x="72659" y="347554"/>
                  </a:lnTo>
                  <a:lnTo>
                    <a:pt x="109180" y="316348"/>
                  </a:lnTo>
                  <a:lnTo>
                    <a:pt x="145929" y="285646"/>
                  </a:lnTo>
                  <a:lnTo>
                    <a:pt x="182981" y="255616"/>
                  </a:lnTo>
                  <a:lnTo>
                    <a:pt x="220414" y="226428"/>
                  </a:lnTo>
                  <a:lnTo>
                    <a:pt x="258301" y="198248"/>
                  </a:lnTo>
                  <a:lnTo>
                    <a:pt x="296719" y="171246"/>
                  </a:lnTo>
                  <a:lnTo>
                    <a:pt x="335743" y="145588"/>
                  </a:lnTo>
                  <a:lnTo>
                    <a:pt x="375449" y="121444"/>
                  </a:lnTo>
                  <a:lnTo>
                    <a:pt x="415912" y="98982"/>
                  </a:lnTo>
                  <a:lnTo>
                    <a:pt x="457208" y="78370"/>
                  </a:lnTo>
                  <a:lnTo>
                    <a:pt x="499412" y="59775"/>
                  </a:lnTo>
                  <a:lnTo>
                    <a:pt x="542601" y="43366"/>
                  </a:lnTo>
                  <a:lnTo>
                    <a:pt x="586850" y="29312"/>
                  </a:lnTo>
                  <a:lnTo>
                    <a:pt x="632234" y="17780"/>
                  </a:lnTo>
                  <a:lnTo>
                    <a:pt x="678828" y="8938"/>
                  </a:lnTo>
                  <a:lnTo>
                    <a:pt x="726710" y="2956"/>
                  </a:lnTo>
                  <a:lnTo>
                    <a:pt x="775953" y="0"/>
                  </a:lnTo>
                  <a:lnTo>
                    <a:pt x="826634" y="238"/>
                  </a:lnTo>
                  <a:lnTo>
                    <a:pt x="878828" y="3841"/>
                  </a:lnTo>
                  <a:lnTo>
                    <a:pt x="932612" y="10974"/>
                  </a:lnTo>
                  <a:lnTo>
                    <a:pt x="988059" y="21807"/>
                  </a:lnTo>
                  <a:lnTo>
                    <a:pt x="1059989" y="42205"/>
                  </a:lnTo>
                  <a:lnTo>
                    <a:pt x="1098585" y="55931"/>
                  </a:lnTo>
                  <a:lnTo>
                    <a:pt x="1138774" y="71837"/>
                  </a:lnTo>
                  <a:lnTo>
                    <a:pt x="1180435" y="89795"/>
                  </a:lnTo>
                  <a:lnTo>
                    <a:pt x="1223448" y="109679"/>
                  </a:lnTo>
                  <a:lnTo>
                    <a:pt x="1267691" y="131359"/>
                  </a:lnTo>
                  <a:lnTo>
                    <a:pt x="1313044" y="154708"/>
                  </a:lnTo>
                  <a:lnTo>
                    <a:pt x="1359386" y="179599"/>
                  </a:lnTo>
                  <a:lnTo>
                    <a:pt x="1406597" y="205903"/>
                  </a:lnTo>
                  <a:lnTo>
                    <a:pt x="1454554" y="233492"/>
                  </a:lnTo>
                  <a:lnTo>
                    <a:pt x="1503138" y="262238"/>
                  </a:lnTo>
                  <a:lnTo>
                    <a:pt x="1552227" y="292015"/>
                  </a:lnTo>
                  <a:lnTo>
                    <a:pt x="1601701" y="322693"/>
                  </a:lnTo>
                  <a:lnTo>
                    <a:pt x="1651439" y="354145"/>
                  </a:lnTo>
                  <a:lnTo>
                    <a:pt x="1701320" y="386243"/>
                  </a:lnTo>
                  <a:lnTo>
                    <a:pt x="1751223" y="418859"/>
                  </a:lnTo>
                  <a:lnTo>
                    <a:pt x="1801027" y="451866"/>
                  </a:lnTo>
                  <a:lnTo>
                    <a:pt x="1850612" y="485135"/>
                  </a:lnTo>
                  <a:lnTo>
                    <a:pt x="1899856" y="518538"/>
                  </a:lnTo>
                  <a:lnTo>
                    <a:pt x="1948639" y="551948"/>
                  </a:lnTo>
                  <a:lnTo>
                    <a:pt x="1996841" y="585237"/>
                  </a:lnTo>
                  <a:lnTo>
                    <a:pt x="2044339" y="618277"/>
                  </a:lnTo>
                  <a:lnTo>
                    <a:pt x="2091013" y="650940"/>
                  </a:lnTo>
                  <a:lnTo>
                    <a:pt x="2136743" y="683099"/>
                  </a:lnTo>
                  <a:lnTo>
                    <a:pt x="2181408" y="714624"/>
                  </a:lnTo>
                  <a:lnTo>
                    <a:pt x="2224886" y="745389"/>
                  </a:lnTo>
                  <a:lnTo>
                    <a:pt x="2267057" y="775266"/>
                  </a:lnTo>
                  <a:lnTo>
                    <a:pt x="2307800" y="804127"/>
                  </a:lnTo>
                  <a:lnTo>
                    <a:pt x="2346995" y="831843"/>
                  </a:lnTo>
                  <a:lnTo>
                    <a:pt x="2384519" y="858287"/>
                  </a:lnTo>
                  <a:lnTo>
                    <a:pt x="2420254" y="883332"/>
                  </a:lnTo>
                  <a:lnTo>
                    <a:pt x="2454077" y="906848"/>
                  </a:lnTo>
                  <a:lnTo>
                    <a:pt x="2485867" y="928709"/>
                  </a:lnTo>
                  <a:lnTo>
                    <a:pt x="2542869" y="966953"/>
                  </a:lnTo>
                  <a:lnTo>
                    <a:pt x="2590292" y="997040"/>
                  </a:lnTo>
                  <a:lnTo>
                    <a:pt x="2649199" y="1032741"/>
                  </a:lnTo>
                  <a:lnTo>
                    <a:pt x="2692861" y="1059129"/>
                  </a:lnTo>
                  <a:lnTo>
                    <a:pt x="2739992" y="1087351"/>
                  </a:lnTo>
                  <a:lnTo>
                    <a:pt x="2746232" y="1090879"/>
                  </a:lnTo>
                  <a:lnTo>
                    <a:pt x="2742771" y="1088480"/>
                  </a:lnTo>
                  <a:lnTo>
                    <a:pt x="2688036" y="1054190"/>
                  </a:lnTo>
                  <a:lnTo>
                    <a:pt x="2628446" y="1017219"/>
                  </a:lnTo>
                  <a:lnTo>
                    <a:pt x="2595880" y="997040"/>
                  </a:lnTo>
                </a:path>
              </a:pathLst>
            </a:custGeom>
            <a:ln w="380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11680" y="1511808"/>
              <a:ext cx="731519" cy="7315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28850" y="1741170"/>
            <a:ext cx="3124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42003" y="3924300"/>
            <a:ext cx="1627631" cy="7970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355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Software</a:t>
            </a:r>
            <a:r>
              <a:rPr spc="-55" dirty="0"/>
              <a:t> </a:t>
            </a:r>
            <a:r>
              <a:rPr spc="-10" dirty="0"/>
              <a:t>VPN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366" y="757427"/>
            <a:ext cx="7827645" cy="3316604"/>
            <a:chOff x="769366" y="757427"/>
            <a:chExt cx="7827645" cy="3316604"/>
          </a:xfrm>
        </p:grpSpPr>
        <p:sp>
          <p:nvSpPr>
            <p:cNvPr id="4" name="object 4"/>
            <p:cNvSpPr/>
            <p:nvPr/>
          </p:nvSpPr>
          <p:spPr>
            <a:xfrm>
              <a:off x="798576" y="1101852"/>
              <a:ext cx="2849880" cy="2943225"/>
            </a:xfrm>
            <a:custGeom>
              <a:avLst/>
              <a:gdLst/>
              <a:ahLst/>
              <a:cxnLst/>
              <a:rect l="l" t="t" r="r" b="b"/>
              <a:pathLst>
                <a:path w="2849879" h="2943225">
                  <a:moveTo>
                    <a:pt x="0" y="279781"/>
                  </a:moveTo>
                  <a:lnTo>
                    <a:pt x="3662" y="234389"/>
                  </a:lnTo>
                  <a:lnTo>
                    <a:pt x="14264" y="191333"/>
                  </a:lnTo>
                  <a:lnTo>
                    <a:pt x="31231" y="151187"/>
                  </a:lnTo>
                  <a:lnTo>
                    <a:pt x="53986" y="114528"/>
                  </a:lnTo>
                  <a:lnTo>
                    <a:pt x="81953" y="81930"/>
                  </a:lnTo>
                  <a:lnTo>
                    <a:pt x="114556" y="53969"/>
                  </a:lnTo>
                  <a:lnTo>
                    <a:pt x="151218" y="31221"/>
                  </a:lnTo>
                  <a:lnTo>
                    <a:pt x="191365" y="14259"/>
                  </a:lnTo>
                  <a:lnTo>
                    <a:pt x="234420" y="3660"/>
                  </a:lnTo>
                  <a:lnTo>
                    <a:pt x="279806" y="0"/>
                  </a:lnTo>
                  <a:lnTo>
                    <a:pt x="2570099" y="0"/>
                  </a:lnTo>
                  <a:lnTo>
                    <a:pt x="2615490" y="3660"/>
                  </a:lnTo>
                  <a:lnTo>
                    <a:pt x="2658546" y="14259"/>
                  </a:lnTo>
                  <a:lnTo>
                    <a:pt x="2698692" y="31221"/>
                  </a:lnTo>
                  <a:lnTo>
                    <a:pt x="2735351" y="53969"/>
                  </a:lnTo>
                  <a:lnTo>
                    <a:pt x="2767949" y="81930"/>
                  </a:lnTo>
                  <a:lnTo>
                    <a:pt x="2795910" y="114528"/>
                  </a:lnTo>
                  <a:lnTo>
                    <a:pt x="2818658" y="151187"/>
                  </a:lnTo>
                  <a:lnTo>
                    <a:pt x="2835620" y="191333"/>
                  </a:lnTo>
                  <a:lnTo>
                    <a:pt x="2846219" y="234389"/>
                  </a:lnTo>
                  <a:lnTo>
                    <a:pt x="2849879" y="279781"/>
                  </a:lnTo>
                  <a:lnTo>
                    <a:pt x="2849879" y="2663063"/>
                  </a:lnTo>
                  <a:lnTo>
                    <a:pt x="2846219" y="2708442"/>
                  </a:lnTo>
                  <a:lnTo>
                    <a:pt x="2835620" y="2751491"/>
                  </a:lnTo>
                  <a:lnTo>
                    <a:pt x="2818658" y="2791633"/>
                  </a:lnTo>
                  <a:lnTo>
                    <a:pt x="2795910" y="2828293"/>
                  </a:lnTo>
                  <a:lnTo>
                    <a:pt x="2767949" y="2860894"/>
                  </a:lnTo>
                  <a:lnTo>
                    <a:pt x="2735351" y="2888859"/>
                  </a:lnTo>
                  <a:lnTo>
                    <a:pt x="2698692" y="2911613"/>
                  </a:lnTo>
                  <a:lnTo>
                    <a:pt x="2658546" y="2928579"/>
                  </a:lnTo>
                  <a:lnTo>
                    <a:pt x="2615490" y="2939181"/>
                  </a:lnTo>
                  <a:lnTo>
                    <a:pt x="2570099" y="2942844"/>
                  </a:lnTo>
                  <a:lnTo>
                    <a:pt x="279806" y="2942844"/>
                  </a:lnTo>
                  <a:lnTo>
                    <a:pt x="234420" y="2939181"/>
                  </a:lnTo>
                  <a:lnTo>
                    <a:pt x="191365" y="2928579"/>
                  </a:lnTo>
                  <a:lnTo>
                    <a:pt x="151218" y="2911613"/>
                  </a:lnTo>
                  <a:lnTo>
                    <a:pt x="114556" y="2888859"/>
                  </a:lnTo>
                  <a:lnTo>
                    <a:pt x="81953" y="2860894"/>
                  </a:lnTo>
                  <a:lnTo>
                    <a:pt x="53986" y="2828293"/>
                  </a:lnTo>
                  <a:lnTo>
                    <a:pt x="31231" y="2791633"/>
                  </a:lnTo>
                  <a:lnTo>
                    <a:pt x="14264" y="2751491"/>
                  </a:lnTo>
                  <a:lnTo>
                    <a:pt x="3662" y="2708442"/>
                  </a:lnTo>
                  <a:lnTo>
                    <a:pt x="0" y="2663063"/>
                  </a:lnTo>
                  <a:lnTo>
                    <a:pt x="0" y="27978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9022" y="1488186"/>
              <a:ext cx="1480185" cy="2205355"/>
            </a:xfrm>
            <a:custGeom>
              <a:avLst/>
              <a:gdLst/>
              <a:ahLst/>
              <a:cxnLst/>
              <a:rect l="l" t="t" r="r" b="b"/>
              <a:pathLst>
                <a:path w="1480185" h="2205354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03223" y="0"/>
                  </a:lnTo>
                  <a:lnTo>
                    <a:pt x="1433030" y="6018"/>
                  </a:lnTo>
                  <a:lnTo>
                    <a:pt x="1457372" y="22431"/>
                  </a:lnTo>
                  <a:lnTo>
                    <a:pt x="1473785" y="46773"/>
                  </a:lnTo>
                  <a:lnTo>
                    <a:pt x="1479804" y="76580"/>
                  </a:lnTo>
                  <a:lnTo>
                    <a:pt x="1479804" y="703707"/>
                  </a:lnTo>
                  <a:lnTo>
                    <a:pt x="1473785" y="733514"/>
                  </a:lnTo>
                  <a:lnTo>
                    <a:pt x="1457372" y="757856"/>
                  </a:lnTo>
                  <a:lnTo>
                    <a:pt x="1433030" y="774269"/>
                  </a:lnTo>
                  <a:lnTo>
                    <a:pt x="1403223" y="780288"/>
                  </a:lnTo>
                  <a:lnTo>
                    <a:pt x="76581" y="780288"/>
                  </a:lnTo>
                  <a:lnTo>
                    <a:pt x="46773" y="774269"/>
                  </a:lnTo>
                  <a:lnTo>
                    <a:pt x="22431" y="757856"/>
                  </a:lnTo>
                  <a:lnTo>
                    <a:pt x="6018" y="733514"/>
                  </a:lnTo>
                  <a:lnTo>
                    <a:pt x="0" y="703707"/>
                  </a:lnTo>
                  <a:lnTo>
                    <a:pt x="0" y="76580"/>
                  </a:lnTo>
                  <a:close/>
                </a:path>
                <a:path w="1480185" h="2205354">
                  <a:moveTo>
                    <a:pt x="0" y="1496059"/>
                  </a:moveTo>
                  <a:lnTo>
                    <a:pt x="6064" y="1465992"/>
                  </a:lnTo>
                  <a:lnTo>
                    <a:pt x="22606" y="1441450"/>
                  </a:lnTo>
                  <a:lnTo>
                    <a:pt x="47148" y="1424908"/>
                  </a:lnTo>
                  <a:lnTo>
                    <a:pt x="77215" y="1418844"/>
                  </a:lnTo>
                  <a:lnTo>
                    <a:pt x="1402588" y="1418844"/>
                  </a:lnTo>
                  <a:lnTo>
                    <a:pt x="1432655" y="1424908"/>
                  </a:lnTo>
                  <a:lnTo>
                    <a:pt x="1457198" y="1441450"/>
                  </a:lnTo>
                  <a:lnTo>
                    <a:pt x="1473739" y="1465992"/>
                  </a:lnTo>
                  <a:lnTo>
                    <a:pt x="1479804" y="1496059"/>
                  </a:lnTo>
                  <a:lnTo>
                    <a:pt x="1479804" y="2128012"/>
                  </a:lnTo>
                  <a:lnTo>
                    <a:pt x="1473739" y="2158079"/>
                  </a:lnTo>
                  <a:lnTo>
                    <a:pt x="1457198" y="2182622"/>
                  </a:lnTo>
                  <a:lnTo>
                    <a:pt x="1432655" y="2199163"/>
                  </a:lnTo>
                  <a:lnTo>
                    <a:pt x="1402588" y="2205228"/>
                  </a:lnTo>
                  <a:lnTo>
                    <a:pt x="77215" y="2205228"/>
                  </a:lnTo>
                  <a:lnTo>
                    <a:pt x="47148" y="2199163"/>
                  </a:lnTo>
                  <a:lnTo>
                    <a:pt x="22605" y="2182622"/>
                  </a:lnTo>
                  <a:lnTo>
                    <a:pt x="6064" y="2158079"/>
                  </a:lnTo>
                  <a:lnTo>
                    <a:pt x="0" y="2128012"/>
                  </a:lnTo>
                  <a:lnTo>
                    <a:pt x="0" y="14960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5420" y="1322835"/>
              <a:ext cx="214880" cy="24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5840" y="1142675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19">
                  <a:moveTo>
                    <a:pt x="0" y="0"/>
                  </a:moveTo>
                  <a:lnTo>
                    <a:pt x="10499" y="64459"/>
                  </a:lnTo>
                  <a:lnTo>
                    <a:pt x="39115" y="100163"/>
                  </a:lnTo>
                  <a:lnTo>
                    <a:pt x="81524" y="125416"/>
                  </a:lnTo>
                  <a:lnTo>
                    <a:pt x="130369" y="134436"/>
                  </a:lnTo>
                  <a:lnTo>
                    <a:pt x="532895" y="134436"/>
                  </a:lnTo>
                  <a:lnTo>
                    <a:pt x="581929" y="125416"/>
                  </a:lnTo>
                  <a:lnTo>
                    <a:pt x="607698" y="110226"/>
                  </a:lnTo>
                  <a:lnTo>
                    <a:pt x="128414" y="110226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19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6"/>
                  </a:lnTo>
                  <a:lnTo>
                    <a:pt x="536091" y="110226"/>
                  </a:lnTo>
                  <a:lnTo>
                    <a:pt x="536091" y="105271"/>
                  </a:lnTo>
                  <a:close/>
                </a:path>
                <a:path w="657225" h="134619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6"/>
                  </a:lnTo>
                  <a:lnTo>
                    <a:pt x="607698" y="110226"/>
                  </a:lnTo>
                  <a:lnTo>
                    <a:pt x="624769" y="100163"/>
                  </a:lnTo>
                  <a:lnTo>
                    <a:pt x="653816" y="64459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5840" y="850393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90">
                  <a:moveTo>
                    <a:pt x="290085" y="0"/>
                  </a:moveTo>
                  <a:lnTo>
                    <a:pt x="216894" y="0"/>
                  </a:lnTo>
                  <a:lnTo>
                    <a:pt x="210026" y="880"/>
                  </a:lnTo>
                  <a:lnTo>
                    <a:pt x="169185" y="17423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6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8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49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49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7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1"/>
                  </a:lnTo>
                  <a:lnTo>
                    <a:pt x="290085" y="0"/>
                  </a:lnTo>
                  <a:close/>
                </a:path>
                <a:path w="657225" h="402590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927" y="1036173"/>
              <a:ext cx="332879" cy="16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5420" y="2744724"/>
              <a:ext cx="214880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4911" y="2272283"/>
              <a:ext cx="633984" cy="6324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1496" y="1589531"/>
              <a:ext cx="623316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1496" y="3035807"/>
              <a:ext cx="623316" cy="6233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8994" y="1396805"/>
              <a:ext cx="2750820" cy="1100455"/>
            </a:xfrm>
            <a:custGeom>
              <a:avLst/>
              <a:gdLst/>
              <a:ahLst/>
              <a:cxnLst/>
              <a:rect l="l" t="t" r="r" b="b"/>
              <a:pathLst>
                <a:path w="2750820" h="1100455">
                  <a:moveTo>
                    <a:pt x="0" y="395037"/>
                  </a:moveTo>
                  <a:lnTo>
                    <a:pt x="38837" y="362661"/>
                  </a:lnTo>
                  <a:lnTo>
                    <a:pt x="79383" y="331845"/>
                  </a:lnTo>
                  <a:lnTo>
                    <a:pt x="121468" y="302564"/>
                  </a:lnTo>
                  <a:lnTo>
                    <a:pt x="164923" y="274797"/>
                  </a:lnTo>
                  <a:lnTo>
                    <a:pt x="209577" y="248517"/>
                  </a:lnTo>
                  <a:lnTo>
                    <a:pt x="255260" y="223702"/>
                  </a:lnTo>
                  <a:lnTo>
                    <a:pt x="301804" y="200329"/>
                  </a:lnTo>
                  <a:lnTo>
                    <a:pt x="349039" y="178372"/>
                  </a:lnTo>
                  <a:lnTo>
                    <a:pt x="396794" y="157808"/>
                  </a:lnTo>
                  <a:lnTo>
                    <a:pt x="444900" y="138614"/>
                  </a:lnTo>
                  <a:lnTo>
                    <a:pt x="493188" y="120765"/>
                  </a:lnTo>
                  <a:lnTo>
                    <a:pt x="541488" y="104238"/>
                  </a:lnTo>
                  <a:lnTo>
                    <a:pt x="589630" y="89009"/>
                  </a:lnTo>
                  <a:lnTo>
                    <a:pt x="637444" y="75053"/>
                  </a:lnTo>
                  <a:lnTo>
                    <a:pt x="684761" y="62348"/>
                  </a:lnTo>
                  <a:lnTo>
                    <a:pt x="731411" y="50870"/>
                  </a:lnTo>
                  <a:lnTo>
                    <a:pt x="777225" y="40594"/>
                  </a:lnTo>
                  <a:lnTo>
                    <a:pt x="822032" y="31496"/>
                  </a:lnTo>
                  <a:lnTo>
                    <a:pt x="865663" y="23554"/>
                  </a:lnTo>
                  <a:lnTo>
                    <a:pt x="907949" y="16742"/>
                  </a:lnTo>
                  <a:lnTo>
                    <a:pt x="948720" y="11038"/>
                  </a:lnTo>
                  <a:lnTo>
                    <a:pt x="987806" y="6417"/>
                  </a:lnTo>
                  <a:lnTo>
                    <a:pt x="1042097" y="1809"/>
                  </a:lnTo>
                  <a:lnTo>
                    <a:pt x="1093259" y="0"/>
                  </a:lnTo>
                  <a:lnTo>
                    <a:pt x="1141748" y="953"/>
                  </a:lnTo>
                  <a:lnTo>
                    <a:pt x="1188017" y="4635"/>
                  </a:lnTo>
                  <a:lnTo>
                    <a:pt x="1232520" y="11008"/>
                  </a:lnTo>
                  <a:lnTo>
                    <a:pt x="1275713" y="20038"/>
                  </a:lnTo>
                  <a:lnTo>
                    <a:pt x="1318050" y="31688"/>
                  </a:lnTo>
                  <a:lnTo>
                    <a:pt x="1359986" y="45923"/>
                  </a:lnTo>
                  <a:lnTo>
                    <a:pt x="1401974" y="62708"/>
                  </a:lnTo>
                  <a:lnTo>
                    <a:pt x="1444469" y="82006"/>
                  </a:lnTo>
                  <a:lnTo>
                    <a:pt x="1487927" y="103782"/>
                  </a:lnTo>
                  <a:lnTo>
                    <a:pt x="1532800" y="128000"/>
                  </a:lnTo>
                  <a:lnTo>
                    <a:pt x="1579544" y="154625"/>
                  </a:lnTo>
                  <a:lnTo>
                    <a:pt x="1628614" y="183621"/>
                  </a:lnTo>
                  <a:lnTo>
                    <a:pt x="1680464" y="214951"/>
                  </a:lnTo>
                  <a:lnTo>
                    <a:pt x="1714884" y="236783"/>
                  </a:lnTo>
                  <a:lnTo>
                    <a:pt x="1751257" y="261488"/>
                  </a:lnTo>
                  <a:lnTo>
                    <a:pt x="1789357" y="288795"/>
                  </a:lnTo>
                  <a:lnTo>
                    <a:pt x="1828958" y="318431"/>
                  </a:lnTo>
                  <a:lnTo>
                    <a:pt x="1869837" y="350123"/>
                  </a:lnTo>
                  <a:lnTo>
                    <a:pt x="1911766" y="383599"/>
                  </a:lnTo>
                  <a:lnTo>
                    <a:pt x="1954522" y="418588"/>
                  </a:lnTo>
                  <a:lnTo>
                    <a:pt x="1997879" y="454817"/>
                  </a:lnTo>
                  <a:lnTo>
                    <a:pt x="2041611" y="492013"/>
                  </a:lnTo>
                  <a:lnTo>
                    <a:pt x="2085494" y="529904"/>
                  </a:lnTo>
                  <a:lnTo>
                    <a:pt x="2129303" y="568218"/>
                  </a:lnTo>
                  <a:lnTo>
                    <a:pt x="2172811" y="606683"/>
                  </a:lnTo>
                  <a:lnTo>
                    <a:pt x="2215794" y="645026"/>
                  </a:lnTo>
                  <a:lnTo>
                    <a:pt x="2258026" y="682975"/>
                  </a:lnTo>
                  <a:lnTo>
                    <a:pt x="2299283" y="720258"/>
                  </a:lnTo>
                  <a:lnTo>
                    <a:pt x="2339340" y="756602"/>
                  </a:lnTo>
                  <a:lnTo>
                    <a:pt x="2377969" y="791735"/>
                  </a:lnTo>
                  <a:lnTo>
                    <a:pt x="2414948" y="825385"/>
                  </a:lnTo>
                  <a:lnTo>
                    <a:pt x="2450050" y="857279"/>
                  </a:lnTo>
                  <a:lnTo>
                    <a:pt x="2483051" y="887146"/>
                  </a:lnTo>
                  <a:lnTo>
                    <a:pt x="2513724" y="914712"/>
                  </a:lnTo>
                  <a:lnTo>
                    <a:pt x="2567189" y="961856"/>
                  </a:lnTo>
                  <a:lnTo>
                    <a:pt x="2646359" y="1027079"/>
                  </a:lnTo>
                  <a:lnTo>
                    <a:pt x="2691713" y="1061643"/>
                  </a:lnTo>
                  <a:lnTo>
                    <a:pt x="2724774" y="1085011"/>
                  </a:lnTo>
                  <a:lnTo>
                    <a:pt x="2750743" y="1099895"/>
                  </a:lnTo>
                  <a:lnTo>
                    <a:pt x="2742013" y="1092277"/>
                  </a:lnTo>
                  <a:lnTo>
                    <a:pt x="2717716" y="1075197"/>
                  </a:lnTo>
                  <a:lnTo>
                    <a:pt x="2677033" y="1049087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1680" y="1511808"/>
              <a:ext cx="731519" cy="731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6607" y="1120139"/>
              <a:ext cx="2967355" cy="2894330"/>
            </a:xfrm>
            <a:custGeom>
              <a:avLst/>
              <a:gdLst/>
              <a:ahLst/>
              <a:cxnLst/>
              <a:rect l="l" t="t" r="r" b="b"/>
              <a:pathLst>
                <a:path w="2967354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2683128" y="0"/>
                  </a:lnTo>
                  <a:lnTo>
                    <a:pt x="2729197" y="3719"/>
                  </a:lnTo>
                  <a:lnTo>
                    <a:pt x="2772903" y="14489"/>
                  </a:lnTo>
                  <a:lnTo>
                    <a:pt x="2813663" y="31721"/>
                  </a:lnTo>
                  <a:lnTo>
                    <a:pt x="2850888" y="54831"/>
                  </a:lnTo>
                  <a:lnTo>
                    <a:pt x="2883995" y="83232"/>
                  </a:lnTo>
                  <a:lnTo>
                    <a:pt x="2912396" y="116339"/>
                  </a:lnTo>
                  <a:lnTo>
                    <a:pt x="2935506" y="153564"/>
                  </a:lnTo>
                  <a:lnTo>
                    <a:pt x="2952738" y="194324"/>
                  </a:lnTo>
                  <a:lnTo>
                    <a:pt x="2963508" y="238030"/>
                  </a:lnTo>
                  <a:lnTo>
                    <a:pt x="2967227" y="284099"/>
                  </a:lnTo>
                  <a:lnTo>
                    <a:pt x="2967227" y="2609977"/>
                  </a:lnTo>
                  <a:lnTo>
                    <a:pt x="2963508" y="2656054"/>
                  </a:lnTo>
                  <a:lnTo>
                    <a:pt x="2952738" y="2699766"/>
                  </a:lnTo>
                  <a:lnTo>
                    <a:pt x="2935506" y="2740527"/>
                  </a:lnTo>
                  <a:lnTo>
                    <a:pt x="2912396" y="2777753"/>
                  </a:lnTo>
                  <a:lnTo>
                    <a:pt x="2883995" y="2810857"/>
                  </a:lnTo>
                  <a:lnTo>
                    <a:pt x="2850888" y="2839255"/>
                  </a:lnTo>
                  <a:lnTo>
                    <a:pt x="2813663" y="2862361"/>
                  </a:lnTo>
                  <a:lnTo>
                    <a:pt x="2772903" y="2879590"/>
                  </a:lnTo>
                  <a:lnTo>
                    <a:pt x="2729197" y="2890357"/>
                  </a:lnTo>
                  <a:lnTo>
                    <a:pt x="2683128" y="2894076"/>
                  </a:ln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0396" y="757427"/>
              <a:ext cx="731520" cy="731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9716" y="1527047"/>
              <a:ext cx="731519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4016" y="1664208"/>
              <a:ext cx="731519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7204" y="1525523"/>
              <a:ext cx="731520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3027" y="1662683"/>
              <a:ext cx="731520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8860" y="2825495"/>
              <a:ext cx="731519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160" y="2962655"/>
              <a:ext cx="731519" cy="731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89448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60" h="563880">
                  <a:moveTo>
                    <a:pt x="32766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60" y="56388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90816" y="2814827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05116" y="2951988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28850" y="1741170"/>
            <a:ext cx="3124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11679" y="1549807"/>
            <a:ext cx="3473450" cy="2118995"/>
            <a:chOff x="2011679" y="1549807"/>
            <a:chExt cx="3473450" cy="2118995"/>
          </a:xfrm>
        </p:grpSpPr>
        <p:sp>
          <p:nvSpPr>
            <p:cNvPr id="29" name="object 29"/>
            <p:cNvSpPr/>
            <p:nvPr/>
          </p:nvSpPr>
          <p:spPr>
            <a:xfrm>
              <a:off x="2634233" y="1564412"/>
              <a:ext cx="2836545" cy="1609725"/>
            </a:xfrm>
            <a:custGeom>
              <a:avLst/>
              <a:gdLst/>
              <a:ahLst/>
              <a:cxnLst/>
              <a:rect l="l" t="t" r="r" b="b"/>
              <a:pathLst>
                <a:path w="2836545" h="1609725">
                  <a:moveTo>
                    <a:pt x="2836164" y="1134845"/>
                  </a:moveTo>
                  <a:lnTo>
                    <a:pt x="2789546" y="1095055"/>
                  </a:lnTo>
                  <a:lnTo>
                    <a:pt x="2742947" y="1055308"/>
                  </a:lnTo>
                  <a:lnTo>
                    <a:pt x="2696384" y="1015648"/>
                  </a:lnTo>
                  <a:lnTo>
                    <a:pt x="2649876" y="976117"/>
                  </a:lnTo>
                  <a:lnTo>
                    <a:pt x="2603441" y="936761"/>
                  </a:lnTo>
                  <a:lnTo>
                    <a:pt x="2557098" y="897622"/>
                  </a:lnTo>
                  <a:lnTo>
                    <a:pt x="2510864" y="858743"/>
                  </a:lnTo>
                  <a:lnTo>
                    <a:pt x="2464758" y="820169"/>
                  </a:lnTo>
                  <a:lnTo>
                    <a:pt x="2418798" y="781943"/>
                  </a:lnTo>
                  <a:lnTo>
                    <a:pt x="2373002" y="744108"/>
                  </a:lnTo>
                  <a:lnTo>
                    <a:pt x="2327390" y="706708"/>
                  </a:lnTo>
                  <a:lnTo>
                    <a:pt x="2281978" y="669787"/>
                  </a:lnTo>
                  <a:lnTo>
                    <a:pt x="2236785" y="633387"/>
                  </a:lnTo>
                  <a:lnTo>
                    <a:pt x="2191830" y="597553"/>
                  </a:lnTo>
                  <a:lnTo>
                    <a:pt x="2147130" y="562327"/>
                  </a:lnTo>
                  <a:lnTo>
                    <a:pt x="2102705" y="527755"/>
                  </a:lnTo>
                  <a:lnTo>
                    <a:pt x="2058571" y="493878"/>
                  </a:lnTo>
                  <a:lnTo>
                    <a:pt x="2014749" y="460741"/>
                  </a:lnTo>
                  <a:lnTo>
                    <a:pt x="1971255" y="428387"/>
                  </a:lnTo>
                  <a:lnTo>
                    <a:pt x="1928108" y="396860"/>
                  </a:lnTo>
                  <a:lnTo>
                    <a:pt x="1885326" y="366203"/>
                  </a:lnTo>
                  <a:lnTo>
                    <a:pt x="1842928" y="336459"/>
                  </a:lnTo>
                  <a:lnTo>
                    <a:pt x="1800932" y="307673"/>
                  </a:lnTo>
                  <a:lnTo>
                    <a:pt x="1759356" y="279888"/>
                  </a:lnTo>
                  <a:lnTo>
                    <a:pt x="1718219" y="253147"/>
                  </a:lnTo>
                  <a:lnTo>
                    <a:pt x="1677538" y="227493"/>
                  </a:lnTo>
                  <a:lnTo>
                    <a:pt x="1637332" y="202971"/>
                  </a:lnTo>
                  <a:lnTo>
                    <a:pt x="1597619" y="179624"/>
                  </a:lnTo>
                  <a:lnTo>
                    <a:pt x="1558418" y="157495"/>
                  </a:lnTo>
                  <a:lnTo>
                    <a:pt x="1519746" y="136629"/>
                  </a:lnTo>
                  <a:lnTo>
                    <a:pt x="1481622" y="117067"/>
                  </a:lnTo>
                  <a:lnTo>
                    <a:pt x="1444065" y="98855"/>
                  </a:lnTo>
                  <a:lnTo>
                    <a:pt x="1407092" y="82035"/>
                  </a:lnTo>
                  <a:lnTo>
                    <a:pt x="1370722" y="66651"/>
                  </a:lnTo>
                  <a:lnTo>
                    <a:pt x="1334973" y="52747"/>
                  </a:lnTo>
                  <a:lnTo>
                    <a:pt x="1265411" y="29551"/>
                  </a:lnTo>
                  <a:lnTo>
                    <a:pt x="1198553" y="12795"/>
                  </a:lnTo>
                  <a:lnTo>
                    <a:pt x="1134544" y="2829"/>
                  </a:lnTo>
                  <a:lnTo>
                    <a:pt x="1073531" y="0"/>
                  </a:lnTo>
                  <a:lnTo>
                    <a:pt x="1044194" y="1370"/>
                  </a:lnTo>
                  <a:lnTo>
                    <a:pt x="973986" y="16708"/>
                  </a:lnTo>
                  <a:lnTo>
                    <a:pt x="908713" y="49726"/>
                  </a:lnTo>
                  <a:lnTo>
                    <a:pt x="877827" y="72244"/>
                  </a:lnTo>
                  <a:lnTo>
                    <a:pt x="848055" y="98437"/>
                  </a:lnTo>
                  <a:lnTo>
                    <a:pt x="819357" y="128055"/>
                  </a:lnTo>
                  <a:lnTo>
                    <a:pt x="791692" y="160851"/>
                  </a:lnTo>
                  <a:lnTo>
                    <a:pt x="765021" y="196575"/>
                  </a:lnTo>
                  <a:lnTo>
                    <a:pt x="739304" y="234980"/>
                  </a:lnTo>
                  <a:lnTo>
                    <a:pt x="714500" y="275817"/>
                  </a:lnTo>
                  <a:lnTo>
                    <a:pt x="690570" y="318837"/>
                  </a:lnTo>
                  <a:lnTo>
                    <a:pt x="667474" y="363791"/>
                  </a:lnTo>
                  <a:lnTo>
                    <a:pt x="645172" y="410432"/>
                  </a:lnTo>
                  <a:lnTo>
                    <a:pt x="623623" y="458510"/>
                  </a:lnTo>
                  <a:lnTo>
                    <a:pt x="602788" y="507777"/>
                  </a:lnTo>
                  <a:lnTo>
                    <a:pt x="582626" y="557985"/>
                  </a:lnTo>
                  <a:lnTo>
                    <a:pt x="563098" y="608884"/>
                  </a:lnTo>
                  <a:lnTo>
                    <a:pt x="544164" y="660227"/>
                  </a:lnTo>
                  <a:lnTo>
                    <a:pt x="525783" y="711764"/>
                  </a:lnTo>
                  <a:lnTo>
                    <a:pt x="507916" y="763248"/>
                  </a:lnTo>
                  <a:lnTo>
                    <a:pt x="490523" y="814430"/>
                  </a:lnTo>
                  <a:lnTo>
                    <a:pt x="473563" y="865060"/>
                  </a:lnTo>
                  <a:lnTo>
                    <a:pt x="456997" y="914891"/>
                  </a:lnTo>
                  <a:lnTo>
                    <a:pt x="440784" y="963675"/>
                  </a:lnTo>
                  <a:lnTo>
                    <a:pt x="424885" y="1011161"/>
                  </a:lnTo>
                  <a:lnTo>
                    <a:pt x="409260" y="1057103"/>
                  </a:lnTo>
                  <a:lnTo>
                    <a:pt x="393868" y="1101251"/>
                  </a:lnTo>
                  <a:lnTo>
                    <a:pt x="378670" y="1143357"/>
                  </a:lnTo>
                  <a:lnTo>
                    <a:pt x="363625" y="1183172"/>
                  </a:lnTo>
                  <a:lnTo>
                    <a:pt x="348694" y="1220448"/>
                  </a:lnTo>
                  <a:lnTo>
                    <a:pt x="319013" y="1286388"/>
                  </a:lnTo>
                  <a:lnTo>
                    <a:pt x="289306" y="1339188"/>
                  </a:lnTo>
                  <a:lnTo>
                    <a:pt x="170646" y="1491417"/>
                  </a:lnTo>
                  <a:lnTo>
                    <a:pt x="79359" y="1567280"/>
                  </a:lnTo>
                  <a:lnTo>
                    <a:pt x="20718" y="1593327"/>
                  </a:lnTo>
                  <a:lnTo>
                    <a:pt x="0" y="1596109"/>
                  </a:lnTo>
                  <a:lnTo>
                    <a:pt x="0" y="1609317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11679" y="2936747"/>
              <a:ext cx="731519" cy="7315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28850" y="3167634"/>
            <a:ext cx="312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339084" y="1146047"/>
            <a:ext cx="2653665" cy="3575685"/>
            <a:chOff x="3339084" y="1146047"/>
            <a:chExt cx="2653665" cy="3575685"/>
          </a:xfrm>
        </p:grpSpPr>
        <p:sp>
          <p:nvSpPr>
            <p:cNvPr id="33" name="object 33"/>
            <p:cNvSpPr/>
            <p:nvPr/>
          </p:nvSpPr>
          <p:spPr>
            <a:xfrm>
              <a:off x="5260848" y="2208275"/>
              <a:ext cx="731520" cy="7269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9084" y="1146047"/>
              <a:ext cx="614172" cy="6141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2004" y="3924299"/>
              <a:ext cx="1627631" cy="7970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92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50" dirty="0"/>
              <a:t> </a:t>
            </a:r>
            <a:r>
              <a:rPr spc="-5" dirty="0"/>
              <a:t>Environment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619" y="850393"/>
            <a:ext cx="3183890" cy="3223260"/>
            <a:chOff x="769619" y="850393"/>
            <a:chExt cx="3183890" cy="3223260"/>
          </a:xfrm>
        </p:grpSpPr>
        <p:sp>
          <p:nvSpPr>
            <p:cNvPr id="4" name="object 4"/>
            <p:cNvSpPr/>
            <p:nvPr/>
          </p:nvSpPr>
          <p:spPr>
            <a:xfrm>
              <a:off x="798575" y="1101852"/>
              <a:ext cx="2849880" cy="2943225"/>
            </a:xfrm>
            <a:custGeom>
              <a:avLst/>
              <a:gdLst/>
              <a:ahLst/>
              <a:cxnLst/>
              <a:rect l="l" t="t" r="r" b="b"/>
              <a:pathLst>
                <a:path w="2849879" h="2943225">
                  <a:moveTo>
                    <a:pt x="0" y="279781"/>
                  </a:moveTo>
                  <a:lnTo>
                    <a:pt x="3662" y="234389"/>
                  </a:lnTo>
                  <a:lnTo>
                    <a:pt x="14264" y="191333"/>
                  </a:lnTo>
                  <a:lnTo>
                    <a:pt x="31231" y="151187"/>
                  </a:lnTo>
                  <a:lnTo>
                    <a:pt x="53986" y="114528"/>
                  </a:lnTo>
                  <a:lnTo>
                    <a:pt x="81953" y="81930"/>
                  </a:lnTo>
                  <a:lnTo>
                    <a:pt x="114556" y="53969"/>
                  </a:lnTo>
                  <a:lnTo>
                    <a:pt x="151218" y="31221"/>
                  </a:lnTo>
                  <a:lnTo>
                    <a:pt x="191365" y="14259"/>
                  </a:lnTo>
                  <a:lnTo>
                    <a:pt x="234420" y="3660"/>
                  </a:lnTo>
                  <a:lnTo>
                    <a:pt x="279806" y="0"/>
                  </a:lnTo>
                  <a:lnTo>
                    <a:pt x="2570099" y="0"/>
                  </a:lnTo>
                  <a:lnTo>
                    <a:pt x="2615490" y="3660"/>
                  </a:lnTo>
                  <a:lnTo>
                    <a:pt x="2658546" y="14259"/>
                  </a:lnTo>
                  <a:lnTo>
                    <a:pt x="2698692" y="31221"/>
                  </a:lnTo>
                  <a:lnTo>
                    <a:pt x="2735351" y="53969"/>
                  </a:lnTo>
                  <a:lnTo>
                    <a:pt x="2767949" y="81930"/>
                  </a:lnTo>
                  <a:lnTo>
                    <a:pt x="2795910" y="114528"/>
                  </a:lnTo>
                  <a:lnTo>
                    <a:pt x="2818658" y="151187"/>
                  </a:lnTo>
                  <a:lnTo>
                    <a:pt x="2835620" y="191333"/>
                  </a:lnTo>
                  <a:lnTo>
                    <a:pt x="2846219" y="234389"/>
                  </a:lnTo>
                  <a:lnTo>
                    <a:pt x="2849879" y="279781"/>
                  </a:lnTo>
                  <a:lnTo>
                    <a:pt x="2849879" y="2663063"/>
                  </a:lnTo>
                  <a:lnTo>
                    <a:pt x="2846219" y="2708442"/>
                  </a:lnTo>
                  <a:lnTo>
                    <a:pt x="2835620" y="2751491"/>
                  </a:lnTo>
                  <a:lnTo>
                    <a:pt x="2818658" y="2791633"/>
                  </a:lnTo>
                  <a:lnTo>
                    <a:pt x="2795910" y="2828293"/>
                  </a:lnTo>
                  <a:lnTo>
                    <a:pt x="2767949" y="2860894"/>
                  </a:lnTo>
                  <a:lnTo>
                    <a:pt x="2735351" y="2888859"/>
                  </a:lnTo>
                  <a:lnTo>
                    <a:pt x="2698692" y="2911613"/>
                  </a:lnTo>
                  <a:lnTo>
                    <a:pt x="2658546" y="2928579"/>
                  </a:lnTo>
                  <a:lnTo>
                    <a:pt x="2615490" y="2939181"/>
                  </a:lnTo>
                  <a:lnTo>
                    <a:pt x="2570099" y="2942844"/>
                  </a:lnTo>
                  <a:lnTo>
                    <a:pt x="279806" y="2942844"/>
                  </a:lnTo>
                  <a:lnTo>
                    <a:pt x="234420" y="2939181"/>
                  </a:lnTo>
                  <a:lnTo>
                    <a:pt x="191365" y="2928579"/>
                  </a:lnTo>
                  <a:lnTo>
                    <a:pt x="151218" y="2911613"/>
                  </a:lnTo>
                  <a:lnTo>
                    <a:pt x="114556" y="2888859"/>
                  </a:lnTo>
                  <a:lnTo>
                    <a:pt x="81953" y="2860894"/>
                  </a:lnTo>
                  <a:lnTo>
                    <a:pt x="53986" y="2828293"/>
                  </a:lnTo>
                  <a:lnTo>
                    <a:pt x="31231" y="2791633"/>
                  </a:lnTo>
                  <a:lnTo>
                    <a:pt x="14264" y="2751491"/>
                  </a:lnTo>
                  <a:lnTo>
                    <a:pt x="3662" y="2708442"/>
                  </a:lnTo>
                  <a:lnTo>
                    <a:pt x="0" y="2663063"/>
                  </a:lnTo>
                  <a:lnTo>
                    <a:pt x="0" y="27978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9021" y="1488186"/>
              <a:ext cx="1480185" cy="2205355"/>
            </a:xfrm>
            <a:custGeom>
              <a:avLst/>
              <a:gdLst/>
              <a:ahLst/>
              <a:cxnLst/>
              <a:rect l="l" t="t" r="r" b="b"/>
              <a:pathLst>
                <a:path w="1480185" h="2205354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03223" y="0"/>
                  </a:lnTo>
                  <a:lnTo>
                    <a:pt x="1433030" y="6018"/>
                  </a:lnTo>
                  <a:lnTo>
                    <a:pt x="1457372" y="22431"/>
                  </a:lnTo>
                  <a:lnTo>
                    <a:pt x="1473785" y="46773"/>
                  </a:lnTo>
                  <a:lnTo>
                    <a:pt x="1479804" y="76580"/>
                  </a:lnTo>
                  <a:lnTo>
                    <a:pt x="1479804" y="703707"/>
                  </a:lnTo>
                  <a:lnTo>
                    <a:pt x="1473785" y="733514"/>
                  </a:lnTo>
                  <a:lnTo>
                    <a:pt x="1457372" y="757856"/>
                  </a:lnTo>
                  <a:lnTo>
                    <a:pt x="1433030" y="774269"/>
                  </a:lnTo>
                  <a:lnTo>
                    <a:pt x="1403223" y="780288"/>
                  </a:lnTo>
                  <a:lnTo>
                    <a:pt x="76581" y="780288"/>
                  </a:lnTo>
                  <a:lnTo>
                    <a:pt x="46773" y="774269"/>
                  </a:lnTo>
                  <a:lnTo>
                    <a:pt x="22431" y="757856"/>
                  </a:lnTo>
                  <a:lnTo>
                    <a:pt x="6018" y="733514"/>
                  </a:lnTo>
                  <a:lnTo>
                    <a:pt x="0" y="703707"/>
                  </a:lnTo>
                  <a:lnTo>
                    <a:pt x="0" y="76580"/>
                  </a:lnTo>
                  <a:close/>
                </a:path>
                <a:path w="1480185" h="2205354">
                  <a:moveTo>
                    <a:pt x="0" y="1496059"/>
                  </a:moveTo>
                  <a:lnTo>
                    <a:pt x="6064" y="1465992"/>
                  </a:lnTo>
                  <a:lnTo>
                    <a:pt x="22606" y="1441450"/>
                  </a:lnTo>
                  <a:lnTo>
                    <a:pt x="47148" y="1424908"/>
                  </a:lnTo>
                  <a:lnTo>
                    <a:pt x="77215" y="1418844"/>
                  </a:lnTo>
                  <a:lnTo>
                    <a:pt x="1402588" y="1418844"/>
                  </a:lnTo>
                  <a:lnTo>
                    <a:pt x="1432655" y="1424908"/>
                  </a:lnTo>
                  <a:lnTo>
                    <a:pt x="1457198" y="1441450"/>
                  </a:lnTo>
                  <a:lnTo>
                    <a:pt x="1473739" y="1465992"/>
                  </a:lnTo>
                  <a:lnTo>
                    <a:pt x="1479804" y="1496059"/>
                  </a:lnTo>
                  <a:lnTo>
                    <a:pt x="1479804" y="2128012"/>
                  </a:lnTo>
                  <a:lnTo>
                    <a:pt x="1473739" y="2158079"/>
                  </a:lnTo>
                  <a:lnTo>
                    <a:pt x="1457198" y="2182622"/>
                  </a:lnTo>
                  <a:lnTo>
                    <a:pt x="1432655" y="2199163"/>
                  </a:lnTo>
                  <a:lnTo>
                    <a:pt x="1402588" y="2205228"/>
                  </a:lnTo>
                  <a:lnTo>
                    <a:pt x="77215" y="2205228"/>
                  </a:lnTo>
                  <a:lnTo>
                    <a:pt x="47148" y="2199163"/>
                  </a:lnTo>
                  <a:lnTo>
                    <a:pt x="22605" y="2182622"/>
                  </a:lnTo>
                  <a:lnTo>
                    <a:pt x="6064" y="2158079"/>
                  </a:lnTo>
                  <a:lnTo>
                    <a:pt x="0" y="2128012"/>
                  </a:lnTo>
                  <a:lnTo>
                    <a:pt x="0" y="14960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5420" y="1322835"/>
              <a:ext cx="214880" cy="24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5840" y="1142675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19">
                  <a:moveTo>
                    <a:pt x="0" y="0"/>
                  </a:moveTo>
                  <a:lnTo>
                    <a:pt x="10499" y="64459"/>
                  </a:lnTo>
                  <a:lnTo>
                    <a:pt x="39115" y="100163"/>
                  </a:lnTo>
                  <a:lnTo>
                    <a:pt x="81524" y="125416"/>
                  </a:lnTo>
                  <a:lnTo>
                    <a:pt x="130369" y="134436"/>
                  </a:lnTo>
                  <a:lnTo>
                    <a:pt x="532895" y="134436"/>
                  </a:lnTo>
                  <a:lnTo>
                    <a:pt x="581929" y="125416"/>
                  </a:lnTo>
                  <a:lnTo>
                    <a:pt x="607698" y="110226"/>
                  </a:lnTo>
                  <a:lnTo>
                    <a:pt x="128414" y="110226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19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6"/>
                  </a:lnTo>
                  <a:lnTo>
                    <a:pt x="536091" y="110226"/>
                  </a:lnTo>
                  <a:lnTo>
                    <a:pt x="536091" y="105271"/>
                  </a:lnTo>
                  <a:close/>
                </a:path>
                <a:path w="657225" h="134619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6"/>
                  </a:lnTo>
                  <a:lnTo>
                    <a:pt x="607698" y="110226"/>
                  </a:lnTo>
                  <a:lnTo>
                    <a:pt x="624769" y="100163"/>
                  </a:lnTo>
                  <a:lnTo>
                    <a:pt x="653816" y="64459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5840" y="850393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90">
                  <a:moveTo>
                    <a:pt x="290085" y="0"/>
                  </a:moveTo>
                  <a:lnTo>
                    <a:pt x="216894" y="0"/>
                  </a:lnTo>
                  <a:lnTo>
                    <a:pt x="210026" y="880"/>
                  </a:lnTo>
                  <a:lnTo>
                    <a:pt x="169185" y="17423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6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8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49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49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7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1"/>
                  </a:lnTo>
                  <a:lnTo>
                    <a:pt x="290085" y="0"/>
                  </a:lnTo>
                  <a:close/>
                </a:path>
                <a:path w="657225" h="402590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2927" y="1036173"/>
              <a:ext cx="332879" cy="16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5420" y="2744724"/>
              <a:ext cx="214880" cy="24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4912" y="2272283"/>
              <a:ext cx="633984" cy="6324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1495" y="1588008"/>
              <a:ext cx="1257300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9084" y="1097280"/>
              <a:ext cx="614172" cy="614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1495" y="3034283"/>
              <a:ext cx="1257300" cy="624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9084" y="2266188"/>
              <a:ext cx="614172" cy="6111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260847" y="757427"/>
            <a:ext cx="3336290" cy="3260090"/>
            <a:chOff x="5260847" y="757427"/>
            <a:chExt cx="3336290" cy="3260090"/>
          </a:xfrm>
        </p:grpSpPr>
        <p:sp>
          <p:nvSpPr>
            <p:cNvPr id="17" name="object 17"/>
            <p:cNvSpPr/>
            <p:nvPr/>
          </p:nvSpPr>
          <p:spPr>
            <a:xfrm>
              <a:off x="5626607" y="1120139"/>
              <a:ext cx="2967355" cy="2894330"/>
            </a:xfrm>
            <a:custGeom>
              <a:avLst/>
              <a:gdLst/>
              <a:ahLst/>
              <a:cxnLst/>
              <a:rect l="l" t="t" r="r" b="b"/>
              <a:pathLst>
                <a:path w="2967354" h="2894329">
                  <a:moveTo>
                    <a:pt x="0" y="284099"/>
                  </a:moveTo>
                  <a:lnTo>
                    <a:pt x="3719" y="238030"/>
                  </a:lnTo>
                  <a:lnTo>
                    <a:pt x="14489" y="194324"/>
                  </a:lnTo>
                  <a:lnTo>
                    <a:pt x="31721" y="153564"/>
                  </a:lnTo>
                  <a:lnTo>
                    <a:pt x="54831" y="116339"/>
                  </a:lnTo>
                  <a:lnTo>
                    <a:pt x="83232" y="83232"/>
                  </a:lnTo>
                  <a:lnTo>
                    <a:pt x="116339" y="54831"/>
                  </a:lnTo>
                  <a:lnTo>
                    <a:pt x="153564" y="31721"/>
                  </a:lnTo>
                  <a:lnTo>
                    <a:pt x="194324" y="14489"/>
                  </a:lnTo>
                  <a:lnTo>
                    <a:pt x="238030" y="3719"/>
                  </a:lnTo>
                  <a:lnTo>
                    <a:pt x="284099" y="0"/>
                  </a:lnTo>
                  <a:lnTo>
                    <a:pt x="2683128" y="0"/>
                  </a:lnTo>
                  <a:lnTo>
                    <a:pt x="2729197" y="3719"/>
                  </a:lnTo>
                  <a:lnTo>
                    <a:pt x="2772903" y="14489"/>
                  </a:lnTo>
                  <a:lnTo>
                    <a:pt x="2813663" y="31721"/>
                  </a:lnTo>
                  <a:lnTo>
                    <a:pt x="2850888" y="54831"/>
                  </a:lnTo>
                  <a:lnTo>
                    <a:pt x="2883995" y="83232"/>
                  </a:lnTo>
                  <a:lnTo>
                    <a:pt x="2912396" y="116339"/>
                  </a:lnTo>
                  <a:lnTo>
                    <a:pt x="2935506" y="153564"/>
                  </a:lnTo>
                  <a:lnTo>
                    <a:pt x="2952738" y="194324"/>
                  </a:lnTo>
                  <a:lnTo>
                    <a:pt x="2963508" y="238030"/>
                  </a:lnTo>
                  <a:lnTo>
                    <a:pt x="2967227" y="284099"/>
                  </a:lnTo>
                  <a:lnTo>
                    <a:pt x="2967227" y="2609977"/>
                  </a:lnTo>
                  <a:lnTo>
                    <a:pt x="2963508" y="2656054"/>
                  </a:lnTo>
                  <a:lnTo>
                    <a:pt x="2952738" y="2699766"/>
                  </a:lnTo>
                  <a:lnTo>
                    <a:pt x="2935506" y="2740527"/>
                  </a:lnTo>
                  <a:lnTo>
                    <a:pt x="2912396" y="2777753"/>
                  </a:lnTo>
                  <a:lnTo>
                    <a:pt x="2883995" y="2810857"/>
                  </a:lnTo>
                  <a:lnTo>
                    <a:pt x="2850888" y="2839255"/>
                  </a:lnTo>
                  <a:lnTo>
                    <a:pt x="2813663" y="2862361"/>
                  </a:lnTo>
                  <a:lnTo>
                    <a:pt x="2772903" y="2879590"/>
                  </a:lnTo>
                  <a:lnTo>
                    <a:pt x="2729197" y="2890357"/>
                  </a:lnTo>
                  <a:lnTo>
                    <a:pt x="2683128" y="2894076"/>
                  </a:lnTo>
                  <a:lnTo>
                    <a:pt x="284099" y="2894076"/>
                  </a:lnTo>
                  <a:lnTo>
                    <a:pt x="238030" y="2890357"/>
                  </a:lnTo>
                  <a:lnTo>
                    <a:pt x="194324" y="2879590"/>
                  </a:lnTo>
                  <a:lnTo>
                    <a:pt x="153564" y="2862361"/>
                  </a:lnTo>
                  <a:lnTo>
                    <a:pt x="116339" y="2839255"/>
                  </a:lnTo>
                  <a:lnTo>
                    <a:pt x="83232" y="2810857"/>
                  </a:lnTo>
                  <a:lnTo>
                    <a:pt x="54831" y="2777753"/>
                  </a:lnTo>
                  <a:lnTo>
                    <a:pt x="31721" y="2740527"/>
                  </a:lnTo>
                  <a:lnTo>
                    <a:pt x="14489" y="2699766"/>
                  </a:lnTo>
                  <a:lnTo>
                    <a:pt x="3719" y="2656054"/>
                  </a:lnTo>
                  <a:lnTo>
                    <a:pt x="0" y="2609977"/>
                  </a:lnTo>
                  <a:lnTo>
                    <a:pt x="0" y="284099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0395" y="757427"/>
              <a:ext cx="73152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9715" y="1527047"/>
              <a:ext cx="73151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4015" y="1664208"/>
              <a:ext cx="731519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7203" y="1525523"/>
              <a:ext cx="731520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63027" y="1662683"/>
              <a:ext cx="731520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18859" y="2825495"/>
              <a:ext cx="731519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3159" y="2962655"/>
              <a:ext cx="731519" cy="7315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9447" y="2293619"/>
              <a:ext cx="327660" cy="563880"/>
            </a:xfrm>
            <a:custGeom>
              <a:avLst/>
              <a:gdLst/>
              <a:ahLst/>
              <a:cxnLst/>
              <a:rect l="l" t="t" r="r" b="b"/>
              <a:pathLst>
                <a:path w="327660" h="563880">
                  <a:moveTo>
                    <a:pt x="32766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327660" y="563880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0847" y="2208275"/>
              <a:ext cx="731520" cy="726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90815" y="2814827"/>
              <a:ext cx="731520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5115" y="2951988"/>
              <a:ext cx="731520" cy="731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0"/>
            <a:ext cx="316992" cy="51434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793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AWS </a:t>
            </a:r>
            <a:r>
              <a:rPr spc="-10" dirty="0"/>
              <a:t>CloudHub </a:t>
            </a:r>
            <a:r>
              <a:rPr spc="-5" dirty="0"/>
              <a:t>and Software</a:t>
            </a:r>
            <a:r>
              <a:rPr spc="130" dirty="0"/>
              <a:t> </a:t>
            </a:r>
            <a:r>
              <a:rPr spc="-10" dirty="0"/>
              <a:t>VPN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366" y="850393"/>
            <a:ext cx="7715250" cy="3961129"/>
            <a:chOff x="769366" y="850393"/>
            <a:chExt cx="7715250" cy="3961129"/>
          </a:xfrm>
        </p:grpSpPr>
        <p:sp>
          <p:nvSpPr>
            <p:cNvPr id="4" name="object 4"/>
            <p:cNvSpPr/>
            <p:nvPr/>
          </p:nvSpPr>
          <p:spPr>
            <a:xfrm>
              <a:off x="6807707" y="2449068"/>
              <a:ext cx="1664335" cy="1064260"/>
            </a:xfrm>
            <a:custGeom>
              <a:avLst/>
              <a:gdLst/>
              <a:ahLst/>
              <a:cxnLst/>
              <a:rect l="l" t="t" r="r" b="b"/>
              <a:pathLst>
                <a:path w="1664334" h="1064260">
                  <a:moveTo>
                    <a:pt x="0" y="104393"/>
                  </a:moveTo>
                  <a:lnTo>
                    <a:pt x="8203" y="63757"/>
                  </a:lnTo>
                  <a:lnTo>
                    <a:pt x="30575" y="30575"/>
                  </a:lnTo>
                  <a:lnTo>
                    <a:pt x="63757" y="8203"/>
                  </a:lnTo>
                  <a:lnTo>
                    <a:pt x="104394" y="0"/>
                  </a:lnTo>
                  <a:lnTo>
                    <a:pt x="1559814" y="0"/>
                  </a:lnTo>
                  <a:lnTo>
                    <a:pt x="1600450" y="8203"/>
                  </a:lnTo>
                  <a:lnTo>
                    <a:pt x="1633632" y="30575"/>
                  </a:lnTo>
                  <a:lnTo>
                    <a:pt x="1656004" y="63757"/>
                  </a:lnTo>
                  <a:lnTo>
                    <a:pt x="1664208" y="104393"/>
                  </a:lnTo>
                  <a:lnTo>
                    <a:pt x="1664208" y="959357"/>
                  </a:lnTo>
                  <a:lnTo>
                    <a:pt x="1656004" y="999994"/>
                  </a:lnTo>
                  <a:lnTo>
                    <a:pt x="1633632" y="1033176"/>
                  </a:lnTo>
                  <a:lnTo>
                    <a:pt x="1600450" y="1055548"/>
                  </a:lnTo>
                  <a:lnTo>
                    <a:pt x="1559814" y="1063752"/>
                  </a:lnTo>
                  <a:lnTo>
                    <a:pt x="104394" y="1063752"/>
                  </a:lnTo>
                  <a:lnTo>
                    <a:pt x="63757" y="1055548"/>
                  </a:lnTo>
                  <a:lnTo>
                    <a:pt x="30575" y="1033176"/>
                  </a:lnTo>
                  <a:lnTo>
                    <a:pt x="8203" y="999994"/>
                  </a:lnTo>
                  <a:lnTo>
                    <a:pt x="0" y="959357"/>
                  </a:lnTo>
                  <a:lnTo>
                    <a:pt x="0" y="104393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29372" y="2228088"/>
              <a:ext cx="542544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43344" y="2616708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41692" y="2616708"/>
              <a:ext cx="731520" cy="731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5787" y="2872739"/>
              <a:ext cx="257810" cy="434340"/>
            </a:xfrm>
            <a:custGeom>
              <a:avLst/>
              <a:gdLst/>
              <a:ahLst/>
              <a:cxnLst/>
              <a:rect l="l" t="t" r="r" b="b"/>
              <a:pathLst>
                <a:path w="257809" h="434339">
                  <a:moveTo>
                    <a:pt x="257555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257555" y="434340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4056" y="2787395"/>
              <a:ext cx="574548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6851" y="3744467"/>
              <a:ext cx="1664335" cy="1064260"/>
            </a:xfrm>
            <a:custGeom>
              <a:avLst/>
              <a:gdLst/>
              <a:ahLst/>
              <a:cxnLst/>
              <a:rect l="l" t="t" r="r" b="b"/>
              <a:pathLst>
                <a:path w="1664334" h="1064260">
                  <a:moveTo>
                    <a:pt x="0" y="104393"/>
                  </a:moveTo>
                  <a:lnTo>
                    <a:pt x="8203" y="63757"/>
                  </a:lnTo>
                  <a:lnTo>
                    <a:pt x="30575" y="30575"/>
                  </a:lnTo>
                  <a:lnTo>
                    <a:pt x="63757" y="8203"/>
                  </a:lnTo>
                  <a:lnTo>
                    <a:pt x="104394" y="0"/>
                  </a:lnTo>
                  <a:lnTo>
                    <a:pt x="1559814" y="0"/>
                  </a:lnTo>
                  <a:lnTo>
                    <a:pt x="1600450" y="8203"/>
                  </a:lnTo>
                  <a:lnTo>
                    <a:pt x="1633632" y="30575"/>
                  </a:lnTo>
                  <a:lnTo>
                    <a:pt x="1656004" y="63757"/>
                  </a:lnTo>
                  <a:lnTo>
                    <a:pt x="1664207" y="104393"/>
                  </a:lnTo>
                  <a:lnTo>
                    <a:pt x="1664207" y="959307"/>
                  </a:lnTo>
                  <a:lnTo>
                    <a:pt x="1656004" y="999961"/>
                  </a:lnTo>
                  <a:lnTo>
                    <a:pt x="1633632" y="1033160"/>
                  </a:lnTo>
                  <a:lnTo>
                    <a:pt x="1600450" y="1055544"/>
                  </a:lnTo>
                  <a:lnTo>
                    <a:pt x="1559814" y="1063751"/>
                  </a:lnTo>
                  <a:lnTo>
                    <a:pt x="104394" y="1063751"/>
                  </a:lnTo>
                  <a:lnTo>
                    <a:pt x="63757" y="1055544"/>
                  </a:lnTo>
                  <a:lnTo>
                    <a:pt x="30575" y="1033160"/>
                  </a:lnTo>
                  <a:lnTo>
                    <a:pt x="8203" y="999961"/>
                  </a:lnTo>
                  <a:lnTo>
                    <a:pt x="0" y="959307"/>
                  </a:lnTo>
                  <a:lnTo>
                    <a:pt x="0" y="104393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0039" y="3521964"/>
              <a:ext cx="541020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4012" y="3910583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50835" y="3910583"/>
              <a:ext cx="731520" cy="731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6456" y="4168139"/>
              <a:ext cx="257810" cy="434340"/>
            </a:xfrm>
            <a:custGeom>
              <a:avLst/>
              <a:gdLst/>
              <a:ahLst/>
              <a:cxnLst/>
              <a:rect l="l" t="t" r="r" b="b"/>
              <a:pathLst>
                <a:path w="257809" h="434339">
                  <a:moveTo>
                    <a:pt x="257555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257555" y="434340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1515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4724" y="4082795"/>
              <a:ext cx="574548" cy="569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576" y="1101852"/>
              <a:ext cx="2849880" cy="2943225"/>
            </a:xfrm>
            <a:custGeom>
              <a:avLst/>
              <a:gdLst/>
              <a:ahLst/>
              <a:cxnLst/>
              <a:rect l="l" t="t" r="r" b="b"/>
              <a:pathLst>
                <a:path w="2849879" h="2943225">
                  <a:moveTo>
                    <a:pt x="0" y="279781"/>
                  </a:moveTo>
                  <a:lnTo>
                    <a:pt x="3662" y="234389"/>
                  </a:lnTo>
                  <a:lnTo>
                    <a:pt x="14264" y="191333"/>
                  </a:lnTo>
                  <a:lnTo>
                    <a:pt x="31231" y="151187"/>
                  </a:lnTo>
                  <a:lnTo>
                    <a:pt x="53986" y="114528"/>
                  </a:lnTo>
                  <a:lnTo>
                    <a:pt x="81953" y="81930"/>
                  </a:lnTo>
                  <a:lnTo>
                    <a:pt x="114556" y="53969"/>
                  </a:lnTo>
                  <a:lnTo>
                    <a:pt x="151218" y="31221"/>
                  </a:lnTo>
                  <a:lnTo>
                    <a:pt x="191365" y="14259"/>
                  </a:lnTo>
                  <a:lnTo>
                    <a:pt x="234420" y="3660"/>
                  </a:lnTo>
                  <a:lnTo>
                    <a:pt x="279806" y="0"/>
                  </a:lnTo>
                  <a:lnTo>
                    <a:pt x="2570099" y="0"/>
                  </a:lnTo>
                  <a:lnTo>
                    <a:pt x="2615490" y="3660"/>
                  </a:lnTo>
                  <a:lnTo>
                    <a:pt x="2658546" y="14259"/>
                  </a:lnTo>
                  <a:lnTo>
                    <a:pt x="2698692" y="31221"/>
                  </a:lnTo>
                  <a:lnTo>
                    <a:pt x="2735351" y="53969"/>
                  </a:lnTo>
                  <a:lnTo>
                    <a:pt x="2767949" y="81930"/>
                  </a:lnTo>
                  <a:lnTo>
                    <a:pt x="2795910" y="114528"/>
                  </a:lnTo>
                  <a:lnTo>
                    <a:pt x="2818658" y="151187"/>
                  </a:lnTo>
                  <a:lnTo>
                    <a:pt x="2835620" y="191333"/>
                  </a:lnTo>
                  <a:lnTo>
                    <a:pt x="2846219" y="234389"/>
                  </a:lnTo>
                  <a:lnTo>
                    <a:pt x="2849879" y="279781"/>
                  </a:lnTo>
                  <a:lnTo>
                    <a:pt x="2849879" y="2663063"/>
                  </a:lnTo>
                  <a:lnTo>
                    <a:pt x="2846219" y="2708442"/>
                  </a:lnTo>
                  <a:lnTo>
                    <a:pt x="2835620" y="2751491"/>
                  </a:lnTo>
                  <a:lnTo>
                    <a:pt x="2818658" y="2791633"/>
                  </a:lnTo>
                  <a:lnTo>
                    <a:pt x="2795910" y="2828293"/>
                  </a:lnTo>
                  <a:lnTo>
                    <a:pt x="2767949" y="2860894"/>
                  </a:lnTo>
                  <a:lnTo>
                    <a:pt x="2735351" y="2888859"/>
                  </a:lnTo>
                  <a:lnTo>
                    <a:pt x="2698692" y="2911613"/>
                  </a:lnTo>
                  <a:lnTo>
                    <a:pt x="2658546" y="2928579"/>
                  </a:lnTo>
                  <a:lnTo>
                    <a:pt x="2615490" y="2939181"/>
                  </a:lnTo>
                  <a:lnTo>
                    <a:pt x="2570099" y="2942844"/>
                  </a:lnTo>
                  <a:lnTo>
                    <a:pt x="279806" y="2942844"/>
                  </a:lnTo>
                  <a:lnTo>
                    <a:pt x="234420" y="2939181"/>
                  </a:lnTo>
                  <a:lnTo>
                    <a:pt x="191365" y="2928579"/>
                  </a:lnTo>
                  <a:lnTo>
                    <a:pt x="151218" y="2911613"/>
                  </a:lnTo>
                  <a:lnTo>
                    <a:pt x="114556" y="2888859"/>
                  </a:lnTo>
                  <a:lnTo>
                    <a:pt x="81953" y="2860894"/>
                  </a:lnTo>
                  <a:lnTo>
                    <a:pt x="53986" y="2828293"/>
                  </a:lnTo>
                  <a:lnTo>
                    <a:pt x="31231" y="2791633"/>
                  </a:lnTo>
                  <a:lnTo>
                    <a:pt x="14264" y="2751491"/>
                  </a:lnTo>
                  <a:lnTo>
                    <a:pt x="3662" y="2708442"/>
                  </a:lnTo>
                  <a:lnTo>
                    <a:pt x="0" y="2663063"/>
                  </a:lnTo>
                  <a:lnTo>
                    <a:pt x="0" y="27978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9022" y="1488186"/>
              <a:ext cx="1480185" cy="2205355"/>
            </a:xfrm>
            <a:custGeom>
              <a:avLst/>
              <a:gdLst/>
              <a:ahLst/>
              <a:cxnLst/>
              <a:rect l="l" t="t" r="r" b="b"/>
              <a:pathLst>
                <a:path w="1480185" h="2205354">
                  <a:moveTo>
                    <a:pt x="0" y="76580"/>
                  </a:moveTo>
                  <a:lnTo>
                    <a:pt x="6018" y="46773"/>
                  </a:lnTo>
                  <a:lnTo>
                    <a:pt x="22431" y="22431"/>
                  </a:lnTo>
                  <a:lnTo>
                    <a:pt x="46773" y="6018"/>
                  </a:lnTo>
                  <a:lnTo>
                    <a:pt x="76581" y="0"/>
                  </a:lnTo>
                  <a:lnTo>
                    <a:pt x="1403223" y="0"/>
                  </a:lnTo>
                  <a:lnTo>
                    <a:pt x="1433030" y="6018"/>
                  </a:lnTo>
                  <a:lnTo>
                    <a:pt x="1457372" y="22431"/>
                  </a:lnTo>
                  <a:lnTo>
                    <a:pt x="1473785" y="46773"/>
                  </a:lnTo>
                  <a:lnTo>
                    <a:pt x="1479804" y="76580"/>
                  </a:lnTo>
                  <a:lnTo>
                    <a:pt x="1479804" y="703707"/>
                  </a:lnTo>
                  <a:lnTo>
                    <a:pt x="1473785" y="733514"/>
                  </a:lnTo>
                  <a:lnTo>
                    <a:pt x="1457372" y="757856"/>
                  </a:lnTo>
                  <a:lnTo>
                    <a:pt x="1433030" y="774269"/>
                  </a:lnTo>
                  <a:lnTo>
                    <a:pt x="1403223" y="780288"/>
                  </a:lnTo>
                  <a:lnTo>
                    <a:pt x="76581" y="780288"/>
                  </a:lnTo>
                  <a:lnTo>
                    <a:pt x="46773" y="774269"/>
                  </a:lnTo>
                  <a:lnTo>
                    <a:pt x="22431" y="757856"/>
                  </a:lnTo>
                  <a:lnTo>
                    <a:pt x="6018" y="733514"/>
                  </a:lnTo>
                  <a:lnTo>
                    <a:pt x="0" y="703707"/>
                  </a:lnTo>
                  <a:lnTo>
                    <a:pt x="0" y="76580"/>
                  </a:lnTo>
                  <a:close/>
                </a:path>
                <a:path w="1480185" h="2205354">
                  <a:moveTo>
                    <a:pt x="0" y="1496059"/>
                  </a:moveTo>
                  <a:lnTo>
                    <a:pt x="6064" y="1465992"/>
                  </a:lnTo>
                  <a:lnTo>
                    <a:pt x="22606" y="1441450"/>
                  </a:lnTo>
                  <a:lnTo>
                    <a:pt x="47148" y="1424908"/>
                  </a:lnTo>
                  <a:lnTo>
                    <a:pt x="77215" y="1418844"/>
                  </a:lnTo>
                  <a:lnTo>
                    <a:pt x="1402588" y="1418844"/>
                  </a:lnTo>
                  <a:lnTo>
                    <a:pt x="1432655" y="1424908"/>
                  </a:lnTo>
                  <a:lnTo>
                    <a:pt x="1457198" y="1441450"/>
                  </a:lnTo>
                  <a:lnTo>
                    <a:pt x="1473739" y="1465992"/>
                  </a:lnTo>
                  <a:lnTo>
                    <a:pt x="1479804" y="1496059"/>
                  </a:lnTo>
                  <a:lnTo>
                    <a:pt x="1479804" y="2128012"/>
                  </a:lnTo>
                  <a:lnTo>
                    <a:pt x="1473739" y="2158079"/>
                  </a:lnTo>
                  <a:lnTo>
                    <a:pt x="1457198" y="2182622"/>
                  </a:lnTo>
                  <a:lnTo>
                    <a:pt x="1432655" y="2199163"/>
                  </a:lnTo>
                  <a:lnTo>
                    <a:pt x="1402588" y="2205228"/>
                  </a:lnTo>
                  <a:lnTo>
                    <a:pt x="77215" y="2205228"/>
                  </a:lnTo>
                  <a:lnTo>
                    <a:pt x="47148" y="2199163"/>
                  </a:lnTo>
                  <a:lnTo>
                    <a:pt x="22605" y="2182622"/>
                  </a:lnTo>
                  <a:lnTo>
                    <a:pt x="6064" y="2158079"/>
                  </a:lnTo>
                  <a:lnTo>
                    <a:pt x="0" y="2128012"/>
                  </a:lnTo>
                  <a:lnTo>
                    <a:pt x="0" y="149605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5420" y="1322835"/>
              <a:ext cx="214880" cy="240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840" y="1142675"/>
              <a:ext cx="657225" cy="134620"/>
            </a:xfrm>
            <a:custGeom>
              <a:avLst/>
              <a:gdLst/>
              <a:ahLst/>
              <a:cxnLst/>
              <a:rect l="l" t="t" r="r" b="b"/>
              <a:pathLst>
                <a:path w="657225" h="134619">
                  <a:moveTo>
                    <a:pt x="0" y="0"/>
                  </a:moveTo>
                  <a:lnTo>
                    <a:pt x="10499" y="64459"/>
                  </a:lnTo>
                  <a:lnTo>
                    <a:pt x="39115" y="100163"/>
                  </a:lnTo>
                  <a:lnTo>
                    <a:pt x="81524" y="125416"/>
                  </a:lnTo>
                  <a:lnTo>
                    <a:pt x="130369" y="134436"/>
                  </a:lnTo>
                  <a:lnTo>
                    <a:pt x="532895" y="134436"/>
                  </a:lnTo>
                  <a:lnTo>
                    <a:pt x="581929" y="125416"/>
                  </a:lnTo>
                  <a:lnTo>
                    <a:pt x="607698" y="110226"/>
                  </a:lnTo>
                  <a:lnTo>
                    <a:pt x="128414" y="110226"/>
                  </a:lnTo>
                  <a:lnTo>
                    <a:pt x="77843" y="98925"/>
                  </a:lnTo>
                  <a:lnTo>
                    <a:pt x="37090" y="73691"/>
                  </a:lnTo>
                  <a:lnTo>
                    <a:pt x="9895" y="39167"/>
                  </a:lnTo>
                  <a:lnTo>
                    <a:pt x="0" y="0"/>
                  </a:lnTo>
                  <a:close/>
                </a:path>
                <a:path w="657225" h="134619">
                  <a:moveTo>
                    <a:pt x="536091" y="105271"/>
                  </a:moveTo>
                  <a:lnTo>
                    <a:pt x="127166" y="105271"/>
                  </a:lnTo>
                  <a:lnTo>
                    <a:pt x="128414" y="110226"/>
                  </a:lnTo>
                  <a:lnTo>
                    <a:pt x="536091" y="110226"/>
                  </a:lnTo>
                  <a:lnTo>
                    <a:pt x="536091" y="105271"/>
                  </a:lnTo>
                  <a:close/>
                </a:path>
                <a:path w="657225" h="134619">
                  <a:moveTo>
                    <a:pt x="656862" y="29742"/>
                  </a:moveTo>
                  <a:lnTo>
                    <a:pt x="654438" y="39167"/>
                  </a:lnTo>
                  <a:lnTo>
                    <a:pt x="626949" y="73691"/>
                  </a:lnTo>
                  <a:lnTo>
                    <a:pt x="586136" y="98925"/>
                  </a:lnTo>
                  <a:lnTo>
                    <a:pt x="536091" y="110226"/>
                  </a:lnTo>
                  <a:lnTo>
                    <a:pt x="607698" y="110226"/>
                  </a:lnTo>
                  <a:lnTo>
                    <a:pt x="624769" y="100163"/>
                  </a:lnTo>
                  <a:lnTo>
                    <a:pt x="653816" y="64459"/>
                  </a:lnTo>
                  <a:lnTo>
                    <a:pt x="656862" y="52802"/>
                  </a:lnTo>
                  <a:lnTo>
                    <a:pt x="656862" y="29742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840" y="850393"/>
              <a:ext cx="657225" cy="402590"/>
            </a:xfrm>
            <a:custGeom>
              <a:avLst/>
              <a:gdLst/>
              <a:ahLst/>
              <a:cxnLst/>
              <a:rect l="l" t="t" r="r" b="b"/>
              <a:pathLst>
                <a:path w="657225" h="402590">
                  <a:moveTo>
                    <a:pt x="290085" y="0"/>
                  </a:moveTo>
                  <a:lnTo>
                    <a:pt x="216894" y="0"/>
                  </a:lnTo>
                  <a:lnTo>
                    <a:pt x="210026" y="880"/>
                  </a:lnTo>
                  <a:lnTo>
                    <a:pt x="169185" y="17423"/>
                  </a:lnTo>
                  <a:lnTo>
                    <a:pt x="134647" y="43187"/>
                  </a:lnTo>
                  <a:lnTo>
                    <a:pt x="108004" y="76691"/>
                  </a:lnTo>
                  <a:lnTo>
                    <a:pt x="90850" y="116456"/>
                  </a:lnTo>
                  <a:lnTo>
                    <a:pt x="84778" y="161004"/>
                  </a:lnTo>
                  <a:lnTo>
                    <a:pt x="84778" y="162240"/>
                  </a:lnTo>
                  <a:lnTo>
                    <a:pt x="86024" y="164713"/>
                  </a:lnTo>
                  <a:lnTo>
                    <a:pt x="86024" y="165949"/>
                  </a:lnTo>
                  <a:lnTo>
                    <a:pt x="51018" y="183603"/>
                  </a:lnTo>
                  <a:lnTo>
                    <a:pt x="23843" y="212400"/>
                  </a:lnTo>
                  <a:lnTo>
                    <a:pt x="6253" y="246768"/>
                  </a:lnTo>
                  <a:lnTo>
                    <a:pt x="0" y="292282"/>
                  </a:lnTo>
                  <a:lnTo>
                    <a:pt x="10499" y="332495"/>
                  </a:lnTo>
                  <a:lnTo>
                    <a:pt x="39115" y="367831"/>
                  </a:lnTo>
                  <a:lnTo>
                    <a:pt x="81524" y="392949"/>
                  </a:lnTo>
                  <a:lnTo>
                    <a:pt x="133399" y="402509"/>
                  </a:lnTo>
                  <a:lnTo>
                    <a:pt x="529853" y="402509"/>
                  </a:lnTo>
                  <a:lnTo>
                    <a:pt x="581929" y="392949"/>
                  </a:lnTo>
                  <a:lnTo>
                    <a:pt x="624769" y="367831"/>
                  </a:lnTo>
                  <a:lnTo>
                    <a:pt x="653816" y="332495"/>
                  </a:lnTo>
                  <a:lnTo>
                    <a:pt x="656862" y="321041"/>
                  </a:lnTo>
                  <a:lnTo>
                    <a:pt x="656862" y="247970"/>
                  </a:lnTo>
                  <a:lnTo>
                    <a:pt x="655277" y="241097"/>
                  </a:lnTo>
                  <a:lnTo>
                    <a:pt x="629913" y="203263"/>
                  </a:lnTo>
                  <a:lnTo>
                    <a:pt x="591925" y="174024"/>
                  </a:lnTo>
                  <a:lnTo>
                    <a:pt x="544818" y="159767"/>
                  </a:lnTo>
                  <a:lnTo>
                    <a:pt x="537515" y="127661"/>
                  </a:lnTo>
                  <a:lnTo>
                    <a:pt x="519108" y="101709"/>
                  </a:lnTo>
                  <a:lnTo>
                    <a:pt x="505361" y="92890"/>
                  </a:lnTo>
                  <a:lnTo>
                    <a:pt x="410177" y="92890"/>
                  </a:lnTo>
                  <a:lnTo>
                    <a:pt x="384619" y="53044"/>
                  </a:lnTo>
                  <a:lnTo>
                    <a:pt x="348774" y="22136"/>
                  </a:lnTo>
                  <a:lnTo>
                    <a:pt x="304981" y="2141"/>
                  </a:lnTo>
                  <a:lnTo>
                    <a:pt x="290085" y="0"/>
                  </a:lnTo>
                  <a:close/>
                </a:path>
                <a:path w="657225" h="402590">
                  <a:moveTo>
                    <a:pt x="458791" y="78021"/>
                  </a:moveTo>
                  <a:lnTo>
                    <a:pt x="445759" y="78951"/>
                  </a:lnTo>
                  <a:lnTo>
                    <a:pt x="433078" y="81740"/>
                  </a:lnTo>
                  <a:lnTo>
                    <a:pt x="421100" y="86387"/>
                  </a:lnTo>
                  <a:lnTo>
                    <a:pt x="410177" y="92890"/>
                  </a:lnTo>
                  <a:lnTo>
                    <a:pt x="505361" y="92890"/>
                  </a:lnTo>
                  <a:lnTo>
                    <a:pt x="492049" y="84349"/>
                  </a:lnTo>
                  <a:lnTo>
                    <a:pt x="458791" y="78021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2927" y="1036173"/>
              <a:ext cx="332879" cy="162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420" y="2744724"/>
              <a:ext cx="214880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24911" y="2272283"/>
              <a:ext cx="633984" cy="6324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1496" y="1588008"/>
              <a:ext cx="1257300" cy="6248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9083" y="1097280"/>
              <a:ext cx="614172" cy="6141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01496" y="3034283"/>
              <a:ext cx="1257300" cy="6248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01211" y="871727"/>
              <a:ext cx="3931920" cy="17693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49217" y="907542"/>
              <a:ext cx="3828415" cy="1659255"/>
            </a:xfrm>
            <a:custGeom>
              <a:avLst/>
              <a:gdLst/>
              <a:ahLst/>
              <a:cxnLst/>
              <a:rect l="l" t="t" r="r" b="b"/>
              <a:pathLst>
                <a:path w="3828415" h="1659255">
                  <a:moveTo>
                    <a:pt x="0" y="1658874"/>
                  </a:moveTo>
                  <a:lnTo>
                    <a:pt x="3828034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4260" y="2531364"/>
              <a:ext cx="2996184" cy="6187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9217" y="2567177"/>
              <a:ext cx="2894965" cy="507365"/>
            </a:xfrm>
            <a:custGeom>
              <a:avLst/>
              <a:gdLst/>
              <a:ahLst/>
              <a:cxnLst/>
              <a:rect l="l" t="t" r="r" b="b"/>
              <a:pathLst>
                <a:path w="2894965" h="507364">
                  <a:moveTo>
                    <a:pt x="0" y="0"/>
                  </a:moveTo>
                  <a:lnTo>
                    <a:pt x="2894838" y="506857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9688" y="2532888"/>
              <a:ext cx="3009900" cy="19110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49217" y="2567177"/>
              <a:ext cx="2905125" cy="1802130"/>
            </a:xfrm>
            <a:custGeom>
              <a:avLst/>
              <a:gdLst/>
              <a:ahLst/>
              <a:cxnLst/>
              <a:rect l="l" t="t" r="r" b="b"/>
              <a:pathLst>
                <a:path w="2905125" h="1802129">
                  <a:moveTo>
                    <a:pt x="0" y="0"/>
                  </a:moveTo>
                  <a:lnTo>
                    <a:pt x="2904998" y="1801926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2736" y="1970786"/>
              <a:ext cx="1195704" cy="131000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9083" y="2266188"/>
              <a:ext cx="614172" cy="6111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87310" y="1959355"/>
            <a:ext cx="654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AS65001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7310" y="3271850"/>
            <a:ext cx="6546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AS6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87310" y="4556252"/>
            <a:ext cx="654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AS65003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01767" y="1296924"/>
            <a:ext cx="1458595" cy="2871470"/>
          </a:xfrm>
          <a:custGeom>
            <a:avLst/>
            <a:gdLst/>
            <a:ahLst/>
            <a:cxnLst/>
            <a:rect l="l" t="t" r="r" b="b"/>
            <a:pathLst>
              <a:path w="1458595" h="2871470">
                <a:moveTo>
                  <a:pt x="729234" y="0"/>
                </a:moveTo>
                <a:lnTo>
                  <a:pt x="666316" y="5269"/>
                </a:lnTo>
                <a:lnTo>
                  <a:pt x="604885" y="20790"/>
                </a:lnTo>
                <a:lnTo>
                  <a:pt x="545157" y="46133"/>
                </a:lnTo>
                <a:lnTo>
                  <a:pt x="487353" y="80865"/>
                </a:lnTo>
                <a:lnTo>
                  <a:pt x="431692" y="124556"/>
                </a:lnTo>
                <a:lnTo>
                  <a:pt x="378392" y="176776"/>
                </a:lnTo>
                <a:lnTo>
                  <a:pt x="352695" y="205949"/>
                </a:lnTo>
                <a:lnTo>
                  <a:pt x="327672" y="237092"/>
                </a:lnTo>
                <a:lnTo>
                  <a:pt x="303348" y="270152"/>
                </a:lnTo>
                <a:lnTo>
                  <a:pt x="279751" y="305075"/>
                </a:lnTo>
                <a:lnTo>
                  <a:pt x="256909" y="341807"/>
                </a:lnTo>
                <a:lnTo>
                  <a:pt x="234849" y="380293"/>
                </a:lnTo>
                <a:lnTo>
                  <a:pt x="213598" y="420481"/>
                </a:lnTo>
                <a:lnTo>
                  <a:pt x="193183" y="462315"/>
                </a:lnTo>
                <a:lnTo>
                  <a:pt x="173633" y="505744"/>
                </a:lnTo>
                <a:lnTo>
                  <a:pt x="154974" y="550711"/>
                </a:lnTo>
                <a:lnTo>
                  <a:pt x="137234" y="597164"/>
                </a:lnTo>
                <a:lnTo>
                  <a:pt x="120440" y="645049"/>
                </a:lnTo>
                <a:lnTo>
                  <a:pt x="104620" y="694312"/>
                </a:lnTo>
                <a:lnTo>
                  <a:pt x="89800" y="744899"/>
                </a:lnTo>
                <a:lnTo>
                  <a:pt x="76009" y="796756"/>
                </a:lnTo>
                <a:lnTo>
                  <a:pt x="63274" y="849830"/>
                </a:lnTo>
                <a:lnTo>
                  <a:pt x="51621" y="904065"/>
                </a:lnTo>
                <a:lnTo>
                  <a:pt x="41079" y="959410"/>
                </a:lnTo>
                <a:lnTo>
                  <a:pt x="31674" y="1015809"/>
                </a:lnTo>
                <a:lnTo>
                  <a:pt x="23435" y="1073208"/>
                </a:lnTo>
                <a:lnTo>
                  <a:pt x="16388" y="1131555"/>
                </a:lnTo>
                <a:lnTo>
                  <a:pt x="10561" y="1190795"/>
                </a:lnTo>
                <a:lnTo>
                  <a:pt x="5982" y="1250874"/>
                </a:lnTo>
                <a:lnTo>
                  <a:pt x="2676" y="1311738"/>
                </a:lnTo>
                <a:lnTo>
                  <a:pt x="673" y="1373334"/>
                </a:lnTo>
                <a:lnTo>
                  <a:pt x="0" y="1435608"/>
                </a:lnTo>
                <a:lnTo>
                  <a:pt x="673" y="1497881"/>
                </a:lnTo>
                <a:lnTo>
                  <a:pt x="2676" y="1559477"/>
                </a:lnTo>
                <a:lnTo>
                  <a:pt x="5982" y="1620341"/>
                </a:lnTo>
                <a:lnTo>
                  <a:pt x="10561" y="1680420"/>
                </a:lnTo>
                <a:lnTo>
                  <a:pt x="16388" y="1739660"/>
                </a:lnTo>
                <a:lnTo>
                  <a:pt x="23435" y="1798007"/>
                </a:lnTo>
                <a:lnTo>
                  <a:pt x="31674" y="1855406"/>
                </a:lnTo>
                <a:lnTo>
                  <a:pt x="41079" y="1911805"/>
                </a:lnTo>
                <a:lnTo>
                  <a:pt x="51621" y="1967150"/>
                </a:lnTo>
                <a:lnTo>
                  <a:pt x="63274" y="2021385"/>
                </a:lnTo>
                <a:lnTo>
                  <a:pt x="76009" y="2074459"/>
                </a:lnTo>
                <a:lnTo>
                  <a:pt x="89800" y="2126316"/>
                </a:lnTo>
                <a:lnTo>
                  <a:pt x="104620" y="2176903"/>
                </a:lnTo>
                <a:lnTo>
                  <a:pt x="120440" y="2226166"/>
                </a:lnTo>
                <a:lnTo>
                  <a:pt x="137234" y="2274051"/>
                </a:lnTo>
                <a:lnTo>
                  <a:pt x="154974" y="2320504"/>
                </a:lnTo>
                <a:lnTo>
                  <a:pt x="173633" y="2365471"/>
                </a:lnTo>
                <a:lnTo>
                  <a:pt x="193183" y="2408900"/>
                </a:lnTo>
                <a:lnTo>
                  <a:pt x="213598" y="2450734"/>
                </a:lnTo>
                <a:lnTo>
                  <a:pt x="234849" y="2490922"/>
                </a:lnTo>
                <a:lnTo>
                  <a:pt x="256909" y="2529408"/>
                </a:lnTo>
                <a:lnTo>
                  <a:pt x="279751" y="2566140"/>
                </a:lnTo>
                <a:lnTo>
                  <a:pt x="303348" y="2601063"/>
                </a:lnTo>
                <a:lnTo>
                  <a:pt x="327672" y="2634123"/>
                </a:lnTo>
                <a:lnTo>
                  <a:pt x="352695" y="2665266"/>
                </a:lnTo>
                <a:lnTo>
                  <a:pt x="378392" y="2694439"/>
                </a:lnTo>
                <a:lnTo>
                  <a:pt x="431692" y="2746659"/>
                </a:lnTo>
                <a:lnTo>
                  <a:pt x="487353" y="2790350"/>
                </a:lnTo>
                <a:lnTo>
                  <a:pt x="545157" y="2825082"/>
                </a:lnTo>
                <a:lnTo>
                  <a:pt x="604885" y="2850425"/>
                </a:lnTo>
                <a:lnTo>
                  <a:pt x="666316" y="2865946"/>
                </a:lnTo>
                <a:lnTo>
                  <a:pt x="729234" y="2871216"/>
                </a:lnTo>
                <a:lnTo>
                  <a:pt x="760864" y="2869889"/>
                </a:lnTo>
                <a:lnTo>
                  <a:pt x="823066" y="2859440"/>
                </a:lnTo>
                <a:lnTo>
                  <a:pt x="883673" y="2838954"/>
                </a:lnTo>
                <a:lnTo>
                  <a:pt x="942466" y="2808863"/>
                </a:lnTo>
                <a:lnTo>
                  <a:pt x="999226" y="2769597"/>
                </a:lnTo>
                <a:lnTo>
                  <a:pt x="1053734" y="2721588"/>
                </a:lnTo>
                <a:lnTo>
                  <a:pt x="1105772" y="2665266"/>
                </a:lnTo>
                <a:lnTo>
                  <a:pt x="1130795" y="2634123"/>
                </a:lnTo>
                <a:lnTo>
                  <a:pt x="1155119" y="2601063"/>
                </a:lnTo>
                <a:lnTo>
                  <a:pt x="1178716" y="2566140"/>
                </a:lnTo>
                <a:lnTo>
                  <a:pt x="1201558" y="2529408"/>
                </a:lnTo>
                <a:lnTo>
                  <a:pt x="1223618" y="2490922"/>
                </a:lnTo>
                <a:lnTo>
                  <a:pt x="1244869" y="2450734"/>
                </a:lnTo>
                <a:lnTo>
                  <a:pt x="1265284" y="2408900"/>
                </a:lnTo>
                <a:lnTo>
                  <a:pt x="1284834" y="2365471"/>
                </a:lnTo>
                <a:lnTo>
                  <a:pt x="1303493" y="2320504"/>
                </a:lnTo>
                <a:lnTo>
                  <a:pt x="1321233" y="2274051"/>
                </a:lnTo>
                <a:lnTo>
                  <a:pt x="1338027" y="2226166"/>
                </a:lnTo>
                <a:lnTo>
                  <a:pt x="1353847" y="2176903"/>
                </a:lnTo>
                <a:lnTo>
                  <a:pt x="1368667" y="2126316"/>
                </a:lnTo>
                <a:lnTo>
                  <a:pt x="1382458" y="2074459"/>
                </a:lnTo>
                <a:lnTo>
                  <a:pt x="1395193" y="2021385"/>
                </a:lnTo>
                <a:lnTo>
                  <a:pt x="1406846" y="1967150"/>
                </a:lnTo>
                <a:lnTo>
                  <a:pt x="1417388" y="1911805"/>
                </a:lnTo>
                <a:lnTo>
                  <a:pt x="1426793" y="1855406"/>
                </a:lnTo>
                <a:lnTo>
                  <a:pt x="1435032" y="1798007"/>
                </a:lnTo>
                <a:lnTo>
                  <a:pt x="1442079" y="1739660"/>
                </a:lnTo>
                <a:lnTo>
                  <a:pt x="1447906" y="1680420"/>
                </a:lnTo>
                <a:lnTo>
                  <a:pt x="1452485" y="1620341"/>
                </a:lnTo>
                <a:lnTo>
                  <a:pt x="1455791" y="1559477"/>
                </a:lnTo>
                <a:lnTo>
                  <a:pt x="1457794" y="1497881"/>
                </a:lnTo>
                <a:lnTo>
                  <a:pt x="1458468" y="1435608"/>
                </a:lnTo>
                <a:lnTo>
                  <a:pt x="1457794" y="1373334"/>
                </a:lnTo>
                <a:lnTo>
                  <a:pt x="1455791" y="1311738"/>
                </a:lnTo>
                <a:lnTo>
                  <a:pt x="1452485" y="1250874"/>
                </a:lnTo>
                <a:lnTo>
                  <a:pt x="1447906" y="1190795"/>
                </a:lnTo>
                <a:lnTo>
                  <a:pt x="1442079" y="1131555"/>
                </a:lnTo>
                <a:lnTo>
                  <a:pt x="1435032" y="1073208"/>
                </a:lnTo>
                <a:lnTo>
                  <a:pt x="1426793" y="1015809"/>
                </a:lnTo>
                <a:lnTo>
                  <a:pt x="1417388" y="959410"/>
                </a:lnTo>
                <a:lnTo>
                  <a:pt x="1406846" y="904065"/>
                </a:lnTo>
                <a:lnTo>
                  <a:pt x="1395193" y="849830"/>
                </a:lnTo>
                <a:lnTo>
                  <a:pt x="1382458" y="796756"/>
                </a:lnTo>
                <a:lnTo>
                  <a:pt x="1368667" y="744899"/>
                </a:lnTo>
                <a:lnTo>
                  <a:pt x="1353847" y="694312"/>
                </a:lnTo>
                <a:lnTo>
                  <a:pt x="1338027" y="645049"/>
                </a:lnTo>
                <a:lnTo>
                  <a:pt x="1321233" y="597164"/>
                </a:lnTo>
                <a:lnTo>
                  <a:pt x="1303493" y="550711"/>
                </a:lnTo>
                <a:lnTo>
                  <a:pt x="1284834" y="505744"/>
                </a:lnTo>
                <a:lnTo>
                  <a:pt x="1265284" y="462315"/>
                </a:lnTo>
                <a:lnTo>
                  <a:pt x="1244869" y="420481"/>
                </a:lnTo>
                <a:lnTo>
                  <a:pt x="1223618" y="380293"/>
                </a:lnTo>
                <a:lnTo>
                  <a:pt x="1201558" y="341807"/>
                </a:lnTo>
                <a:lnTo>
                  <a:pt x="1178716" y="305075"/>
                </a:lnTo>
                <a:lnTo>
                  <a:pt x="1155119" y="270152"/>
                </a:lnTo>
                <a:lnTo>
                  <a:pt x="1130795" y="237092"/>
                </a:lnTo>
                <a:lnTo>
                  <a:pt x="1105772" y="205949"/>
                </a:lnTo>
                <a:lnTo>
                  <a:pt x="1080075" y="176776"/>
                </a:lnTo>
                <a:lnTo>
                  <a:pt x="1026775" y="124556"/>
                </a:lnTo>
                <a:lnTo>
                  <a:pt x="971114" y="80865"/>
                </a:lnTo>
                <a:lnTo>
                  <a:pt x="913310" y="46133"/>
                </a:lnTo>
                <a:lnTo>
                  <a:pt x="853582" y="20790"/>
                </a:lnTo>
                <a:lnTo>
                  <a:pt x="792151" y="5269"/>
                </a:lnTo>
                <a:lnTo>
                  <a:pt x="729234" y="0"/>
                </a:lnTo>
                <a:close/>
              </a:path>
            </a:pathLst>
          </a:custGeom>
          <a:solidFill>
            <a:srgbClr val="DCDCDC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14264" y="2577210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BGP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11523" y="318515"/>
            <a:ext cx="4729480" cy="2239010"/>
            <a:chOff x="3811523" y="318515"/>
            <a:chExt cx="4729480" cy="2239010"/>
          </a:xfrm>
        </p:grpSpPr>
        <p:sp>
          <p:nvSpPr>
            <p:cNvPr id="41" name="object 41"/>
            <p:cNvSpPr/>
            <p:nvPr/>
          </p:nvSpPr>
          <p:spPr>
            <a:xfrm>
              <a:off x="6844283" y="464819"/>
              <a:ext cx="1667510" cy="1722120"/>
            </a:xfrm>
            <a:custGeom>
              <a:avLst/>
              <a:gdLst/>
              <a:ahLst/>
              <a:cxnLst/>
              <a:rect l="l" t="t" r="r" b="b"/>
              <a:pathLst>
                <a:path w="1667509" h="1722120">
                  <a:moveTo>
                    <a:pt x="0" y="163702"/>
                  </a:moveTo>
                  <a:lnTo>
                    <a:pt x="5846" y="120179"/>
                  </a:lnTo>
                  <a:lnTo>
                    <a:pt x="22347" y="81073"/>
                  </a:lnTo>
                  <a:lnTo>
                    <a:pt x="47942" y="47942"/>
                  </a:lnTo>
                  <a:lnTo>
                    <a:pt x="81073" y="22347"/>
                  </a:lnTo>
                  <a:lnTo>
                    <a:pt x="120179" y="5846"/>
                  </a:lnTo>
                  <a:lnTo>
                    <a:pt x="163702" y="0"/>
                  </a:lnTo>
                  <a:lnTo>
                    <a:pt x="1503552" y="0"/>
                  </a:lnTo>
                  <a:lnTo>
                    <a:pt x="1547076" y="5846"/>
                  </a:lnTo>
                  <a:lnTo>
                    <a:pt x="1586182" y="22347"/>
                  </a:lnTo>
                  <a:lnTo>
                    <a:pt x="1619313" y="47942"/>
                  </a:lnTo>
                  <a:lnTo>
                    <a:pt x="1644908" y="81073"/>
                  </a:lnTo>
                  <a:lnTo>
                    <a:pt x="1661409" y="120179"/>
                  </a:lnTo>
                  <a:lnTo>
                    <a:pt x="1667256" y="163702"/>
                  </a:lnTo>
                  <a:lnTo>
                    <a:pt x="1667256" y="1558416"/>
                  </a:lnTo>
                  <a:lnTo>
                    <a:pt x="1661409" y="1601940"/>
                  </a:lnTo>
                  <a:lnTo>
                    <a:pt x="1644908" y="1641046"/>
                  </a:lnTo>
                  <a:lnTo>
                    <a:pt x="1619313" y="1674177"/>
                  </a:lnTo>
                  <a:lnTo>
                    <a:pt x="1586182" y="1699772"/>
                  </a:lnTo>
                  <a:lnTo>
                    <a:pt x="1547076" y="1716273"/>
                  </a:lnTo>
                  <a:lnTo>
                    <a:pt x="1503552" y="1722119"/>
                  </a:lnTo>
                  <a:lnTo>
                    <a:pt x="163702" y="1722119"/>
                  </a:lnTo>
                  <a:lnTo>
                    <a:pt x="120179" y="1716273"/>
                  </a:lnTo>
                  <a:lnTo>
                    <a:pt x="81073" y="1699772"/>
                  </a:lnTo>
                  <a:lnTo>
                    <a:pt x="47942" y="1674177"/>
                  </a:lnTo>
                  <a:lnTo>
                    <a:pt x="22347" y="1641046"/>
                  </a:lnTo>
                  <a:lnTo>
                    <a:pt x="5846" y="1601940"/>
                  </a:lnTo>
                  <a:lnTo>
                    <a:pt x="0" y="1558416"/>
                  </a:lnTo>
                  <a:lnTo>
                    <a:pt x="0" y="163702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04353" y="691134"/>
              <a:ext cx="866140" cy="1161415"/>
            </a:xfrm>
            <a:custGeom>
              <a:avLst/>
              <a:gdLst/>
              <a:ahLst/>
              <a:cxnLst/>
              <a:rect l="l" t="t" r="r" b="b"/>
              <a:pathLst>
                <a:path w="866140" h="1161414">
                  <a:moveTo>
                    <a:pt x="0" y="44830"/>
                  </a:moveTo>
                  <a:lnTo>
                    <a:pt x="3522" y="27378"/>
                  </a:lnTo>
                  <a:lnTo>
                    <a:pt x="13128" y="13128"/>
                  </a:lnTo>
                  <a:lnTo>
                    <a:pt x="27378" y="3522"/>
                  </a:lnTo>
                  <a:lnTo>
                    <a:pt x="44830" y="0"/>
                  </a:lnTo>
                  <a:lnTo>
                    <a:pt x="820801" y="0"/>
                  </a:lnTo>
                  <a:lnTo>
                    <a:pt x="838253" y="3522"/>
                  </a:lnTo>
                  <a:lnTo>
                    <a:pt x="852503" y="13128"/>
                  </a:lnTo>
                  <a:lnTo>
                    <a:pt x="862109" y="27378"/>
                  </a:lnTo>
                  <a:lnTo>
                    <a:pt x="865631" y="44830"/>
                  </a:lnTo>
                  <a:lnTo>
                    <a:pt x="865631" y="412368"/>
                  </a:lnTo>
                  <a:lnTo>
                    <a:pt x="862109" y="429821"/>
                  </a:lnTo>
                  <a:lnTo>
                    <a:pt x="852503" y="444071"/>
                  </a:lnTo>
                  <a:lnTo>
                    <a:pt x="838253" y="453677"/>
                  </a:lnTo>
                  <a:lnTo>
                    <a:pt x="820801" y="457200"/>
                  </a:lnTo>
                  <a:lnTo>
                    <a:pt x="44830" y="457200"/>
                  </a:lnTo>
                  <a:lnTo>
                    <a:pt x="27378" y="453677"/>
                  </a:lnTo>
                  <a:lnTo>
                    <a:pt x="13128" y="444071"/>
                  </a:lnTo>
                  <a:lnTo>
                    <a:pt x="3522" y="429821"/>
                  </a:lnTo>
                  <a:lnTo>
                    <a:pt x="0" y="412368"/>
                  </a:lnTo>
                  <a:lnTo>
                    <a:pt x="0" y="44830"/>
                  </a:lnTo>
                  <a:close/>
                </a:path>
                <a:path w="866140" h="1161414">
                  <a:moveTo>
                    <a:pt x="0" y="746251"/>
                  </a:moveTo>
                  <a:lnTo>
                    <a:pt x="3546" y="728632"/>
                  </a:lnTo>
                  <a:lnTo>
                    <a:pt x="13223" y="714263"/>
                  </a:lnTo>
                  <a:lnTo>
                    <a:pt x="27592" y="704586"/>
                  </a:lnTo>
                  <a:lnTo>
                    <a:pt x="45212" y="701039"/>
                  </a:lnTo>
                  <a:lnTo>
                    <a:pt x="820420" y="701039"/>
                  </a:lnTo>
                  <a:lnTo>
                    <a:pt x="838039" y="704586"/>
                  </a:lnTo>
                  <a:lnTo>
                    <a:pt x="852408" y="714263"/>
                  </a:lnTo>
                  <a:lnTo>
                    <a:pt x="862085" y="728632"/>
                  </a:lnTo>
                  <a:lnTo>
                    <a:pt x="865631" y="746251"/>
                  </a:lnTo>
                  <a:lnTo>
                    <a:pt x="865631" y="1116076"/>
                  </a:lnTo>
                  <a:lnTo>
                    <a:pt x="862085" y="1133695"/>
                  </a:lnTo>
                  <a:lnTo>
                    <a:pt x="852408" y="1148064"/>
                  </a:lnTo>
                  <a:lnTo>
                    <a:pt x="838039" y="1157741"/>
                  </a:lnTo>
                  <a:lnTo>
                    <a:pt x="820420" y="1161288"/>
                  </a:lnTo>
                  <a:lnTo>
                    <a:pt x="45212" y="1161288"/>
                  </a:lnTo>
                  <a:lnTo>
                    <a:pt x="27592" y="1157741"/>
                  </a:lnTo>
                  <a:lnTo>
                    <a:pt x="13223" y="1148064"/>
                  </a:lnTo>
                  <a:lnTo>
                    <a:pt x="3546" y="1133695"/>
                  </a:lnTo>
                  <a:lnTo>
                    <a:pt x="0" y="1116076"/>
                  </a:lnTo>
                  <a:lnTo>
                    <a:pt x="0" y="7462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84364" y="593791"/>
              <a:ext cx="128453" cy="1425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36052" y="488666"/>
              <a:ext cx="384175" cy="78740"/>
            </a:xfrm>
            <a:custGeom>
              <a:avLst/>
              <a:gdLst/>
              <a:ahLst/>
              <a:cxnLst/>
              <a:rect l="l" t="t" r="r" b="b"/>
              <a:pathLst>
                <a:path w="384175" h="78740">
                  <a:moveTo>
                    <a:pt x="0" y="0"/>
                  </a:moveTo>
                  <a:lnTo>
                    <a:pt x="0" y="13698"/>
                  </a:lnTo>
                  <a:lnTo>
                    <a:pt x="6139" y="37525"/>
                  </a:lnTo>
                  <a:lnTo>
                    <a:pt x="22870" y="58309"/>
                  </a:lnTo>
                  <a:lnTo>
                    <a:pt x="47666" y="73011"/>
                  </a:lnTo>
                  <a:lnTo>
                    <a:pt x="76223" y="78261"/>
                  </a:lnTo>
                  <a:lnTo>
                    <a:pt x="311580" y="78261"/>
                  </a:lnTo>
                  <a:lnTo>
                    <a:pt x="340248" y="73011"/>
                  </a:lnTo>
                  <a:lnTo>
                    <a:pt x="355314" y="64168"/>
                  </a:lnTo>
                  <a:lnTo>
                    <a:pt x="75082" y="64168"/>
                  </a:lnTo>
                  <a:lnTo>
                    <a:pt x="45514" y="57589"/>
                  </a:lnTo>
                  <a:lnTo>
                    <a:pt x="21686" y="42899"/>
                  </a:lnTo>
                  <a:lnTo>
                    <a:pt x="5786" y="22801"/>
                  </a:lnTo>
                  <a:lnTo>
                    <a:pt x="0" y="0"/>
                  </a:lnTo>
                  <a:close/>
                </a:path>
                <a:path w="384175" h="78740">
                  <a:moveTo>
                    <a:pt x="313447" y="61283"/>
                  </a:moveTo>
                  <a:lnTo>
                    <a:pt x="74352" y="61283"/>
                  </a:lnTo>
                  <a:lnTo>
                    <a:pt x="75082" y="64168"/>
                  </a:lnTo>
                  <a:lnTo>
                    <a:pt x="313447" y="64168"/>
                  </a:lnTo>
                  <a:lnTo>
                    <a:pt x="313447" y="61283"/>
                  </a:lnTo>
                  <a:close/>
                </a:path>
                <a:path w="384175" h="78740">
                  <a:moveTo>
                    <a:pt x="384060" y="17316"/>
                  </a:moveTo>
                  <a:lnTo>
                    <a:pt x="382643" y="22801"/>
                  </a:lnTo>
                  <a:lnTo>
                    <a:pt x="366570" y="42899"/>
                  </a:lnTo>
                  <a:lnTo>
                    <a:pt x="342707" y="57589"/>
                  </a:lnTo>
                  <a:lnTo>
                    <a:pt x="313447" y="64168"/>
                  </a:lnTo>
                  <a:lnTo>
                    <a:pt x="355314" y="64168"/>
                  </a:lnTo>
                  <a:lnTo>
                    <a:pt x="365296" y="58309"/>
                  </a:lnTo>
                  <a:lnTo>
                    <a:pt x="382279" y="37525"/>
                  </a:lnTo>
                  <a:lnTo>
                    <a:pt x="384060" y="30740"/>
                  </a:lnTo>
                  <a:lnTo>
                    <a:pt x="384060" y="17316"/>
                  </a:lnTo>
                  <a:close/>
                </a:path>
              </a:pathLst>
            </a:custGeom>
            <a:solidFill>
              <a:srgbClr val="856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36052" y="318515"/>
              <a:ext cx="384175" cy="234315"/>
            </a:xfrm>
            <a:custGeom>
              <a:avLst/>
              <a:gdLst/>
              <a:ahLst/>
              <a:cxnLst/>
              <a:rect l="l" t="t" r="r" b="b"/>
              <a:pathLst>
                <a:path w="384175" h="234315">
                  <a:moveTo>
                    <a:pt x="169607" y="0"/>
                  </a:moveTo>
                  <a:lnTo>
                    <a:pt x="134407" y="0"/>
                  </a:lnTo>
                  <a:lnTo>
                    <a:pt x="110458" y="4603"/>
                  </a:lnTo>
                  <a:lnTo>
                    <a:pt x="78726" y="25141"/>
                  </a:lnTo>
                  <a:lnTo>
                    <a:pt x="57382" y="55818"/>
                  </a:lnTo>
                  <a:lnTo>
                    <a:pt x="49568" y="93728"/>
                  </a:lnTo>
                  <a:lnTo>
                    <a:pt x="49568" y="94448"/>
                  </a:lnTo>
                  <a:lnTo>
                    <a:pt x="50297" y="95887"/>
                  </a:lnTo>
                  <a:lnTo>
                    <a:pt x="50297" y="96607"/>
                  </a:lnTo>
                  <a:lnTo>
                    <a:pt x="29830" y="106884"/>
                  </a:lnTo>
                  <a:lnTo>
                    <a:pt x="13941" y="123648"/>
                  </a:lnTo>
                  <a:lnTo>
                    <a:pt x="3656" y="143655"/>
                  </a:lnTo>
                  <a:lnTo>
                    <a:pt x="0" y="163663"/>
                  </a:lnTo>
                  <a:lnTo>
                    <a:pt x="0" y="170151"/>
                  </a:lnTo>
                  <a:lnTo>
                    <a:pt x="6139" y="193561"/>
                  </a:lnTo>
                  <a:lnTo>
                    <a:pt x="22870" y="214131"/>
                  </a:lnTo>
                  <a:lnTo>
                    <a:pt x="47666" y="228754"/>
                  </a:lnTo>
                  <a:lnTo>
                    <a:pt x="77997" y="234319"/>
                  </a:lnTo>
                  <a:lnTo>
                    <a:pt x="309799" y="234319"/>
                  </a:lnTo>
                  <a:lnTo>
                    <a:pt x="340248" y="228754"/>
                  </a:lnTo>
                  <a:lnTo>
                    <a:pt x="365296" y="214131"/>
                  </a:lnTo>
                  <a:lnTo>
                    <a:pt x="382279" y="193561"/>
                  </a:lnTo>
                  <a:lnTo>
                    <a:pt x="384060" y="186894"/>
                  </a:lnTo>
                  <a:lnTo>
                    <a:pt x="384060" y="144353"/>
                  </a:lnTo>
                  <a:lnTo>
                    <a:pt x="383133" y="140354"/>
                  </a:lnTo>
                  <a:lnTo>
                    <a:pt x="368303" y="118329"/>
                  </a:lnTo>
                  <a:lnTo>
                    <a:pt x="346092" y="101308"/>
                  </a:lnTo>
                  <a:lnTo>
                    <a:pt x="318549" y="93008"/>
                  </a:lnTo>
                  <a:lnTo>
                    <a:pt x="314279" y="74318"/>
                  </a:lnTo>
                  <a:lnTo>
                    <a:pt x="303517" y="59210"/>
                  </a:lnTo>
                  <a:lnTo>
                    <a:pt x="295479" y="54075"/>
                  </a:lnTo>
                  <a:lnTo>
                    <a:pt x="239826" y="54075"/>
                  </a:lnTo>
                  <a:lnTo>
                    <a:pt x="224882" y="30880"/>
                  </a:lnTo>
                  <a:lnTo>
                    <a:pt x="203924" y="12886"/>
                  </a:lnTo>
                  <a:lnTo>
                    <a:pt x="178319" y="1247"/>
                  </a:lnTo>
                  <a:lnTo>
                    <a:pt x="169607" y="0"/>
                  </a:lnTo>
                  <a:close/>
                </a:path>
                <a:path w="384175" h="234315">
                  <a:moveTo>
                    <a:pt x="268250" y="45420"/>
                  </a:moveTo>
                  <a:lnTo>
                    <a:pt x="260630" y="45961"/>
                  </a:lnTo>
                  <a:lnTo>
                    <a:pt x="253216" y="47585"/>
                  </a:lnTo>
                  <a:lnTo>
                    <a:pt x="246213" y="50290"/>
                  </a:lnTo>
                  <a:lnTo>
                    <a:pt x="239826" y="54075"/>
                  </a:lnTo>
                  <a:lnTo>
                    <a:pt x="295479" y="54075"/>
                  </a:lnTo>
                  <a:lnTo>
                    <a:pt x="287695" y="49104"/>
                  </a:lnTo>
                  <a:lnTo>
                    <a:pt x="268250" y="45420"/>
                  </a:lnTo>
                  <a:close/>
                </a:path>
              </a:pathLst>
            </a:custGeom>
            <a:solidFill>
              <a:srgbClr val="D9A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27899" y="426666"/>
              <a:ext cx="194631" cy="944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84364" y="1296355"/>
              <a:ext cx="128453" cy="1425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8959" y="1074420"/>
              <a:ext cx="370331" cy="3703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50123" y="751331"/>
              <a:ext cx="364235" cy="3642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51647" y="1467611"/>
              <a:ext cx="365759" cy="3642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73595" y="463295"/>
              <a:ext cx="359664" cy="3596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1523" y="1578864"/>
              <a:ext cx="3721608" cy="9784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56481" y="1614678"/>
              <a:ext cx="3621404" cy="866775"/>
            </a:xfrm>
            <a:custGeom>
              <a:avLst/>
              <a:gdLst/>
              <a:ahLst/>
              <a:cxnLst/>
              <a:rect l="l" t="t" r="r" b="b"/>
              <a:pathLst>
                <a:path w="3621404" h="866775">
                  <a:moveTo>
                    <a:pt x="0" y="866648"/>
                  </a:moveTo>
                  <a:lnTo>
                    <a:pt x="3621404" y="0"/>
                  </a:lnTo>
                </a:path>
              </a:pathLst>
            </a:custGeom>
            <a:ln w="25908">
              <a:solidFill>
                <a:srgbClr val="49A8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40167" y="704088"/>
              <a:ext cx="428244" cy="4282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571358" y="854201"/>
            <a:ext cx="15748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440168" y="1412747"/>
            <a:ext cx="428244" cy="4282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571358" y="1561845"/>
            <a:ext cx="15748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spc="-5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72488" y="815085"/>
            <a:ext cx="815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US-EAST-1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02322" y="218947"/>
            <a:ext cx="1136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EU-CENTRAL-1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64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15" dirty="0"/>
              <a:t>u</a:t>
            </a:r>
            <a:r>
              <a:rPr spc="-5" dirty="0"/>
              <a:t>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50506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Connectivity via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VPN – Static &amp;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24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Connectivity via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Direct Connect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Private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CloudHub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VPN’s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Insight into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steps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5300" y="3439667"/>
            <a:ext cx="731520" cy="73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15300" y="903732"/>
            <a:ext cx="731520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15300" y="57911"/>
            <a:ext cx="731519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15300" y="4285486"/>
            <a:ext cx="73152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5300" y="1749551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15300" y="2593848"/>
            <a:ext cx="731520" cy="73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06876" y="1901774"/>
            <a:ext cx="2729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Thank</a:t>
            </a:r>
            <a:r>
              <a:rPr sz="4000" spc="-55" dirty="0"/>
              <a:t> </a:t>
            </a:r>
            <a:r>
              <a:rPr sz="4000" spc="-10" dirty="0"/>
              <a:t>you!</a:t>
            </a:r>
            <a:endParaRPr sz="4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080" y="2497658"/>
            <a:ext cx="479996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680" marR="5080" indent="-60198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Remember to</a:t>
            </a:r>
            <a:r>
              <a:rPr sz="3400" spc="-25" dirty="0"/>
              <a:t> </a:t>
            </a:r>
            <a:r>
              <a:rPr sz="3400" spc="-5" dirty="0"/>
              <a:t>complete  your</a:t>
            </a:r>
            <a:r>
              <a:rPr sz="3400" spc="-10" dirty="0"/>
              <a:t> </a:t>
            </a:r>
            <a:r>
              <a:rPr sz="3400" spc="-5" dirty="0"/>
              <a:t>evaluations!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3989866" y="796765"/>
            <a:ext cx="1142185" cy="153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19" y="134873"/>
            <a:ext cx="297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Related</a:t>
            </a:r>
            <a:r>
              <a:rPr spc="-35" dirty="0"/>
              <a:t> </a:t>
            </a:r>
            <a:r>
              <a:rPr spc="-5" dirty="0"/>
              <a:t>Sessions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506" y="1035176"/>
            <a:ext cx="775208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493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NET201 - Creating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Center: VPC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Fundamentals  and Connectivity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endParaRPr sz="2000">
              <a:latin typeface="Arial"/>
              <a:cs typeface="Arial"/>
            </a:endParaRPr>
          </a:p>
          <a:p>
            <a:pPr marL="355600" marR="42354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NET301 - Next Gen Networking: New Capabilities for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Amazon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NET307 - Pinterest: The Road From EC2-Classic to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EC2-VPC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NET402 - Using Route53 to Consolidate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NET403 - Another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Day,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Another Billion Packets with</a:t>
            </a:r>
            <a:r>
              <a:rPr sz="2000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Amazon VPC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NET404 - Making Every Packet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endParaRPr sz="2000">
              <a:latin typeface="Arial"/>
              <a:cs typeface="Arial"/>
            </a:endParaRPr>
          </a:p>
          <a:p>
            <a:pPr marL="355600" marR="9144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NET409 - Movin’ On Up to Amazon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VPC: How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Twilio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Migrated</a:t>
            </a:r>
            <a:r>
              <a:rPr sz="20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Its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Services from EC2-Classic to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EC2-VPC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6CE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2892</Words>
  <Application>Microsoft Office PowerPoint</Application>
  <PresentationFormat>On-screen Show (16:9)</PresentationFormat>
  <Paragraphs>873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Carlito</vt:lpstr>
      <vt:lpstr>Times New Roman</vt:lpstr>
      <vt:lpstr>Office Theme</vt:lpstr>
      <vt:lpstr>PowerPoint Presentation</vt:lpstr>
      <vt:lpstr>What to Expect from the Session</vt:lpstr>
      <vt:lpstr>The Team</vt:lpstr>
      <vt:lpstr>Amazon VPC</vt:lpstr>
      <vt:lpstr>Amazon VPC</vt:lpstr>
      <vt:lpstr>Corporate Network</vt:lpstr>
      <vt:lpstr>Corporate Network</vt:lpstr>
      <vt:lpstr>The Environment</vt:lpstr>
      <vt:lpstr>The Environment</vt:lpstr>
      <vt:lpstr>The Environment</vt:lpstr>
      <vt:lpstr>The Toolbox</vt:lpstr>
      <vt:lpstr>The Toolbox</vt:lpstr>
      <vt:lpstr>Connectivity Options</vt:lpstr>
      <vt:lpstr>AWS Hardware VPN</vt:lpstr>
      <vt:lpstr>VPN Connection – IPsec</vt:lpstr>
      <vt:lpstr>VPN Connection – IPsec</vt:lpstr>
      <vt:lpstr>AWS VPN Features</vt:lpstr>
      <vt:lpstr>AWS VPN Requirements</vt:lpstr>
      <vt:lpstr>Static VPN</vt:lpstr>
      <vt:lpstr>Static VPN</vt:lpstr>
      <vt:lpstr>Static VPN</vt:lpstr>
      <vt:lpstr>What is BGP ?</vt:lpstr>
      <vt:lpstr>Dynamic VPN</vt:lpstr>
      <vt:lpstr>Dynamic VPN</vt:lpstr>
      <vt:lpstr>Path Selection – inside the VGW</vt:lpstr>
      <vt:lpstr>Resilient Dynamic VPN</vt:lpstr>
      <vt:lpstr>Resilient Dynamic VPN – Multiple VPC’s</vt:lpstr>
      <vt:lpstr>Re-usable Customer Gateway IP</vt:lpstr>
      <vt:lpstr>How to Create a VPN Connection</vt:lpstr>
      <vt:lpstr>How to Create a VPN Connection</vt:lpstr>
      <vt:lpstr>How to Create a VPN Connection</vt:lpstr>
      <vt:lpstr>How to Create a VPN Connection</vt:lpstr>
      <vt:lpstr>How to Create a VPN Connection</vt:lpstr>
      <vt:lpstr>How to Create a VPN Connection</vt:lpstr>
      <vt:lpstr>AWS Direct Connect</vt:lpstr>
      <vt:lpstr>What is AWS Direct Connect…</vt:lpstr>
      <vt:lpstr>Direct Connect - Locations</vt:lpstr>
      <vt:lpstr>Layers of Direct Connect</vt:lpstr>
      <vt:lpstr>Terminology For Physical Connections</vt:lpstr>
      <vt:lpstr>Terminology For Physical Connections</vt:lpstr>
      <vt:lpstr>Terminology For Physical Connections</vt:lpstr>
      <vt:lpstr>Physical Connection</vt:lpstr>
      <vt:lpstr>At the Direct Connect Location</vt:lpstr>
      <vt:lpstr>Dedicated Port via Direct Connect Partner</vt:lpstr>
      <vt:lpstr>At the Direct Connect Location – via MPLS</vt:lpstr>
      <vt:lpstr>Layers of Direct Connect</vt:lpstr>
      <vt:lpstr>Public and Private Virtual Interfaces</vt:lpstr>
      <vt:lpstr>Account ownership of Direct Connect</vt:lpstr>
      <vt:lpstr>Sub-1G via Direct Connect Partner 50Mbps, 100Mbps, 200Mbps, 300Mbps, 400Mbps and 500Mbps</vt:lpstr>
      <vt:lpstr>Sharing Hosted Connections</vt:lpstr>
      <vt:lpstr>Private Virtual Interface</vt:lpstr>
      <vt:lpstr>Single Private Virtual Interface</vt:lpstr>
      <vt:lpstr>Dual DX – Single Location</vt:lpstr>
      <vt:lpstr>Dual Private Virtual Interface</vt:lpstr>
      <vt:lpstr>Dual Private Virtual Interface</vt:lpstr>
      <vt:lpstr>Dual DX – Single Location revisited</vt:lpstr>
      <vt:lpstr>Dual DX – Single Location revisited</vt:lpstr>
      <vt:lpstr>Single DX – Dual Location</vt:lpstr>
      <vt:lpstr>Dual DX – Dual Location</vt:lpstr>
      <vt:lpstr>Dual VIF – Active/Active</vt:lpstr>
      <vt:lpstr>Active/Active – the VGW Perspective</vt:lpstr>
      <vt:lpstr>Dual VIF – Active/Passive</vt:lpstr>
      <vt:lpstr>Active/Passive – the VGW Perspective</vt:lpstr>
      <vt:lpstr>Dual VIF – Active/Passive</vt:lpstr>
      <vt:lpstr>Active/Passive – the VGW Perspective</vt:lpstr>
      <vt:lpstr>Public Virtual Interface</vt:lpstr>
      <vt:lpstr>Public VIF – Inter-Region – US Only</vt:lpstr>
      <vt:lpstr>Public Virtual Interface</vt:lpstr>
      <vt:lpstr>Public Virtual Interface</vt:lpstr>
      <vt:lpstr>Public Virtual Interface</vt:lpstr>
      <vt:lpstr>Ordering Process</vt:lpstr>
      <vt:lpstr>How to order AWS Direct Connect</vt:lpstr>
      <vt:lpstr>How to order AWS Direct Connect</vt:lpstr>
      <vt:lpstr>How to order AWS Direct Connect</vt:lpstr>
      <vt:lpstr>How to order AWS Direct Connect</vt:lpstr>
      <vt:lpstr>How to order AWS Direct Connect</vt:lpstr>
      <vt:lpstr>How to order AWS Direct Connect</vt:lpstr>
      <vt:lpstr>How to order sub-1G via an APN Partner</vt:lpstr>
      <vt:lpstr>How to order sub-1G via an APN Partner</vt:lpstr>
      <vt:lpstr>How to order sub-1G via an APN Partner</vt:lpstr>
      <vt:lpstr>How to order sub-1G via an APN Partner</vt:lpstr>
      <vt:lpstr>Direct Connect with VPN Backup</vt:lpstr>
      <vt:lpstr>Hardware VPN over DX Public VIF</vt:lpstr>
      <vt:lpstr>Billing</vt:lpstr>
      <vt:lpstr>Things to remember</vt:lpstr>
      <vt:lpstr>Example Implementation Plan</vt:lpstr>
      <vt:lpstr>AWS CloudHub</vt:lpstr>
      <vt:lpstr>Software VPN</vt:lpstr>
      <vt:lpstr>Software VPN</vt:lpstr>
      <vt:lpstr>AWS CloudHub and Software VPN</vt:lpstr>
      <vt:lpstr>Summary</vt:lpstr>
      <vt:lpstr>Thank you!</vt:lpstr>
      <vt:lpstr>Remember to complete  your evaluations!</vt:lpstr>
      <vt:lpstr>Related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NET406 - Deep Dive: AWS Direct Connect &amp; VPN's</dc:title>
  <dc:creator>seymours@amazon.co.uk</dc:creator>
  <cp:lastModifiedBy>prabhu kavin</cp:lastModifiedBy>
  <cp:revision>3</cp:revision>
  <dcterms:created xsi:type="dcterms:W3CDTF">2021-08-23T05:18:55Z</dcterms:created>
  <dcterms:modified xsi:type="dcterms:W3CDTF">2021-08-23T06:18:41Z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2021-08-23T00:00:00Z</vt:filetime>
  </property>
</Properties>
</file>