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 Saravanan" userId="b9ed8c98c7f673b4" providerId="LiveId" clId="{D9121992-F1B8-4EDF-B84B-2F6D443BBFED}"/>
    <pc:docChg chg="modSld">
      <pc:chgData name="Lakshmi Saravanan" userId="b9ed8c98c7f673b4" providerId="LiveId" clId="{D9121992-F1B8-4EDF-B84B-2F6D443BBFED}" dt="2024-04-09T08:39:15.621" v="46" actId="20577"/>
      <pc:docMkLst>
        <pc:docMk/>
      </pc:docMkLst>
      <pc:sldChg chg="modSp mod">
        <pc:chgData name="Lakshmi Saravanan" userId="b9ed8c98c7f673b4" providerId="LiveId" clId="{D9121992-F1B8-4EDF-B84B-2F6D443BBFED}" dt="2024-04-09T08:39:15.621" v="46" actId="20577"/>
        <pc:sldMkLst>
          <pc:docMk/>
          <pc:sldMk cId="0" sldId="256"/>
        </pc:sldMkLst>
        <pc:spChg chg="mod">
          <ac:chgData name="Lakshmi Saravanan" userId="b9ed8c98c7f673b4" providerId="LiveId" clId="{D9121992-F1B8-4EDF-B84B-2F6D443BBFED}" dt="2024-04-09T08:39:15.621" v="46" actId="20577"/>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4/9/2024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4/9/2024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4/9/2024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t>
            </a:r>
            <a:r>
              <a:rPr lang="en-US" sz="2000" b="1">
                <a:solidFill>
                  <a:schemeClr val="accent1">
                    <a:lumMod val="75000"/>
                  </a:schemeClr>
                </a:solidFill>
                <a:latin typeface="Arial" panose="020B0604020202020204"/>
                <a:cs typeface="Arial" panose="020B0604020202020204"/>
              </a:rPr>
              <a:t>Lakshmiparamitha A SA </a:t>
            </a:r>
            <a:r>
              <a:rPr lang="en-US" sz="2000" b="1" dirty="0">
                <a:solidFill>
                  <a:schemeClr val="accent1">
                    <a:lumMod val="75000"/>
                  </a:schemeClr>
                </a:solidFill>
                <a:latin typeface="Arial" panose="020B0604020202020204"/>
                <a:cs typeface="Arial" panose="020B0604020202020204"/>
              </a:rPr>
              <a:t>–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938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Lakshmi Saravanan</cp:lastModifiedBy>
  <cp:revision>30</cp:revision>
  <dcterms:created xsi:type="dcterms:W3CDTF">2021-05-26T16:50:00Z</dcterms:created>
  <dcterms:modified xsi:type="dcterms:W3CDTF">2024-04-09T08:39:21Z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