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CA62-8D16-47B1-B753-EABB9D00840B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378-0B5D-4540-A997-C706196EF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4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CA62-8D16-47B1-B753-EABB9D00840B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378-0B5D-4540-A997-C706196EF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28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CA62-8D16-47B1-B753-EABB9D00840B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378-0B5D-4540-A997-C706196EF7A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0598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CA62-8D16-47B1-B753-EABB9D00840B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378-0B5D-4540-A997-C706196EF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105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CA62-8D16-47B1-B753-EABB9D00840B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378-0B5D-4540-A997-C706196EF7A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5406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CA62-8D16-47B1-B753-EABB9D00840B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378-0B5D-4540-A997-C706196EF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549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CA62-8D16-47B1-B753-EABB9D00840B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378-0B5D-4540-A997-C706196EF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063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CA62-8D16-47B1-B753-EABB9D00840B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378-0B5D-4540-A997-C706196EF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68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CA62-8D16-47B1-B753-EABB9D00840B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378-0B5D-4540-A997-C706196EF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24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CA62-8D16-47B1-B753-EABB9D00840B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378-0B5D-4540-A997-C706196EF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83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CA62-8D16-47B1-B753-EABB9D00840B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378-0B5D-4540-A997-C706196EF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39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CA62-8D16-47B1-B753-EABB9D00840B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378-0B5D-4540-A997-C706196EF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59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CA62-8D16-47B1-B753-EABB9D00840B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378-0B5D-4540-A997-C706196EF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58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CA62-8D16-47B1-B753-EABB9D00840B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378-0B5D-4540-A997-C706196EF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3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CA62-8D16-47B1-B753-EABB9D00840B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378-0B5D-4540-A997-C706196EF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15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CA62-8D16-47B1-B753-EABB9D00840B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378-0B5D-4540-A997-C706196EF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07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6CA62-8D16-47B1-B753-EABB9D00840B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88A378-0B5D-4540-A997-C706196EF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14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0950-5261-9876-21AA-7A9C9FE00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Analytics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CA38E-F3CB-50EF-50BB-35F460D21C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 Data-Driven Overview of Workforce Composition and Performance”</a:t>
            </a:r>
          </a:p>
        </p:txBody>
      </p:sp>
    </p:spTree>
    <p:extLst>
      <p:ext uri="{BB962C8B-B14F-4D97-AF65-F5344CB8AC3E}">
        <p14:creationId xmlns:p14="http://schemas.microsoft.com/office/powerpoint/2010/main" val="286858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DC95-0189-9E93-2D0A-C5F79985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Overview of Key HR Metrics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D58240-880A-3E6C-C006-446B3D6BE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30" y="2160588"/>
            <a:ext cx="6806578" cy="3881437"/>
          </a:xfrm>
        </p:spPr>
      </p:pic>
    </p:spTree>
    <p:extLst>
      <p:ext uri="{BB962C8B-B14F-4D97-AF65-F5344CB8AC3E}">
        <p14:creationId xmlns:p14="http://schemas.microsoft.com/office/powerpoint/2010/main" val="38251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363E6-076C-878E-7AE4-008DBE44F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A8943-BE3F-7E99-D696-B027FD01F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organization comprises a total workforce of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4,000 employees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employee age is 38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a mid-career workforce profile.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76% of employees are office-based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24% work remotely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suggesting a strong central operations focus.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Hiring has shown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growth over the past two decades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highlighting steady organizational expansion.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Ohio has the highest employee concentration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significantly outpacing other states.</a:t>
            </a:r>
          </a:p>
        </p:txBody>
      </p:sp>
    </p:spTree>
    <p:extLst>
      <p:ext uri="{BB962C8B-B14F-4D97-AF65-F5344CB8AC3E}">
        <p14:creationId xmlns:p14="http://schemas.microsoft.com/office/powerpoint/2010/main" val="261253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643D-CCF7-13CA-DFF9-AB14DAD20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07959-E302-E5A7-1378-762D3825A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department holds the largest headcount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reflecting its strategic importance.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representation is balanced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50% male, 47% female, and 3% non-conforming employees.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workforce is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though predominantly White, followed by multiracial and Black or African American groups.</a:t>
            </a:r>
          </a:p>
        </p:txBody>
      </p:sp>
    </p:spTree>
    <p:extLst>
      <p:ext uri="{BB962C8B-B14F-4D97-AF65-F5344CB8AC3E}">
        <p14:creationId xmlns:p14="http://schemas.microsoft.com/office/powerpoint/2010/main" val="89292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3854-CAA3-22A6-23ED-F3B2CC1C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9465E-BAFF-9101-45D1-268A6382D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inclusive hiring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male-dominated departments like Engineering.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workforce distribution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assess over-reliance on the Ohio region.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historical hiring trends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forecast and plan future talent acquisition.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Strengthen DEI initiatives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increase representation of underrepresented racial groups.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upskilling programs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aging departments to future-proof capabilities.</a:t>
            </a:r>
          </a:p>
        </p:txBody>
      </p:sp>
    </p:spTree>
    <p:extLst>
      <p:ext uri="{BB962C8B-B14F-4D97-AF65-F5344CB8AC3E}">
        <p14:creationId xmlns:p14="http://schemas.microsoft.com/office/powerpoint/2010/main" val="6266224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200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Wingdings 3</vt:lpstr>
      <vt:lpstr>Facet</vt:lpstr>
      <vt:lpstr>HR Analytics Dashboard</vt:lpstr>
      <vt:lpstr>Visual Overview of Key HR Metrics</vt:lpstr>
      <vt:lpstr>Key Insights</vt:lpstr>
      <vt:lpstr>Key Insights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Karunya U</dc:creator>
  <cp:lastModifiedBy>Karunya U</cp:lastModifiedBy>
  <cp:revision>1</cp:revision>
  <dcterms:created xsi:type="dcterms:W3CDTF">2025-07-16T06:18:56Z</dcterms:created>
  <dcterms:modified xsi:type="dcterms:W3CDTF">2025-07-16T06:42:49Z</dcterms:modified>
</cp:coreProperties>
</file>