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9" r:id="rId9"/>
    <p:sldId id="270" r:id="rId10"/>
    <p:sldId id="264" r:id="rId11"/>
    <p:sldId id="262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F7140-25DA-4B1A-9F72-B52CAA951773}" v="26" dt="2025-07-28T06:24:24.704"/>
    <p1510:client id="{4DC83353-47B9-4D6A-A2CE-1736D99A3A8F}" v="10" dt="2025-07-28T12:02:42.6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3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shmi Prabha" userId="b8994c5a384147e8" providerId="LiveId" clId="{4DC83353-47B9-4D6A-A2CE-1736D99A3A8F}"/>
    <pc:docChg chg="undo custSel addSld delSld modSld">
      <pc:chgData name="Lakshmi Prabha" userId="b8994c5a384147e8" providerId="LiveId" clId="{4DC83353-47B9-4D6A-A2CE-1736D99A3A8F}" dt="2025-07-28T12:05:56.374" v="1187" actId="20577"/>
      <pc:docMkLst>
        <pc:docMk/>
      </pc:docMkLst>
      <pc:sldChg chg="del">
        <pc:chgData name="Lakshmi Prabha" userId="b8994c5a384147e8" providerId="LiveId" clId="{4DC83353-47B9-4D6A-A2CE-1736D99A3A8F}" dt="2025-07-28T10:36:02.133" v="394" actId="2696"/>
        <pc:sldMkLst>
          <pc:docMk/>
          <pc:sldMk cId="1972081187" sldId="261"/>
        </pc:sldMkLst>
      </pc:sldChg>
      <pc:sldChg chg="del">
        <pc:chgData name="Lakshmi Prabha" userId="b8994c5a384147e8" providerId="LiveId" clId="{4DC83353-47B9-4D6A-A2CE-1736D99A3A8F}" dt="2025-07-28T11:48:30.915" v="654" actId="2696"/>
        <pc:sldMkLst>
          <pc:docMk/>
          <pc:sldMk cId="943520843" sldId="262"/>
        </pc:sldMkLst>
      </pc:sldChg>
      <pc:sldChg chg="add">
        <pc:chgData name="Lakshmi Prabha" userId="b8994c5a384147e8" providerId="LiveId" clId="{4DC83353-47B9-4D6A-A2CE-1736D99A3A8F}" dt="2025-07-28T11:48:36.988" v="655"/>
        <pc:sldMkLst>
          <pc:docMk/>
          <pc:sldMk cId="3368803526" sldId="262"/>
        </pc:sldMkLst>
      </pc:sldChg>
      <pc:sldChg chg="del">
        <pc:chgData name="Lakshmi Prabha" userId="b8994c5a384147e8" providerId="LiveId" clId="{4DC83353-47B9-4D6A-A2CE-1736D99A3A8F}" dt="2025-07-28T11:48:42.831" v="656" actId="2696"/>
        <pc:sldMkLst>
          <pc:docMk/>
          <pc:sldMk cId="331328997" sldId="265"/>
        </pc:sldMkLst>
      </pc:sldChg>
      <pc:sldChg chg="addSp delSp modSp new del mod">
        <pc:chgData name="Lakshmi Prabha" userId="b8994c5a384147e8" providerId="LiveId" clId="{4DC83353-47B9-4D6A-A2CE-1736D99A3A8F}" dt="2025-07-28T10:24:23.968" v="6" actId="2696"/>
        <pc:sldMkLst>
          <pc:docMk/>
          <pc:sldMk cId="343133286" sldId="266"/>
        </pc:sldMkLst>
        <pc:spChg chg="del">
          <ac:chgData name="Lakshmi Prabha" userId="b8994c5a384147e8" providerId="LiveId" clId="{4DC83353-47B9-4D6A-A2CE-1736D99A3A8F}" dt="2025-07-28T10:23:43.179" v="1" actId="931"/>
          <ac:spMkLst>
            <pc:docMk/>
            <pc:sldMk cId="343133286" sldId="266"/>
            <ac:spMk id="3" creationId="{C553F764-93AC-6952-FD3E-68F25C1C868E}"/>
          </ac:spMkLst>
        </pc:spChg>
        <pc:spChg chg="add mod">
          <ac:chgData name="Lakshmi Prabha" userId="b8994c5a384147e8" providerId="LiveId" clId="{4DC83353-47B9-4D6A-A2CE-1736D99A3A8F}" dt="2025-07-28T10:24:15.357" v="5" actId="21"/>
          <ac:spMkLst>
            <pc:docMk/>
            <pc:sldMk cId="343133286" sldId="266"/>
            <ac:spMk id="7" creationId="{7CE70DB7-E920-9E6A-9A4C-95C3674AC532}"/>
          </ac:spMkLst>
        </pc:spChg>
        <pc:picChg chg="add del mod">
          <ac:chgData name="Lakshmi Prabha" userId="b8994c5a384147e8" providerId="LiveId" clId="{4DC83353-47B9-4D6A-A2CE-1736D99A3A8F}" dt="2025-07-28T10:24:15.357" v="5" actId="21"/>
          <ac:picMkLst>
            <pc:docMk/>
            <pc:sldMk cId="343133286" sldId="266"/>
            <ac:picMk id="5" creationId="{07E82F80-68F8-AE83-180B-5C289F8C0E7A}"/>
          </ac:picMkLst>
        </pc:picChg>
      </pc:sldChg>
      <pc:sldChg chg="addSp modSp new mod">
        <pc:chgData name="Lakshmi Prabha" userId="b8994c5a384147e8" providerId="LiveId" clId="{4DC83353-47B9-4D6A-A2CE-1736D99A3A8F}" dt="2025-07-28T10:24:36.929" v="9" actId="14100"/>
        <pc:sldMkLst>
          <pc:docMk/>
          <pc:sldMk cId="1612887918" sldId="267"/>
        </pc:sldMkLst>
        <pc:picChg chg="add mod">
          <ac:chgData name="Lakshmi Prabha" userId="b8994c5a384147e8" providerId="LiveId" clId="{4DC83353-47B9-4D6A-A2CE-1736D99A3A8F}" dt="2025-07-28T10:24:36.929" v="9" actId="14100"/>
          <ac:picMkLst>
            <pc:docMk/>
            <pc:sldMk cId="1612887918" sldId="267"/>
            <ac:picMk id="2" creationId="{7FE63369-C2A1-D8CF-34F3-01175581A652}"/>
          </ac:picMkLst>
        </pc:picChg>
      </pc:sldChg>
      <pc:sldChg chg="addSp delSp modSp new mod modClrScheme chgLayout">
        <pc:chgData name="Lakshmi Prabha" userId="b8994c5a384147e8" providerId="LiveId" clId="{4DC83353-47B9-4D6A-A2CE-1736D99A3A8F}" dt="2025-07-28T10:31:27.104" v="388" actId="113"/>
        <pc:sldMkLst>
          <pc:docMk/>
          <pc:sldMk cId="3351119956" sldId="268"/>
        </pc:sldMkLst>
        <pc:spChg chg="add del mod">
          <ac:chgData name="Lakshmi Prabha" userId="b8994c5a384147e8" providerId="LiveId" clId="{4DC83353-47B9-4D6A-A2CE-1736D99A3A8F}" dt="2025-07-28T10:26:38.131" v="19" actId="700"/>
          <ac:spMkLst>
            <pc:docMk/>
            <pc:sldMk cId="3351119956" sldId="268"/>
            <ac:spMk id="4" creationId="{2FED4029-793C-C639-4248-2F4CF63F2A87}"/>
          </ac:spMkLst>
        </pc:spChg>
        <pc:spChg chg="add del mod">
          <ac:chgData name="Lakshmi Prabha" userId="b8994c5a384147e8" providerId="LiveId" clId="{4DC83353-47B9-4D6A-A2CE-1736D99A3A8F}" dt="2025-07-28T10:26:38.131" v="19" actId="700"/>
          <ac:spMkLst>
            <pc:docMk/>
            <pc:sldMk cId="3351119956" sldId="268"/>
            <ac:spMk id="5" creationId="{A806559A-E71E-130C-3135-20A49CFC6BF7}"/>
          </ac:spMkLst>
        </pc:spChg>
        <pc:spChg chg="add mod">
          <ac:chgData name="Lakshmi Prabha" userId="b8994c5a384147e8" providerId="LiveId" clId="{4DC83353-47B9-4D6A-A2CE-1736D99A3A8F}" dt="2025-07-28T10:27:11.092" v="54" actId="20577"/>
          <ac:spMkLst>
            <pc:docMk/>
            <pc:sldMk cId="3351119956" sldId="268"/>
            <ac:spMk id="6" creationId="{FBB745AD-CCB2-6A1F-2DC8-BFB902307C2C}"/>
          </ac:spMkLst>
        </pc:spChg>
        <pc:spChg chg="add mod">
          <ac:chgData name="Lakshmi Prabha" userId="b8994c5a384147e8" providerId="LiveId" clId="{4DC83353-47B9-4D6A-A2CE-1736D99A3A8F}" dt="2025-07-28T10:31:27.104" v="388" actId="113"/>
          <ac:spMkLst>
            <pc:docMk/>
            <pc:sldMk cId="3351119956" sldId="268"/>
            <ac:spMk id="7" creationId="{4CD0FDD7-36FB-D7B2-4C30-D7227DE92D65}"/>
          </ac:spMkLst>
        </pc:spChg>
        <pc:picChg chg="add mod">
          <ac:chgData name="Lakshmi Prabha" userId="b8994c5a384147e8" providerId="LiveId" clId="{4DC83353-47B9-4D6A-A2CE-1736D99A3A8F}" dt="2025-07-28T10:25:01.639" v="13"/>
          <ac:picMkLst>
            <pc:docMk/>
            <pc:sldMk cId="3351119956" sldId="268"/>
            <ac:picMk id="2" creationId="{B57C41EB-4CEF-0915-C49A-B0F6D7F9894A}"/>
          </ac:picMkLst>
        </pc:picChg>
        <pc:picChg chg="add mod">
          <ac:chgData name="Lakshmi Prabha" userId="b8994c5a384147e8" providerId="LiveId" clId="{4DC83353-47B9-4D6A-A2CE-1736D99A3A8F}" dt="2025-07-28T10:25:17.239" v="15"/>
          <ac:picMkLst>
            <pc:docMk/>
            <pc:sldMk cId="3351119956" sldId="268"/>
            <ac:picMk id="3" creationId="{56EE8925-33B8-C52C-210E-6E8DCC1009BD}"/>
          </ac:picMkLst>
        </pc:picChg>
      </pc:sldChg>
      <pc:sldChg chg="addSp delSp modSp new mod">
        <pc:chgData name="Lakshmi Prabha" userId="b8994c5a384147e8" providerId="LiveId" clId="{4DC83353-47B9-4D6A-A2CE-1736D99A3A8F}" dt="2025-07-28T10:36:17.107" v="422" actId="20577"/>
        <pc:sldMkLst>
          <pc:docMk/>
          <pc:sldMk cId="1958402470" sldId="269"/>
        </pc:sldMkLst>
        <pc:spChg chg="mod">
          <ac:chgData name="Lakshmi Prabha" userId="b8994c5a384147e8" providerId="LiveId" clId="{4DC83353-47B9-4D6A-A2CE-1736D99A3A8F}" dt="2025-07-28T10:36:17.107" v="422" actId="20577"/>
          <ac:spMkLst>
            <pc:docMk/>
            <pc:sldMk cId="1958402470" sldId="269"/>
            <ac:spMk id="2" creationId="{EB4641EE-CEE2-0E41-EC2F-E477F70F9801}"/>
          </ac:spMkLst>
        </pc:spChg>
        <pc:spChg chg="del">
          <ac:chgData name="Lakshmi Prabha" userId="b8994c5a384147e8" providerId="LiveId" clId="{4DC83353-47B9-4D6A-A2CE-1736D99A3A8F}" dt="2025-07-28T10:35:56.548" v="393"/>
          <ac:spMkLst>
            <pc:docMk/>
            <pc:sldMk cId="1958402470" sldId="269"/>
            <ac:spMk id="3" creationId="{3914CFB1-4289-245C-F82F-296F91A86FEC}"/>
          </ac:spMkLst>
        </pc:spChg>
        <pc:picChg chg="add mod">
          <ac:chgData name="Lakshmi Prabha" userId="b8994c5a384147e8" providerId="LiveId" clId="{4DC83353-47B9-4D6A-A2CE-1736D99A3A8F}" dt="2025-07-28T10:35:56.548" v="393"/>
          <ac:picMkLst>
            <pc:docMk/>
            <pc:sldMk cId="1958402470" sldId="269"/>
            <ac:picMk id="4" creationId="{0DC382E0-EE63-369B-4BA9-7020C0F30C19}"/>
          </ac:picMkLst>
        </pc:picChg>
      </pc:sldChg>
      <pc:sldChg chg="new del">
        <pc:chgData name="Lakshmi Prabha" userId="b8994c5a384147e8" providerId="LiveId" clId="{4DC83353-47B9-4D6A-A2CE-1736D99A3A8F}" dt="2025-07-28T10:31:57.541" v="390" actId="680"/>
        <pc:sldMkLst>
          <pc:docMk/>
          <pc:sldMk cId="3066741148" sldId="269"/>
        </pc:sldMkLst>
      </pc:sldChg>
      <pc:sldChg chg="modSp new mod">
        <pc:chgData name="Lakshmi Prabha" userId="b8994c5a384147e8" providerId="LiveId" clId="{4DC83353-47B9-4D6A-A2CE-1736D99A3A8F}" dt="2025-07-28T11:47:54.502" v="653" actId="20577"/>
        <pc:sldMkLst>
          <pc:docMk/>
          <pc:sldMk cId="2301389801" sldId="270"/>
        </pc:sldMkLst>
        <pc:spChg chg="mod">
          <ac:chgData name="Lakshmi Prabha" userId="b8994c5a384147e8" providerId="LiveId" clId="{4DC83353-47B9-4D6A-A2CE-1736D99A3A8F}" dt="2025-07-28T11:45:57.882" v="527" actId="27636"/>
          <ac:spMkLst>
            <pc:docMk/>
            <pc:sldMk cId="2301389801" sldId="270"/>
            <ac:spMk id="2" creationId="{8EC8C334-4B1F-F2BF-9D52-A28076D9185F}"/>
          </ac:spMkLst>
        </pc:spChg>
        <pc:spChg chg="mod">
          <ac:chgData name="Lakshmi Prabha" userId="b8994c5a384147e8" providerId="LiveId" clId="{4DC83353-47B9-4D6A-A2CE-1736D99A3A8F}" dt="2025-07-28T11:47:54.502" v="653" actId="20577"/>
          <ac:spMkLst>
            <pc:docMk/>
            <pc:sldMk cId="2301389801" sldId="270"/>
            <ac:spMk id="3" creationId="{ABA804C6-E07D-7E42-41BE-5A33DFF98006}"/>
          </ac:spMkLst>
        </pc:spChg>
      </pc:sldChg>
      <pc:sldChg chg="modSp new mod">
        <pc:chgData name="Lakshmi Prabha" userId="b8994c5a384147e8" providerId="LiveId" clId="{4DC83353-47B9-4D6A-A2CE-1736D99A3A8F}" dt="2025-07-28T11:56:19.164" v="683" actId="20577"/>
        <pc:sldMkLst>
          <pc:docMk/>
          <pc:sldMk cId="194358995" sldId="271"/>
        </pc:sldMkLst>
        <pc:spChg chg="mod">
          <ac:chgData name="Lakshmi Prabha" userId="b8994c5a384147e8" providerId="LiveId" clId="{4DC83353-47B9-4D6A-A2CE-1736D99A3A8F}" dt="2025-07-28T11:56:19.164" v="683" actId="20577"/>
          <ac:spMkLst>
            <pc:docMk/>
            <pc:sldMk cId="194358995" sldId="271"/>
            <ac:spMk id="2" creationId="{48C42EE0-1206-BE1B-91B2-6177010DCCC7}"/>
          </ac:spMkLst>
        </pc:spChg>
        <pc:spChg chg="mod">
          <ac:chgData name="Lakshmi Prabha" userId="b8994c5a384147e8" providerId="LiveId" clId="{4DC83353-47B9-4D6A-A2CE-1736D99A3A8F}" dt="2025-07-28T11:56:00.544" v="659" actId="20577"/>
          <ac:spMkLst>
            <pc:docMk/>
            <pc:sldMk cId="194358995" sldId="271"/>
            <ac:spMk id="3" creationId="{E90ECA87-B813-200E-C2F1-2B9610BFA1EC}"/>
          </ac:spMkLst>
        </pc:spChg>
      </pc:sldChg>
      <pc:sldChg chg="addSp delSp modSp new mod modClrScheme chgLayout">
        <pc:chgData name="Lakshmi Prabha" userId="b8994c5a384147e8" providerId="LiveId" clId="{4DC83353-47B9-4D6A-A2CE-1736D99A3A8F}" dt="2025-07-28T12:00:40.722" v="901" actId="700"/>
        <pc:sldMkLst>
          <pc:docMk/>
          <pc:sldMk cId="3113363573" sldId="272"/>
        </pc:sldMkLst>
        <pc:spChg chg="mod ord">
          <ac:chgData name="Lakshmi Prabha" userId="b8994c5a384147e8" providerId="LiveId" clId="{4DC83353-47B9-4D6A-A2CE-1736D99A3A8F}" dt="2025-07-28T12:00:40.722" v="901" actId="700"/>
          <ac:spMkLst>
            <pc:docMk/>
            <pc:sldMk cId="3113363573" sldId="272"/>
            <ac:spMk id="2" creationId="{72968F43-D3F9-FE0C-63AE-7D6AD636E654}"/>
          </ac:spMkLst>
        </pc:spChg>
        <pc:spChg chg="mod ord">
          <ac:chgData name="Lakshmi Prabha" userId="b8994c5a384147e8" providerId="LiveId" clId="{4DC83353-47B9-4D6A-A2CE-1736D99A3A8F}" dt="2025-07-28T12:00:40.722" v="901" actId="700"/>
          <ac:spMkLst>
            <pc:docMk/>
            <pc:sldMk cId="3113363573" sldId="272"/>
            <ac:spMk id="3" creationId="{5057FB9D-511C-35E8-159F-B1E371CC8D3A}"/>
          </ac:spMkLst>
        </pc:spChg>
        <pc:spChg chg="add del mod ord">
          <ac:chgData name="Lakshmi Prabha" userId="b8994c5a384147e8" providerId="LiveId" clId="{4DC83353-47B9-4D6A-A2CE-1736D99A3A8F}" dt="2025-07-28T12:00:40.722" v="901" actId="700"/>
          <ac:spMkLst>
            <pc:docMk/>
            <pc:sldMk cId="3113363573" sldId="272"/>
            <ac:spMk id="4" creationId="{F26035E0-0496-E62D-E219-B0DCAAD8CA7B}"/>
          </ac:spMkLst>
        </pc:spChg>
        <pc:spChg chg="add del mod ord">
          <ac:chgData name="Lakshmi Prabha" userId="b8994c5a384147e8" providerId="LiveId" clId="{4DC83353-47B9-4D6A-A2CE-1736D99A3A8F}" dt="2025-07-28T12:00:40.722" v="901" actId="700"/>
          <ac:spMkLst>
            <pc:docMk/>
            <pc:sldMk cId="3113363573" sldId="272"/>
            <ac:spMk id="5" creationId="{AB61F09D-8CAF-795C-E8F6-F2589AB3A8FF}"/>
          </ac:spMkLst>
        </pc:spChg>
        <pc:spChg chg="add del mod ord">
          <ac:chgData name="Lakshmi Prabha" userId="b8994c5a384147e8" providerId="LiveId" clId="{4DC83353-47B9-4D6A-A2CE-1736D99A3A8F}" dt="2025-07-28T12:00:40.722" v="901" actId="700"/>
          <ac:spMkLst>
            <pc:docMk/>
            <pc:sldMk cId="3113363573" sldId="272"/>
            <ac:spMk id="6" creationId="{4D3D57AA-6420-1DDF-051D-F77CCCD4DD3E}"/>
          </ac:spMkLst>
        </pc:spChg>
      </pc:sldChg>
      <pc:sldChg chg="new del">
        <pc:chgData name="Lakshmi Prabha" userId="b8994c5a384147e8" providerId="LiveId" clId="{4DC83353-47B9-4D6A-A2CE-1736D99A3A8F}" dt="2025-07-28T12:00:30.687" v="899" actId="680"/>
        <pc:sldMkLst>
          <pc:docMk/>
          <pc:sldMk cId="2751174207" sldId="273"/>
        </pc:sldMkLst>
      </pc:sldChg>
      <pc:sldChg chg="addSp delSp modSp new mod modClrScheme chgLayout">
        <pc:chgData name="Lakshmi Prabha" userId="b8994c5a384147e8" providerId="LiveId" clId="{4DC83353-47B9-4D6A-A2CE-1736D99A3A8F}" dt="2025-07-28T12:05:56.374" v="1187" actId="20577"/>
        <pc:sldMkLst>
          <pc:docMk/>
          <pc:sldMk cId="3490838565" sldId="273"/>
        </pc:sldMkLst>
        <pc:spChg chg="del mod ord">
          <ac:chgData name="Lakshmi Prabha" userId="b8994c5a384147e8" providerId="LiveId" clId="{4DC83353-47B9-4D6A-A2CE-1736D99A3A8F}" dt="2025-07-28T12:00:56.669" v="903" actId="700"/>
          <ac:spMkLst>
            <pc:docMk/>
            <pc:sldMk cId="3490838565" sldId="273"/>
            <ac:spMk id="2" creationId="{8201A74B-FD5F-5318-AA6A-15C8636A2B36}"/>
          </ac:spMkLst>
        </pc:spChg>
        <pc:spChg chg="del mod ord">
          <ac:chgData name="Lakshmi Prabha" userId="b8994c5a384147e8" providerId="LiveId" clId="{4DC83353-47B9-4D6A-A2CE-1736D99A3A8F}" dt="2025-07-28T12:00:56.669" v="903" actId="700"/>
          <ac:spMkLst>
            <pc:docMk/>
            <pc:sldMk cId="3490838565" sldId="273"/>
            <ac:spMk id="3" creationId="{B5E429EB-6F24-F576-2B9D-9BBE1C346B38}"/>
          </ac:spMkLst>
        </pc:spChg>
        <pc:spChg chg="add mod ord">
          <ac:chgData name="Lakshmi Prabha" userId="b8994c5a384147e8" providerId="LiveId" clId="{4DC83353-47B9-4D6A-A2CE-1736D99A3A8F}" dt="2025-07-28T12:01:13.533" v="937" actId="20577"/>
          <ac:spMkLst>
            <pc:docMk/>
            <pc:sldMk cId="3490838565" sldId="273"/>
            <ac:spMk id="4" creationId="{6C1F4432-B643-F2DA-1489-6B406E885C1D}"/>
          </ac:spMkLst>
        </pc:spChg>
        <pc:spChg chg="add mod ord">
          <ac:chgData name="Lakshmi Prabha" userId="b8994c5a384147e8" providerId="LiveId" clId="{4DC83353-47B9-4D6A-A2CE-1736D99A3A8F}" dt="2025-07-28T12:05:56.374" v="1187" actId="20577"/>
          <ac:spMkLst>
            <pc:docMk/>
            <pc:sldMk cId="3490838565" sldId="273"/>
            <ac:spMk id="5" creationId="{03F7F85D-F223-E138-6CC3-4DC021E8B3B4}"/>
          </ac:spMkLst>
        </pc:spChg>
        <pc:spChg chg="add mod ord">
          <ac:chgData name="Lakshmi Prabha" userId="b8994c5a384147e8" providerId="LiveId" clId="{4DC83353-47B9-4D6A-A2CE-1736D99A3A8F}" dt="2025-07-28T12:04:11.425" v="1094" actId="20577"/>
          <ac:spMkLst>
            <pc:docMk/>
            <pc:sldMk cId="3490838565" sldId="273"/>
            <ac:spMk id="6" creationId="{FB33A75F-7684-9851-D602-E5B4BB1FB4EC}"/>
          </ac:spMkLst>
        </pc:spChg>
      </pc:sldChg>
    </pc:docChg>
  </pc:docChgLst>
  <pc:docChgLst>
    <pc:chgData name="Lakshmi Prabha" userId="b8994c5a384147e8" providerId="LiveId" clId="{091F7140-25DA-4B1A-9F72-B52CAA951773}"/>
    <pc:docChg chg="undo custSel addSld delSld modSld">
      <pc:chgData name="Lakshmi Prabha" userId="b8994c5a384147e8" providerId="LiveId" clId="{091F7140-25DA-4B1A-9F72-B52CAA951773}" dt="2025-07-28T06:25:47.645" v="483" actId="680"/>
      <pc:docMkLst>
        <pc:docMk/>
      </pc:docMkLst>
      <pc:sldChg chg="addSp modSp new mod">
        <pc:chgData name="Lakshmi Prabha" userId="b8994c5a384147e8" providerId="LiveId" clId="{091F7140-25DA-4B1A-9F72-B52CAA951773}" dt="2025-07-28T05:46:37.983" v="37" actId="1440"/>
        <pc:sldMkLst>
          <pc:docMk/>
          <pc:sldMk cId="415097378" sldId="256"/>
        </pc:sldMkLst>
        <pc:spChg chg="mod">
          <ac:chgData name="Lakshmi Prabha" userId="b8994c5a384147e8" providerId="LiveId" clId="{091F7140-25DA-4B1A-9F72-B52CAA951773}" dt="2025-07-28T05:45:18.958" v="23" actId="27636"/>
          <ac:spMkLst>
            <pc:docMk/>
            <pc:sldMk cId="415097378" sldId="256"/>
            <ac:spMk id="2" creationId="{B8F6E7C0-DF6A-126A-B817-77CA98F4EC0A}"/>
          </ac:spMkLst>
        </pc:spChg>
        <pc:spChg chg="mod">
          <ac:chgData name="Lakshmi Prabha" userId="b8994c5a384147e8" providerId="LiveId" clId="{091F7140-25DA-4B1A-9F72-B52CAA951773}" dt="2025-07-28T05:45:24.771" v="25" actId="14100"/>
          <ac:spMkLst>
            <pc:docMk/>
            <pc:sldMk cId="415097378" sldId="256"/>
            <ac:spMk id="3" creationId="{785478AE-5287-A07D-08C3-D515267879CB}"/>
          </ac:spMkLst>
        </pc:spChg>
        <pc:picChg chg="add">
          <ac:chgData name="Lakshmi Prabha" userId="b8994c5a384147e8" providerId="LiveId" clId="{091F7140-25DA-4B1A-9F72-B52CAA951773}" dt="2025-07-28T05:45:10.121" v="21"/>
          <ac:picMkLst>
            <pc:docMk/>
            <pc:sldMk cId="415097378" sldId="256"/>
            <ac:picMk id="4" creationId="{23A398BE-524A-DB0A-EC5D-94BA0146EA3B}"/>
          </ac:picMkLst>
        </pc:picChg>
        <pc:picChg chg="add mod">
          <ac:chgData name="Lakshmi Prabha" userId="b8994c5a384147e8" providerId="LiveId" clId="{091F7140-25DA-4B1A-9F72-B52CAA951773}" dt="2025-07-28T05:46:37.983" v="37" actId="1440"/>
          <ac:picMkLst>
            <pc:docMk/>
            <pc:sldMk cId="415097378" sldId="256"/>
            <ac:picMk id="6" creationId="{5EFA6E16-5E60-5187-B48A-DF312D39D8BF}"/>
          </ac:picMkLst>
        </pc:picChg>
      </pc:sldChg>
      <pc:sldChg chg="new del">
        <pc:chgData name="Lakshmi Prabha" userId="b8994c5a384147e8" providerId="LiveId" clId="{091F7140-25DA-4B1A-9F72-B52CAA951773}" dt="2025-07-28T05:47:47.042" v="41" actId="680"/>
        <pc:sldMkLst>
          <pc:docMk/>
          <pc:sldMk cId="1044054841" sldId="257"/>
        </pc:sldMkLst>
      </pc:sldChg>
      <pc:sldChg chg="modSp new mod">
        <pc:chgData name="Lakshmi Prabha" userId="b8994c5a384147e8" providerId="LiveId" clId="{091F7140-25DA-4B1A-9F72-B52CAA951773}" dt="2025-07-28T05:53:09.583" v="116"/>
        <pc:sldMkLst>
          <pc:docMk/>
          <pc:sldMk cId="2931790003" sldId="257"/>
        </pc:sldMkLst>
        <pc:spChg chg="mod">
          <ac:chgData name="Lakshmi Prabha" userId="b8994c5a384147e8" providerId="LiveId" clId="{091F7140-25DA-4B1A-9F72-B52CAA951773}" dt="2025-07-28T05:52:05.685" v="110" actId="20577"/>
          <ac:spMkLst>
            <pc:docMk/>
            <pc:sldMk cId="2931790003" sldId="257"/>
            <ac:spMk id="2" creationId="{1B0CF0C8-5071-BA3E-355D-1D2A5BE58C72}"/>
          </ac:spMkLst>
        </pc:spChg>
        <pc:spChg chg="mod">
          <ac:chgData name="Lakshmi Prabha" userId="b8994c5a384147e8" providerId="LiveId" clId="{091F7140-25DA-4B1A-9F72-B52CAA951773}" dt="2025-07-28T05:53:09.583" v="116"/>
          <ac:spMkLst>
            <pc:docMk/>
            <pc:sldMk cId="2931790003" sldId="257"/>
            <ac:spMk id="3" creationId="{D3024231-295B-15D3-F010-81380FD94A8B}"/>
          </ac:spMkLst>
        </pc:spChg>
      </pc:sldChg>
      <pc:sldChg chg="new del">
        <pc:chgData name="Lakshmi Prabha" userId="b8994c5a384147e8" providerId="LiveId" clId="{091F7140-25DA-4B1A-9F72-B52CAA951773}" dt="2025-07-28T05:47:45.908" v="40" actId="680"/>
        <pc:sldMkLst>
          <pc:docMk/>
          <pc:sldMk cId="1203238275" sldId="258"/>
        </pc:sldMkLst>
      </pc:sldChg>
      <pc:sldChg chg="addSp delSp modSp new mod">
        <pc:chgData name="Lakshmi Prabha" userId="b8994c5a384147e8" providerId="LiveId" clId="{091F7140-25DA-4B1A-9F72-B52CAA951773}" dt="2025-07-28T05:58:36.242" v="168" actId="14100"/>
        <pc:sldMkLst>
          <pc:docMk/>
          <pc:sldMk cId="3652400288" sldId="258"/>
        </pc:sldMkLst>
        <pc:spChg chg="mod">
          <ac:chgData name="Lakshmi Prabha" userId="b8994c5a384147e8" providerId="LiveId" clId="{091F7140-25DA-4B1A-9F72-B52CAA951773}" dt="2025-07-28T05:53:40.967" v="148" actId="20577"/>
          <ac:spMkLst>
            <pc:docMk/>
            <pc:sldMk cId="3652400288" sldId="258"/>
            <ac:spMk id="2" creationId="{CD8565FA-4B9F-5D1B-2F3D-B90C0D0D8A7C}"/>
          </ac:spMkLst>
        </pc:spChg>
        <pc:spChg chg="add del">
          <ac:chgData name="Lakshmi Prabha" userId="b8994c5a384147e8" providerId="LiveId" clId="{091F7140-25DA-4B1A-9F72-B52CAA951773}" dt="2025-07-28T05:58:03.633" v="162" actId="931"/>
          <ac:spMkLst>
            <pc:docMk/>
            <pc:sldMk cId="3652400288" sldId="258"/>
            <ac:spMk id="3" creationId="{0571AFED-7347-6CA0-9AF6-49F9008FAFAB}"/>
          </ac:spMkLst>
        </pc:spChg>
        <pc:picChg chg="add mod">
          <ac:chgData name="Lakshmi Prabha" userId="b8994c5a384147e8" providerId="LiveId" clId="{091F7140-25DA-4B1A-9F72-B52CAA951773}" dt="2025-07-28T05:55:23.611" v="159" actId="931"/>
          <ac:picMkLst>
            <pc:docMk/>
            <pc:sldMk cId="3652400288" sldId="258"/>
            <ac:picMk id="5" creationId="{067E7623-3373-EDDC-2650-74A4556A64EA}"/>
          </ac:picMkLst>
        </pc:picChg>
        <pc:picChg chg="add del mod ord">
          <ac:chgData name="Lakshmi Prabha" userId="b8994c5a384147e8" providerId="LiveId" clId="{091F7140-25DA-4B1A-9F72-B52CAA951773}" dt="2025-07-28T05:55:33.964" v="161" actId="34307"/>
          <ac:picMkLst>
            <pc:docMk/>
            <pc:sldMk cId="3652400288" sldId="258"/>
            <ac:picMk id="6" creationId="{5A626958-2DF2-EF49-C7F6-C3A672349946}"/>
          </ac:picMkLst>
        </pc:picChg>
        <pc:picChg chg="add mod">
          <ac:chgData name="Lakshmi Prabha" userId="b8994c5a384147e8" providerId="LiveId" clId="{091F7140-25DA-4B1A-9F72-B52CAA951773}" dt="2025-07-28T05:58:36.242" v="168" actId="14100"/>
          <ac:picMkLst>
            <pc:docMk/>
            <pc:sldMk cId="3652400288" sldId="258"/>
            <ac:picMk id="8" creationId="{C7B133D9-12A3-F903-B63A-8777BA555882}"/>
          </ac:picMkLst>
        </pc:picChg>
      </pc:sldChg>
      <pc:sldChg chg="addSp delSp modSp new mod">
        <pc:chgData name="Lakshmi Prabha" userId="b8994c5a384147e8" providerId="LiveId" clId="{091F7140-25DA-4B1A-9F72-B52CAA951773}" dt="2025-07-28T05:59:33.671" v="191" actId="962"/>
        <pc:sldMkLst>
          <pc:docMk/>
          <pc:sldMk cId="3875279916" sldId="259"/>
        </pc:sldMkLst>
        <pc:spChg chg="mod">
          <ac:chgData name="Lakshmi Prabha" userId="b8994c5a384147e8" providerId="LiveId" clId="{091F7140-25DA-4B1A-9F72-B52CAA951773}" dt="2025-07-28T05:59:09.974" v="183" actId="20577"/>
          <ac:spMkLst>
            <pc:docMk/>
            <pc:sldMk cId="3875279916" sldId="259"/>
            <ac:spMk id="2" creationId="{56E3CC1A-D26D-6554-4B78-53AE45BA02FB}"/>
          </ac:spMkLst>
        </pc:spChg>
        <pc:spChg chg="add del">
          <ac:chgData name="Lakshmi Prabha" userId="b8994c5a384147e8" providerId="LiveId" clId="{091F7140-25DA-4B1A-9F72-B52CAA951773}" dt="2025-07-28T05:59:33.287" v="189" actId="931"/>
          <ac:spMkLst>
            <pc:docMk/>
            <pc:sldMk cId="3875279916" sldId="259"/>
            <ac:spMk id="3" creationId="{55F97103-8D6A-3EBC-B36D-4B4B8B7C00CA}"/>
          </ac:spMkLst>
        </pc:spChg>
        <pc:picChg chg="add mod">
          <ac:chgData name="Lakshmi Prabha" userId="b8994c5a384147e8" providerId="LiveId" clId="{091F7140-25DA-4B1A-9F72-B52CAA951773}" dt="2025-07-28T05:59:24.135" v="188" actId="931"/>
          <ac:picMkLst>
            <pc:docMk/>
            <pc:sldMk cId="3875279916" sldId="259"/>
            <ac:picMk id="5" creationId="{C9259329-C04A-A64F-3CA4-9B802A799D12}"/>
          </ac:picMkLst>
        </pc:picChg>
        <pc:picChg chg="add mod">
          <ac:chgData name="Lakshmi Prabha" userId="b8994c5a384147e8" providerId="LiveId" clId="{091F7140-25DA-4B1A-9F72-B52CAA951773}" dt="2025-07-28T05:59:33.671" v="191" actId="962"/>
          <ac:picMkLst>
            <pc:docMk/>
            <pc:sldMk cId="3875279916" sldId="259"/>
            <ac:picMk id="7" creationId="{261C9729-C457-6300-A267-F70891D24B9F}"/>
          </ac:picMkLst>
        </pc:picChg>
      </pc:sldChg>
      <pc:sldChg chg="addSp delSp modSp new mod">
        <pc:chgData name="Lakshmi Prabha" userId="b8994c5a384147e8" providerId="LiveId" clId="{091F7140-25DA-4B1A-9F72-B52CAA951773}" dt="2025-07-28T06:09:26.697" v="266" actId="14100"/>
        <pc:sldMkLst>
          <pc:docMk/>
          <pc:sldMk cId="1096621271" sldId="260"/>
        </pc:sldMkLst>
        <pc:spChg chg="mod">
          <ac:chgData name="Lakshmi Prabha" userId="b8994c5a384147e8" providerId="LiveId" clId="{091F7140-25DA-4B1A-9F72-B52CAA951773}" dt="2025-07-28T06:00:58.529" v="232" actId="20577"/>
          <ac:spMkLst>
            <pc:docMk/>
            <pc:sldMk cId="1096621271" sldId="260"/>
            <ac:spMk id="2" creationId="{327ED534-BA92-F051-A3ED-59A12591A79E}"/>
          </ac:spMkLst>
        </pc:spChg>
        <pc:spChg chg="add del">
          <ac:chgData name="Lakshmi Prabha" userId="b8994c5a384147e8" providerId="LiveId" clId="{091F7140-25DA-4B1A-9F72-B52CAA951773}" dt="2025-07-28T06:09:03.386" v="257" actId="931"/>
          <ac:spMkLst>
            <pc:docMk/>
            <pc:sldMk cId="1096621271" sldId="260"/>
            <ac:spMk id="3" creationId="{AE340A6F-4B1E-0AFA-FD14-45BFE06E6539}"/>
          </ac:spMkLst>
        </pc:spChg>
        <pc:picChg chg="add mod">
          <ac:chgData name="Lakshmi Prabha" userId="b8994c5a384147e8" providerId="LiveId" clId="{091F7140-25DA-4B1A-9F72-B52CAA951773}" dt="2025-07-28T06:01:21.887" v="239" actId="931"/>
          <ac:picMkLst>
            <pc:docMk/>
            <pc:sldMk cId="1096621271" sldId="260"/>
            <ac:picMk id="5" creationId="{6D1088B8-1915-19B9-52A3-56075A728A7A}"/>
          </ac:picMkLst>
        </pc:picChg>
        <pc:picChg chg="add mod">
          <ac:chgData name="Lakshmi Prabha" userId="b8994c5a384147e8" providerId="LiveId" clId="{091F7140-25DA-4B1A-9F72-B52CAA951773}" dt="2025-07-28T06:01:42.152" v="246" actId="931"/>
          <ac:picMkLst>
            <pc:docMk/>
            <pc:sldMk cId="1096621271" sldId="260"/>
            <ac:picMk id="7" creationId="{CF06077E-0A06-F0B8-BEF1-F108AAC5853E}"/>
          </ac:picMkLst>
        </pc:picChg>
        <pc:picChg chg="add mod">
          <ac:chgData name="Lakshmi Prabha" userId="b8994c5a384147e8" providerId="LiveId" clId="{091F7140-25DA-4B1A-9F72-B52CAA951773}" dt="2025-07-28T06:06:40.290" v="251" actId="931"/>
          <ac:picMkLst>
            <pc:docMk/>
            <pc:sldMk cId="1096621271" sldId="260"/>
            <ac:picMk id="9" creationId="{C0AAAE96-50C1-B6BD-6DCC-B04DD14C5F2A}"/>
          </ac:picMkLst>
        </pc:picChg>
        <pc:picChg chg="add mod">
          <ac:chgData name="Lakshmi Prabha" userId="b8994c5a384147e8" providerId="LiveId" clId="{091F7140-25DA-4B1A-9F72-B52CAA951773}" dt="2025-07-28T06:07:04.285" v="256" actId="931"/>
          <ac:picMkLst>
            <pc:docMk/>
            <pc:sldMk cId="1096621271" sldId="260"/>
            <ac:picMk id="11" creationId="{8BA20AB4-2B7B-9719-0AA4-D2DD2180BEB2}"/>
          </ac:picMkLst>
        </pc:picChg>
        <pc:picChg chg="add mod">
          <ac:chgData name="Lakshmi Prabha" userId="b8994c5a384147e8" providerId="LiveId" clId="{091F7140-25DA-4B1A-9F72-B52CAA951773}" dt="2025-07-28T06:09:26.697" v="266" actId="14100"/>
          <ac:picMkLst>
            <pc:docMk/>
            <pc:sldMk cId="1096621271" sldId="260"/>
            <ac:picMk id="13" creationId="{A77B80FA-60F7-FE77-BA2C-BE3441319108}"/>
          </ac:picMkLst>
        </pc:picChg>
      </pc:sldChg>
      <pc:sldChg chg="addSp delSp new del mod">
        <pc:chgData name="Lakshmi Prabha" userId="b8994c5a384147e8" providerId="LiveId" clId="{091F7140-25DA-4B1A-9F72-B52CAA951773}" dt="2025-07-28T06:19:14.326" v="283" actId="2696"/>
        <pc:sldMkLst>
          <pc:docMk/>
          <pc:sldMk cId="1636461356" sldId="261"/>
        </pc:sldMkLst>
        <pc:picChg chg="add del">
          <ac:chgData name="Lakshmi Prabha" userId="b8994c5a384147e8" providerId="LiveId" clId="{091F7140-25DA-4B1A-9F72-B52CAA951773}" dt="2025-07-28T06:16:36.619" v="269" actId="22"/>
          <ac:picMkLst>
            <pc:docMk/>
            <pc:sldMk cId="1636461356" sldId="261"/>
            <ac:picMk id="3" creationId="{1B1BB040-D25F-5943-955D-30D61FA3D41F}"/>
          </ac:picMkLst>
        </pc:picChg>
        <pc:picChg chg="add del">
          <ac:chgData name="Lakshmi Prabha" userId="b8994c5a384147e8" providerId="LiveId" clId="{091F7140-25DA-4B1A-9F72-B52CAA951773}" dt="2025-07-28T06:16:47.968" v="271" actId="22"/>
          <ac:picMkLst>
            <pc:docMk/>
            <pc:sldMk cId="1636461356" sldId="261"/>
            <ac:picMk id="5" creationId="{A4562887-C720-A1E5-FE2E-CB7467AD1658}"/>
          </ac:picMkLst>
        </pc:picChg>
        <pc:picChg chg="add">
          <ac:chgData name="Lakshmi Prabha" userId="b8994c5a384147e8" providerId="LiveId" clId="{091F7140-25DA-4B1A-9F72-B52CAA951773}" dt="2025-07-28T06:17:08.996" v="272" actId="22"/>
          <ac:picMkLst>
            <pc:docMk/>
            <pc:sldMk cId="1636461356" sldId="261"/>
            <ac:picMk id="7" creationId="{25AF948B-38B0-04F5-8434-ABDE0056FDE7}"/>
          </ac:picMkLst>
        </pc:picChg>
      </pc:sldChg>
      <pc:sldChg chg="addSp delSp modSp new mod">
        <pc:chgData name="Lakshmi Prabha" userId="b8994c5a384147e8" providerId="LiveId" clId="{091F7140-25DA-4B1A-9F72-B52CAA951773}" dt="2025-07-28T06:20:51.309" v="380" actId="20577"/>
        <pc:sldMkLst>
          <pc:docMk/>
          <pc:sldMk cId="1972081187" sldId="261"/>
        </pc:sldMkLst>
        <pc:spChg chg="mod">
          <ac:chgData name="Lakshmi Prabha" userId="b8994c5a384147e8" providerId="LiveId" clId="{091F7140-25DA-4B1A-9F72-B52CAA951773}" dt="2025-07-28T06:20:51.309" v="380" actId="20577"/>
          <ac:spMkLst>
            <pc:docMk/>
            <pc:sldMk cId="1972081187" sldId="261"/>
            <ac:spMk id="2" creationId="{2F031B6D-536C-5FDC-7E4C-8DB02055BE2B}"/>
          </ac:spMkLst>
        </pc:spChg>
        <pc:spChg chg="del">
          <ac:chgData name="Lakshmi Prabha" userId="b8994c5a384147e8" providerId="LiveId" clId="{091F7140-25DA-4B1A-9F72-B52CAA951773}" dt="2025-07-28T06:19:45.359" v="285" actId="931"/>
          <ac:spMkLst>
            <pc:docMk/>
            <pc:sldMk cId="1972081187" sldId="261"/>
            <ac:spMk id="3" creationId="{54F04742-64C7-6142-7E9E-FA80105FE8CB}"/>
          </ac:spMkLst>
        </pc:spChg>
        <pc:picChg chg="add mod">
          <ac:chgData name="Lakshmi Prabha" userId="b8994c5a384147e8" providerId="LiveId" clId="{091F7140-25DA-4B1A-9F72-B52CAA951773}" dt="2025-07-28T06:19:46.462" v="287" actId="962"/>
          <ac:picMkLst>
            <pc:docMk/>
            <pc:sldMk cId="1972081187" sldId="261"/>
            <ac:picMk id="5" creationId="{59FDFEE9-CE2C-A016-EE3C-BBC7C4DE812B}"/>
          </ac:picMkLst>
        </pc:picChg>
      </pc:sldChg>
      <pc:sldChg chg="addSp delSp modSp new mod">
        <pc:chgData name="Lakshmi Prabha" userId="b8994c5a384147e8" providerId="LiveId" clId="{091F7140-25DA-4B1A-9F72-B52CAA951773}" dt="2025-07-28T06:22:50.503" v="405" actId="14100"/>
        <pc:sldMkLst>
          <pc:docMk/>
          <pc:sldMk cId="943520843" sldId="262"/>
        </pc:sldMkLst>
        <pc:spChg chg="mod">
          <ac:chgData name="Lakshmi Prabha" userId="b8994c5a384147e8" providerId="LiveId" clId="{091F7140-25DA-4B1A-9F72-B52CAA951773}" dt="2025-07-28T06:21:40.209" v="398" actId="20577"/>
          <ac:spMkLst>
            <pc:docMk/>
            <pc:sldMk cId="943520843" sldId="262"/>
            <ac:spMk id="2" creationId="{8DBAF4A4-759A-AEE5-C08D-EB9BE621AA9D}"/>
          </ac:spMkLst>
        </pc:spChg>
        <pc:spChg chg="del">
          <ac:chgData name="Lakshmi Prabha" userId="b8994c5a384147e8" providerId="LiveId" clId="{091F7140-25DA-4B1A-9F72-B52CAA951773}" dt="2025-07-28T06:22:41.388" v="399" actId="931"/>
          <ac:spMkLst>
            <pc:docMk/>
            <pc:sldMk cId="943520843" sldId="262"/>
            <ac:spMk id="3" creationId="{DECB4899-5A5D-6B33-59B5-DFD44767A93A}"/>
          </ac:spMkLst>
        </pc:spChg>
        <pc:picChg chg="add mod">
          <ac:chgData name="Lakshmi Prabha" userId="b8994c5a384147e8" providerId="LiveId" clId="{091F7140-25DA-4B1A-9F72-B52CAA951773}" dt="2025-07-28T06:22:50.503" v="405" actId="14100"/>
          <ac:picMkLst>
            <pc:docMk/>
            <pc:sldMk cId="943520843" sldId="262"/>
            <ac:picMk id="5" creationId="{5D60F91D-1C93-7BC0-6562-BF7C709A815C}"/>
          </ac:picMkLst>
        </pc:picChg>
      </pc:sldChg>
      <pc:sldChg chg="addSp delSp new del mod chgLayout">
        <pc:chgData name="Lakshmi Prabha" userId="b8994c5a384147e8" providerId="LiveId" clId="{091F7140-25DA-4B1A-9F72-B52CAA951773}" dt="2025-07-28T06:19:08.163" v="282" actId="2696"/>
        <pc:sldMkLst>
          <pc:docMk/>
          <pc:sldMk cId="3674920092" sldId="262"/>
        </pc:sldMkLst>
        <pc:picChg chg="add del">
          <ac:chgData name="Lakshmi Prabha" userId="b8994c5a384147e8" providerId="LiveId" clId="{091F7140-25DA-4B1A-9F72-B52CAA951773}" dt="2025-07-28T06:17:33.715" v="275" actId="22"/>
          <ac:picMkLst>
            <pc:docMk/>
            <pc:sldMk cId="3674920092" sldId="262"/>
            <ac:picMk id="3" creationId="{1B10C7DB-0284-4808-0D8F-B85EEFE07B4B}"/>
          </ac:picMkLst>
        </pc:picChg>
        <pc:picChg chg="add">
          <ac:chgData name="Lakshmi Prabha" userId="b8994c5a384147e8" providerId="LiveId" clId="{091F7140-25DA-4B1A-9F72-B52CAA951773}" dt="2025-07-28T06:17:42.096" v="277" actId="22"/>
          <ac:picMkLst>
            <pc:docMk/>
            <pc:sldMk cId="3674920092" sldId="262"/>
            <ac:picMk id="5" creationId="{A9F30E43-E988-F76D-3133-6B9CFFD4A5CF}"/>
          </ac:picMkLst>
        </pc:picChg>
        <pc:picChg chg="add">
          <ac:chgData name="Lakshmi Prabha" userId="b8994c5a384147e8" providerId="LiveId" clId="{091F7140-25DA-4B1A-9F72-B52CAA951773}" dt="2025-07-28T06:18:34.090" v="278" actId="22"/>
          <ac:picMkLst>
            <pc:docMk/>
            <pc:sldMk cId="3674920092" sldId="262"/>
            <ac:picMk id="7" creationId="{86851576-B9D4-1AF0-CF31-C90C158974D1}"/>
          </ac:picMkLst>
        </pc:picChg>
        <pc:picChg chg="add">
          <ac:chgData name="Lakshmi Prabha" userId="b8994c5a384147e8" providerId="LiveId" clId="{091F7140-25DA-4B1A-9F72-B52CAA951773}" dt="2025-07-28T06:18:34.490" v="279" actId="22"/>
          <ac:picMkLst>
            <pc:docMk/>
            <pc:sldMk cId="3674920092" sldId="262"/>
            <ac:picMk id="9" creationId="{ACA45BC7-7324-6AF8-4FFB-CE5B29C726CE}"/>
          </ac:picMkLst>
        </pc:picChg>
        <pc:picChg chg="add del">
          <ac:chgData name="Lakshmi Prabha" userId="b8994c5a384147e8" providerId="LiveId" clId="{091F7140-25DA-4B1A-9F72-B52CAA951773}" dt="2025-07-28T06:18:59.196" v="281" actId="478"/>
          <ac:picMkLst>
            <pc:docMk/>
            <pc:sldMk cId="3674920092" sldId="262"/>
            <ac:picMk id="11" creationId="{B721D48E-F78B-1BD6-B0BA-1B7753045C3D}"/>
          </ac:picMkLst>
        </pc:picChg>
      </pc:sldChg>
      <pc:sldChg chg="addSp delSp modSp new del mod chgLayout">
        <pc:chgData name="Lakshmi Prabha" userId="b8994c5a384147e8" providerId="LiveId" clId="{091F7140-25DA-4B1A-9F72-B52CAA951773}" dt="2025-07-28T06:24:42.613" v="454" actId="2696"/>
        <pc:sldMkLst>
          <pc:docMk/>
          <pc:sldMk cId="2369226992" sldId="263"/>
        </pc:sldMkLst>
        <pc:spChg chg="mod ord">
          <ac:chgData name="Lakshmi Prabha" userId="b8994c5a384147e8" providerId="LiveId" clId="{091F7140-25DA-4B1A-9F72-B52CAA951773}" dt="2025-07-28T06:24:38.712" v="453" actId="6264"/>
          <ac:spMkLst>
            <pc:docMk/>
            <pc:sldMk cId="2369226992" sldId="263"/>
            <ac:spMk id="2" creationId="{16950F3C-2D3A-48CB-F45A-6FE31F58B0B1}"/>
          </ac:spMkLst>
        </pc:spChg>
        <pc:spChg chg="del">
          <ac:chgData name="Lakshmi Prabha" userId="b8994c5a384147e8" providerId="LiveId" clId="{091F7140-25DA-4B1A-9F72-B52CAA951773}" dt="2025-07-28T06:23:30.666" v="438" actId="931"/>
          <ac:spMkLst>
            <pc:docMk/>
            <pc:sldMk cId="2369226992" sldId="263"/>
            <ac:spMk id="3" creationId="{A2A6D87C-251C-7AF6-6EEB-F93A30D6D8E0}"/>
          </ac:spMkLst>
        </pc:spChg>
        <pc:spChg chg="add del mod">
          <ac:chgData name="Lakshmi Prabha" userId="b8994c5a384147e8" providerId="LiveId" clId="{091F7140-25DA-4B1A-9F72-B52CAA951773}" dt="2025-07-28T06:24:38.712" v="453" actId="6264"/>
          <ac:spMkLst>
            <pc:docMk/>
            <pc:sldMk cId="2369226992" sldId="263"/>
            <ac:spMk id="6" creationId="{A0513895-A22A-FD14-0C55-A955F8093F1D}"/>
          </ac:spMkLst>
        </pc:spChg>
        <pc:spChg chg="add del mod">
          <ac:chgData name="Lakshmi Prabha" userId="b8994c5a384147e8" providerId="LiveId" clId="{091F7140-25DA-4B1A-9F72-B52CAA951773}" dt="2025-07-28T06:24:38.712" v="453" actId="6264"/>
          <ac:spMkLst>
            <pc:docMk/>
            <pc:sldMk cId="2369226992" sldId="263"/>
            <ac:spMk id="7" creationId="{85DCF19C-6A3F-C296-D436-122DECCCF4AA}"/>
          </ac:spMkLst>
        </pc:spChg>
        <pc:picChg chg="add mod ord">
          <ac:chgData name="Lakshmi Prabha" userId="b8994c5a384147e8" providerId="LiveId" clId="{091F7140-25DA-4B1A-9F72-B52CAA951773}" dt="2025-07-28T06:24:38.712" v="453" actId="6264"/>
          <ac:picMkLst>
            <pc:docMk/>
            <pc:sldMk cId="2369226992" sldId="263"/>
            <ac:picMk id="5" creationId="{613CAC10-790F-7F37-072E-088A3BB67164}"/>
          </ac:picMkLst>
        </pc:picChg>
      </pc:sldChg>
      <pc:sldChg chg="addSp delSp modSp new mod modClrScheme chgLayout">
        <pc:chgData name="Lakshmi Prabha" userId="b8994c5a384147e8" providerId="LiveId" clId="{091F7140-25DA-4B1A-9F72-B52CAA951773}" dt="2025-07-28T06:24:57.638" v="482" actId="20577"/>
        <pc:sldMkLst>
          <pc:docMk/>
          <pc:sldMk cId="295096551" sldId="264"/>
        </pc:sldMkLst>
        <pc:spChg chg="del mod ord">
          <ac:chgData name="Lakshmi Prabha" userId="b8994c5a384147e8" providerId="LiveId" clId="{091F7140-25DA-4B1A-9F72-B52CAA951773}" dt="2025-07-28T06:23:44.216" v="442" actId="700"/>
          <ac:spMkLst>
            <pc:docMk/>
            <pc:sldMk cId="295096551" sldId="264"/>
            <ac:spMk id="2" creationId="{619378E1-48E4-F507-4B4A-82C8CCA581A7}"/>
          </ac:spMkLst>
        </pc:spChg>
        <pc:spChg chg="del mod ord">
          <ac:chgData name="Lakshmi Prabha" userId="b8994c5a384147e8" providerId="LiveId" clId="{091F7140-25DA-4B1A-9F72-B52CAA951773}" dt="2025-07-28T06:23:44.216" v="442" actId="700"/>
          <ac:spMkLst>
            <pc:docMk/>
            <pc:sldMk cId="295096551" sldId="264"/>
            <ac:spMk id="3" creationId="{337AE092-753A-EDCA-C33D-45ABA8B7C90C}"/>
          </ac:spMkLst>
        </pc:spChg>
        <pc:spChg chg="add mod ord">
          <ac:chgData name="Lakshmi Prabha" userId="b8994c5a384147e8" providerId="LiveId" clId="{091F7140-25DA-4B1A-9F72-B52CAA951773}" dt="2025-07-28T06:24:57.638" v="482" actId="20577"/>
          <ac:spMkLst>
            <pc:docMk/>
            <pc:sldMk cId="295096551" sldId="264"/>
            <ac:spMk id="4" creationId="{27BA4974-BCAB-E506-A56A-228EB566422F}"/>
          </ac:spMkLst>
        </pc:spChg>
        <pc:spChg chg="add del mod ord">
          <ac:chgData name="Lakshmi Prabha" userId="b8994c5a384147e8" providerId="LiveId" clId="{091F7140-25DA-4B1A-9F72-B52CAA951773}" dt="2025-07-28T06:23:59.357" v="445" actId="931"/>
          <ac:spMkLst>
            <pc:docMk/>
            <pc:sldMk cId="295096551" sldId="264"/>
            <ac:spMk id="5" creationId="{31B89103-A560-CD96-91E8-B1D342672D2C}"/>
          </ac:spMkLst>
        </pc:spChg>
        <pc:spChg chg="add del mod ord">
          <ac:chgData name="Lakshmi Prabha" userId="b8994c5a384147e8" providerId="LiveId" clId="{091F7140-25DA-4B1A-9F72-B52CAA951773}" dt="2025-07-28T06:24:24.704" v="450" actId="931"/>
          <ac:spMkLst>
            <pc:docMk/>
            <pc:sldMk cId="295096551" sldId="264"/>
            <ac:spMk id="6" creationId="{21A60BF1-2D3C-B18C-1759-213BDE235A43}"/>
          </ac:spMkLst>
        </pc:spChg>
        <pc:picChg chg="add del">
          <ac:chgData name="Lakshmi Prabha" userId="b8994c5a384147e8" providerId="LiveId" clId="{091F7140-25DA-4B1A-9F72-B52CAA951773}" dt="2025-07-28T06:23:49.859" v="444" actId="22"/>
          <ac:picMkLst>
            <pc:docMk/>
            <pc:sldMk cId="295096551" sldId="264"/>
            <ac:picMk id="8" creationId="{9BEA8784-55FA-5785-FCED-837EE9E37937}"/>
          </ac:picMkLst>
        </pc:picChg>
        <pc:picChg chg="add mod">
          <ac:chgData name="Lakshmi Prabha" userId="b8994c5a384147e8" providerId="LiveId" clId="{091F7140-25DA-4B1A-9F72-B52CAA951773}" dt="2025-07-28T06:23:59.755" v="447" actId="962"/>
          <ac:picMkLst>
            <pc:docMk/>
            <pc:sldMk cId="295096551" sldId="264"/>
            <ac:picMk id="10" creationId="{13284ABF-E6FC-0C93-8A95-B76233DE0FD3}"/>
          </ac:picMkLst>
        </pc:picChg>
        <pc:picChg chg="add del mod ord">
          <ac:chgData name="Lakshmi Prabha" userId="b8994c5a384147e8" providerId="LiveId" clId="{091F7140-25DA-4B1A-9F72-B52CAA951773}" dt="2025-07-28T06:24:11.189" v="449" actId="22"/>
          <ac:picMkLst>
            <pc:docMk/>
            <pc:sldMk cId="295096551" sldId="264"/>
            <ac:picMk id="12" creationId="{1205882A-145D-AD84-8300-513C4A45533F}"/>
          </ac:picMkLst>
        </pc:picChg>
        <pc:picChg chg="add mod">
          <ac:chgData name="Lakshmi Prabha" userId="b8994c5a384147e8" providerId="LiveId" clId="{091F7140-25DA-4B1A-9F72-B52CAA951773}" dt="2025-07-28T06:24:25.102" v="452" actId="962"/>
          <ac:picMkLst>
            <pc:docMk/>
            <pc:sldMk cId="295096551" sldId="264"/>
            <ac:picMk id="14" creationId="{F7A7604C-C702-F9B5-D970-788F18EE9F20}"/>
          </ac:picMkLst>
        </pc:picChg>
      </pc:sldChg>
      <pc:sldChg chg="new">
        <pc:chgData name="Lakshmi Prabha" userId="b8994c5a384147e8" providerId="LiveId" clId="{091F7140-25DA-4B1A-9F72-B52CAA951773}" dt="2025-07-28T06:25:47.645" v="483" actId="680"/>
        <pc:sldMkLst>
          <pc:docMk/>
          <pc:sldMk cId="331328997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BC278-3DE8-4CDD-8EEF-7CB9A92A8210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BD4F4-95DD-4CA9-ADCE-6FF96AA127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354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BD4F4-95DD-4CA9-ADCE-6FF96AA127A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34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F404-642B-9E9A-D89E-865EB08EB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8F933-D7F7-4530-318A-10899CA44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8FE9C-6001-9EB4-A867-AFD707E3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EE2C-DC15-4398-825E-2055B45445F8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8FA39-F924-7C25-58EA-7DFA656B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038F1-5EB4-E32E-96B6-9A6C1C70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25D5-4FC5-43EA-8D14-B2A61111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00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A285-DAEF-47BB-C49C-3B3DB6A5E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9327A-D4A5-4CA0-1BFF-5CA65BA60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4CC65-1824-7DE4-5498-B007A5E02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EE2C-DC15-4398-825E-2055B45445F8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9E6FA-86C8-EA7A-2DBD-5D0FC8DC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D3EEA-CDC4-32C8-0D0A-1A7C3D22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25D5-4FC5-43EA-8D14-B2A61111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54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1DE63-3607-95F0-7AC3-8E6625A12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B38AA-4255-22DA-D65C-D4C2C38D7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8C05D-29F9-025C-AB42-D015BCFA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EE2C-DC15-4398-825E-2055B45445F8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A77AC-3802-2AC1-1A68-48338985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07183-A290-1984-E1D3-3A66001D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25D5-4FC5-43EA-8D14-B2A61111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30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967E-1005-EEF5-98B4-3E41EB28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944C6-7CDC-C62F-66C6-434F0353D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C0579-1B66-A22A-CA83-C5C886D29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EE2C-DC15-4398-825E-2055B45445F8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62478-35FC-7238-6B8B-429771ACC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7FA6C-0AEB-78AD-9C09-DD3ABAC1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25D5-4FC5-43EA-8D14-B2A61111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73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7729-7EC9-6E8B-1300-C727E3D4A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A405D-40D7-3DBA-5E21-401AF94B0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5EFE2-D629-BA71-2180-DC7E3C216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EE2C-DC15-4398-825E-2055B45445F8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2AD49-7ED1-18B4-86D4-46A7610E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1643D-272D-5E25-6CAE-7EDBC5E3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25D5-4FC5-43EA-8D14-B2A61111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29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E3991-1E8D-465F-CF8A-93E93220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F6F24-D1B6-0CB3-3536-FDA0ABC61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055AB-E385-6A2F-05E2-19806DB6D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E334A-D97D-4674-E174-A96C90E23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EE2C-DC15-4398-825E-2055B45445F8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53997-7857-5774-3EAC-87E8A4C2F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FD047-8664-AC9D-EFF9-4C19D768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25D5-4FC5-43EA-8D14-B2A61111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60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EB0FD-A263-1E33-03D8-1B37C93E6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41256-7A80-6B3A-DCD8-DB603C669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8750F-33E3-3CCA-66C4-F2F84AD62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D46335-328B-DA75-60EB-B2F15FB30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62D2B-6B0E-D159-2B93-5146E0319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F2FEDF-3485-80C9-CEEA-06B53D75A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EE2C-DC15-4398-825E-2055B45445F8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B25B6-5997-77A1-66C3-F330D907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3C1516-FFA0-91F7-F28C-03F0ADFF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25D5-4FC5-43EA-8D14-B2A61111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019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7407-E9C3-A94A-BF38-38E0A30A6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A5F60F-2EE8-9FFB-F464-F6D1C71A8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EE2C-DC15-4398-825E-2055B45445F8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DB5F4-8616-C049-CB74-8482AE93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83E51-9735-2730-529A-8B66131C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25D5-4FC5-43EA-8D14-B2A61111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78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878DA3-F1AB-8F2D-2252-BBA54D7B6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EE2C-DC15-4398-825E-2055B45445F8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B27F9D-F2D7-3612-038D-A474B7730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D03E8-4E94-B1C2-9691-5ABB8A13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25D5-4FC5-43EA-8D14-B2A61111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17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3D09-F901-B186-1D86-F8B87CE0E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C6888-0D8B-D536-A22D-4DFFB71F4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FC404-1E53-613C-DC72-D6D009C6E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BCE98-5C45-38EE-9CAC-91ED3D1D0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EE2C-DC15-4398-825E-2055B45445F8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A3BED-70D4-22FB-E302-178B66E0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963DE-520B-4B42-FF3D-839FC91B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25D5-4FC5-43EA-8D14-B2A61111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8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40152-60A0-E76B-316F-7725B004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3C1953-CB1E-8AD7-03C8-E74B85926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C4E80-7EEA-EA6B-FC11-FBB9AC1BD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6737E-2D99-CCA9-8893-7B1D445C3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EE2C-DC15-4398-825E-2055B45445F8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F55C4-BCBD-464E-EF16-33BCFB80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7B274-4E69-2022-F65B-5939D9B69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25D5-4FC5-43EA-8D14-B2A61111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29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711704-5B2B-F16E-88D9-F2526E2A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EBD8C-A460-1931-B576-31C6AB15E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C3179-6B99-6C58-5E43-19CB186E3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8DEE2C-DC15-4398-825E-2055B45445F8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7A24D-84E5-1A08-CF34-E4795CEF9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68C11-6430-84BE-8E3A-B7F18D2A4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0525D5-4FC5-43EA-8D14-B2A61111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18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E7C0-DF6A-126A-B817-77CA98F4E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78618"/>
          </a:xfrm>
        </p:spPr>
        <p:txBody>
          <a:bodyPr>
            <a:normAutofit fontScale="90000"/>
          </a:bodyPr>
          <a:lstStyle/>
          <a:p>
            <a:r>
              <a:rPr lang="en-IN" dirty="0"/>
              <a:t>Bagging vs boosting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478AE-5287-A07D-08C3-D51526787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00981"/>
            <a:ext cx="9144000" cy="468015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 descr="A diagram of a machine&#10;&#10;AI-generated content may be incorrect.">
            <a:extLst>
              <a:ext uri="{FF2B5EF4-FFF2-40B4-BE49-F238E27FC236}">
                <a16:creationId xmlns:a16="http://schemas.microsoft.com/office/drawing/2014/main" id="{5EFA6E16-5E60-5187-B48A-DF312D39D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15097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BA4974-BCAB-E506-A56A-228EB5664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choosing XG BOOSTING</a:t>
            </a:r>
          </a:p>
        </p:txBody>
      </p:sp>
      <p:pic>
        <p:nvPicPr>
          <p:cNvPr id="10" name="Content Placeholder 9" descr="A chart with different colored rhombuses&#10;&#10;AI-generated content may be incorrect.">
            <a:extLst>
              <a:ext uri="{FF2B5EF4-FFF2-40B4-BE49-F238E27FC236}">
                <a16:creationId xmlns:a16="http://schemas.microsoft.com/office/drawing/2014/main" id="{13284ABF-E6FC-0C93-8A95-B76233DE0F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09526"/>
            <a:ext cx="5181600" cy="2383536"/>
          </a:xfrm>
        </p:spPr>
      </p:pic>
      <p:pic>
        <p:nvPicPr>
          <p:cNvPr id="14" name="Content Placeholder 13" descr="A diagram of a tree algorithm&#10;&#10;AI-generated content may be incorrect.">
            <a:extLst>
              <a:ext uri="{FF2B5EF4-FFF2-40B4-BE49-F238E27FC236}">
                <a16:creationId xmlns:a16="http://schemas.microsoft.com/office/drawing/2014/main" id="{F7A7604C-C702-F9B5-D970-788F18EE9F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43969"/>
            <a:ext cx="5181600" cy="2914650"/>
          </a:xfrm>
        </p:spPr>
      </p:pic>
    </p:spTree>
    <p:extLst>
      <p:ext uri="{BB962C8B-B14F-4D97-AF65-F5344CB8AC3E}">
        <p14:creationId xmlns:p14="http://schemas.microsoft.com/office/powerpoint/2010/main" val="295096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F4A4-759A-AEE5-C08D-EB9BE621A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Light boosting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 descr="A diagram of a diagram of a diagram&#10;&#10;AI-generated content may be incorrect.">
            <a:extLst>
              <a:ext uri="{FF2B5EF4-FFF2-40B4-BE49-F238E27FC236}">
                <a16:creationId xmlns:a16="http://schemas.microsoft.com/office/drawing/2014/main" id="{5D60F91D-1C93-7BC0-6562-BF7C709A8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280" y="1971040"/>
            <a:ext cx="8483600" cy="3627120"/>
          </a:xfrm>
        </p:spPr>
      </p:pic>
    </p:spTree>
    <p:extLst>
      <p:ext uri="{BB962C8B-B14F-4D97-AF65-F5344CB8AC3E}">
        <p14:creationId xmlns:p14="http://schemas.microsoft.com/office/powerpoint/2010/main" val="3368803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42EE0-1206-BE1B-91B2-6177010D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</a:t>
            </a:r>
            <a:r>
              <a:rPr lang="en-IN" dirty="0" err="1"/>
              <a:t>lightboosting</a:t>
            </a:r>
            <a:r>
              <a:rPr lang="en-IN" dirty="0"/>
              <a:t>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ECA87-B813-200E-C2F1-2B9610BFA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It's designed for efficiency, scalability and high accuracy particularly with large datasets. </a:t>
            </a:r>
          </a:p>
          <a:p>
            <a:r>
              <a:rPr lang="en-US" dirty="0"/>
              <a:t>It uses decision trees that grow efficiently by minimizing memory usage and optimizing training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358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68F43-D3F9-FE0C-63AE-7D6AD636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 of </a:t>
            </a:r>
            <a:r>
              <a:rPr lang="en-IN" dirty="0" err="1"/>
              <a:t>Lightboosting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7FB9D-511C-35E8-159F-B1E371CC8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Can be very slow for small datasets</a:t>
            </a:r>
          </a:p>
          <a:p>
            <a:r>
              <a:rPr lang="en-IN" dirty="0"/>
              <a:t>Needs careful tuning while sensitive to hyperparameters</a:t>
            </a:r>
          </a:p>
          <a:p>
            <a:r>
              <a:rPr lang="en-IN" dirty="0"/>
              <a:t>Its mainly for classification problems limited in Regression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3363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1F4432-B643-F2DA-1489-6B406E88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REAL TIME APPLICATIONS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F7F85D-F223-E138-6CC3-4DC021E8B3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b="1" dirty="0"/>
              <a:t>XG BOOSTING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Fraud detections</a:t>
            </a:r>
          </a:p>
          <a:p>
            <a:pPr marL="0" indent="0">
              <a:buNone/>
            </a:pPr>
            <a:r>
              <a:rPr lang="en-IN" b="1" dirty="0"/>
              <a:t>Recommendation systems to suggest products </a:t>
            </a:r>
            <a:r>
              <a:rPr lang="en-IN" b="1"/>
              <a:t>to customers</a:t>
            </a:r>
          </a:p>
          <a:p>
            <a:pPr marL="0" indent="0">
              <a:buNone/>
            </a:pPr>
            <a:endParaRPr lang="en-IN" b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3A75F-7684-9851-D602-E5B4BB1FB4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LIGHT GRADIENT BOOSTING</a:t>
            </a:r>
          </a:p>
          <a:p>
            <a:endParaRPr lang="en-IN" sz="3200" b="1" dirty="0"/>
          </a:p>
          <a:p>
            <a:r>
              <a:rPr lang="en-IN" sz="3200" b="1" dirty="0"/>
              <a:t>Rainfall runoff prediction</a:t>
            </a:r>
          </a:p>
          <a:p>
            <a:r>
              <a:rPr lang="en-IN" sz="3200" b="1" dirty="0"/>
              <a:t>Medical data prediction</a:t>
            </a:r>
          </a:p>
          <a:p>
            <a:r>
              <a:rPr lang="en-IN" sz="3200" b="1" dirty="0"/>
              <a:t>Urban flood Prediction</a:t>
            </a:r>
          </a:p>
          <a:p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49083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F0C8-5071-BA3E-355D-1D2A5BE5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Bagging vs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4231-295B-15D3-F010-81380FD94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Bagging and Boosting are two popular ensemble learning techniques. </a:t>
            </a:r>
          </a:p>
          <a:p>
            <a:r>
              <a:rPr lang="en-US" dirty="0"/>
              <a:t>Both aim to improve the performance of weak learners but they differ significantly in their approach and objectives.</a:t>
            </a:r>
          </a:p>
          <a:p>
            <a:r>
              <a:rPr lang="en-US" dirty="0"/>
              <a:t>Bagging involves training multiple models independently in parallel on different subsets of the data, created using random sampling with replacements</a:t>
            </a:r>
          </a:p>
          <a:p>
            <a:r>
              <a:rPr lang="en-US" dirty="0"/>
              <a:t>Boosting, on the other hand, trains models sequentially, where each new model focuses on correcting the errors of the previous ones.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179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565FA-4B9F-5D1B-2F3D-B90C0D0D8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Boosting</a:t>
            </a:r>
          </a:p>
        </p:txBody>
      </p:sp>
      <p:pic>
        <p:nvPicPr>
          <p:cNvPr id="8" name="Content Placeholder 7" descr="A purple background with white text and black squares">
            <a:extLst>
              <a:ext uri="{FF2B5EF4-FFF2-40B4-BE49-F238E27FC236}">
                <a16:creationId xmlns:a16="http://schemas.microsoft.com/office/drawing/2014/main" id="{C7B133D9-12A3-F903-B63A-8777BA555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1" cy="4351338"/>
          </a:xfrm>
        </p:spPr>
      </p:pic>
    </p:spTree>
    <p:extLst>
      <p:ext uri="{BB962C8B-B14F-4D97-AF65-F5344CB8AC3E}">
        <p14:creationId xmlns:p14="http://schemas.microsoft.com/office/powerpoint/2010/main" val="3652400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CC1A-D26D-6554-4B78-53AE45BA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Ada boosting</a:t>
            </a:r>
          </a:p>
        </p:txBody>
      </p:sp>
      <p:pic>
        <p:nvPicPr>
          <p:cNvPr id="7" name="Content Placeholder 6" descr="A diagram of a model&#10;&#10;AI-generated content may be incorrect.">
            <a:extLst>
              <a:ext uri="{FF2B5EF4-FFF2-40B4-BE49-F238E27FC236}">
                <a16:creationId xmlns:a16="http://schemas.microsoft.com/office/drawing/2014/main" id="{261C9729-C457-6300-A267-F70891D24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959" y="1825625"/>
            <a:ext cx="2938082" cy="4351338"/>
          </a:xfrm>
        </p:spPr>
      </p:pic>
    </p:spTree>
    <p:extLst>
      <p:ext uri="{BB962C8B-B14F-4D97-AF65-F5344CB8AC3E}">
        <p14:creationId xmlns:p14="http://schemas.microsoft.com/office/powerpoint/2010/main" val="387527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 descr="A list of a computer program&#10;&#10;AI-generated content may be incorrect.">
            <a:extLst>
              <a:ext uri="{FF2B5EF4-FFF2-40B4-BE49-F238E27FC236}">
                <a16:creationId xmlns:a16="http://schemas.microsoft.com/office/drawing/2014/main" id="{7FE63369-C2A1-D8CF-34F3-01175581A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3" y="597159"/>
            <a:ext cx="7737259" cy="557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87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BB745AD-CCB2-6A1F-2DC8-BFB902307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 time applications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D0FDD7-36FB-D7B2-4C30-D7227DE92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b="1" dirty="0"/>
              <a:t>Object detection</a:t>
            </a:r>
            <a:r>
              <a:rPr lang="en-IN" dirty="0"/>
              <a:t>: It can be used in objects in real time images and videos.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b="1" dirty="0"/>
              <a:t>Medical </a:t>
            </a:r>
            <a:r>
              <a:rPr lang="en-IN" b="1" dirty="0" err="1"/>
              <a:t>diagonosis</a:t>
            </a:r>
            <a:r>
              <a:rPr lang="en-IN" dirty="0"/>
              <a:t>: Ada boost can be used to diagnose diseases in real time medical images</a:t>
            </a:r>
          </a:p>
          <a:p>
            <a:pPr marL="0" indent="0">
              <a:buNone/>
            </a:pPr>
            <a:r>
              <a:rPr lang="en-IN" b="1" dirty="0"/>
              <a:t>Speech Recognition: </a:t>
            </a:r>
            <a:r>
              <a:rPr lang="en-IN" dirty="0"/>
              <a:t>It can be used to recognise speech in real time audio streams.</a:t>
            </a:r>
          </a:p>
        </p:txBody>
      </p:sp>
    </p:spTree>
    <p:extLst>
      <p:ext uri="{BB962C8B-B14F-4D97-AF65-F5344CB8AC3E}">
        <p14:creationId xmlns:p14="http://schemas.microsoft.com/office/powerpoint/2010/main" val="3351119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D534-BA92-F051-A3ED-59A12591A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Xg</a:t>
            </a:r>
            <a:r>
              <a:rPr lang="en-IN" dirty="0"/>
              <a:t> boosting(extreme gradient)</a:t>
            </a:r>
          </a:p>
        </p:txBody>
      </p:sp>
      <p:pic>
        <p:nvPicPr>
          <p:cNvPr id="13" name="Content Placeholder 12" descr="A diagram of a diagram of a decision tree&#10;&#10;AI-generated content may be incorrect.">
            <a:extLst>
              <a:ext uri="{FF2B5EF4-FFF2-40B4-BE49-F238E27FC236}">
                <a16:creationId xmlns:a16="http://schemas.microsoft.com/office/drawing/2014/main" id="{A77B80FA-60F7-FE77-BA2C-BE3441319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9440"/>
            <a:ext cx="10368280" cy="4175760"/>
          </a:xfrm>
        </p:spPr>
      </p:pic>
    </p:spTree>
    <p:extLst>
      <p:ext uri="{BB962C8B-B14F-4D97-AF65-F5344CB8AC3E}">
        <p14:creationId xmlns:p14="http://schemas.microsoft.com/office/powerpoint/2010/main" val="1096621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41EE-CEE2-0E41-EC2F-E477F70F9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XG boosting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4" descr="A diagram of a diagram with text&#10;&#10;AI-generated content may be incorrect.">
            <a:extLst>
              <a:ext uri="{FF2B5EF4-FFF2-40B4-BE49-F238E27FC236}">
                <a16:creationId xmlns:a16="http://schemas.microsoft.com/office/drawing/2014/main" id="{0DC382E0-EE63-369B-4BA9-7020C0F30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607" y="1825625"/>
            <a:ext cx="8368785" cy="4351338"/>
          </a:xfrm>
        </p:spPr>
      </p:pic>
    </p:spTree>
    <p:extLst>
      <p:ext uri="{BB962C8B-B14F-4D97-AF65-F5344CB8AC3E}">
        <p14:creationId xmlns:p14="http://schemas.microsoft.com/office/powerpoint/2010/main" val="1958402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C334-4B1F-F2BF-9D52-A28076D9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May not be best choice XG-Why?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804C6-E07D-7E42-41BE-5A33DFF98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Sensitive to noisy datasets, which can affect its accuracy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May not work with small </a:t>
            </a:r>
            <a:r>
              <a:rPr lang="en-IN" dirty="0" err="1"/>
              <a:t>datsets,as</a:t>
            </a:r>
            <a:r>
              <a:rPr lang="en-IN" dirty="0"/>
              <a:t> it can overfit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01389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275</Words>
  <Application>Microsoft Office PowerPoint</Application>
  <PresentationFormat>Widescreen</PresentationFormat>
  <Paragraphs>43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Bagging vs boosting</vt:lpstr>
      <vt:lpstr>Bagging vs Boosting</vt:lpstr>
      <vt:lpstr>Types of Boosting</vt:lpstr>
      <vt:lpstr>Ada boosting</vt:lpstr>
      <vt:lpstr>PowerPoint Presentation</vt:lpstr>
      <vt:lpstr>Real time applications</vt:lpstr>
      <vt:lpstr>Xg boosting(extreme gradient)</vt:lpstr>
      <vt:lpstr>Advantages of XG boosting </vt:lpstr>
      <vt:lpstr>May not be best choice XG-Why?  </vt:lpstr>
      <vt:lpstr>Why choosing XG BOOSTING</vt:lpstr>
      <vt:lpstr>Light boosting </vt:lpstr>
      <vt:lpstr>Why lightboosting….</vt:lpstr>
      <vt:lpstr>Limitations of Lightboosting </vt:lpstr>
      <vt:lpstr>        REAL TIME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Lakshmi Prabha</dc:creator>
  <cp:lastModifiedBy>Lakshmi Prabha</cp:lastModifiedBy>
  <cp:revision>1</cp:revision>
  <dcterms:created xsi:type="dcterms:W3CDTF">2025-07-28T05:44:16Z</dcterms:created>
  <dcterms:modified xsi:type="dcterms:W3CDTF">2025-07-28T12:05:57Z</dcterms:modified>
</cp:coreProperties>
</file>