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7D0B3F-BF79-42D2-87FA-C293DB3DA69E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1341191-CAC7-480E-B0F4-CB8CF7D3463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6864" cy="1600327"/>
          </a:xfrm>
        </p:spPr>
        <p:txBody>
          <a:bodyPr>
            <a:normAutofit/>
          </a:bodyPr>
          <a:lstStyle/>
          <a:p>
            <a:r>
              <a:rPr lang="en-IN" dirty="0" smtClean="0"/>
              <a:t>ONLINE BUS RESERVATION SYSTEM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708920"/>
            <a:ext cx="4065648" cy="1760192"/>
          </a:xfrm>
        </p:spPr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LAKSHMIPRIYA R	 ROLL NO:18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PAVIZHAM ANTONY 	ROLL NO:22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SALU K L 		ROLL NO:24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SANDRA JOHN C	 ROLL NO:25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97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booking systems saves your time.</a:t>
            </a:r>
          </a:p>
          <a:p>
            <a:endParaRPr lang="en-IN" dirty="0"/>
          </a:p>
          <a:p>
            <a:r>
              <a:rPr lang="en-IN" dirty="0" smtClean="0"/>
              <a:t>Highly convenient.</a:t>
            </a:r>
          </a:p>
          <a:p>
            <a:endParaRPr lang="en-IN" dirty="0"/>
          </a:p>
          <a:p>
            <a:r>
              <a:rPr lang="en-IN" dirty="0" smtClean="0"/>
              <a:t>No need to stand in a long queue at bus stations.</a:t>
            </a:r>
          </a:p>
          <a:p>
            <a:endParaRPr lang="en-IN" dirty="0"/>
          </a:p>
          <a:p>
            <a:r>
              <a:rPr lang="en-IN" dirty="0" smtClean="0"/>
              <a:t>Available  24/7.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171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ER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00200"/>
            <a:ext cx="5328592" cy="4853136"/>
          </a:xfrm>
        </p:spPr>
      </p:pic>
    </p:spTree>
    <p:extLst>
      <p:ext uri="{BB962C8B-B14F-4D97-AF65-F5344CB8AC3E}">
        <p14:creationId xmlns:p14="http://schemas.microsoft.com/office/powerpoint/2010/main" val="26782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0" y="1639341"/>
            <a:ext cx="5300140" cy="4525963"/>
          </a:xfrm>
        </p:spPr>
      </p:pic>
    </p:spTree>
    <p:extLst>
      <p:ext uri="{BB962C8B-B14F-4D97-AF65-F5344CB8AC3E}">
        <p14:creationId xmlns:p14="http://schemas.microsoft.com/office/powerpoint/2010/main" val="143045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UML 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1600200"/>
            <a:ext cx="7731548" cy="4525963"/>
          </a:xfrm>
        </p:spPr>
      </p:pic>
    </p:spTree>
    <p:extLst>
      <p:ext uri="{BB962C8B-B14F-4D97-AF65-F5344CB8AC3E}">
        <p14:creationId xmlns:p14="http://schemas.microsoft.com/office/powerpoint/2010/main" val="293897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It </a:t>
            </a:r>
            <a:r>
              <a:rPr lang="en-US" dirty="0"/>
              <a:t>can be observed that computer applications are very important in every field of </a:t>
            </a:r>
            <a:r>
              <a:rPr lang="en-US" dirty="0" err="1"/>
              <a:t>hu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smtClean="0"/>
              <a:t>      man endeavor.</a:t>
            </a:r>
          </a:p>
          <a:p>
            <a:r>
              <a:rPr lang="en-US" dirty="0" smtClean="0"/>
              <a:t>Here </a:t>
            </a:r>
            <a:r>
              <a:rPr lang="en-US" dirty="0"/>
              <a:t>all the information about customer that made reservation can be </a:t>
            </a:r>
            <a:r>
              <a:rPr lang="en-US" dirty="0" smtClean="0"/>
              <a:t>gotten   just </a:t>
            </a:r>
            <a:r>
              <a:rPr lang="en-US" dirty="0"/>
              <a:t>by clicking </a:t>
            </a:r>
            <a:r>
              <a:rPr lang="en-US" dirty="0" smtClean="0"/>
              <a:t> a </a:t>
            </a:r>
            <a:r>
              <a:rPr lang="en-US" dirty="0"/>
              <a:t>button with this new system, some of the difficulties encountered with </a:t>
            </a:r>
            <a:r>
              <a:rPr lang="en-US" dirty="0" smtClean="0"/>
              <a:t>the manual </a:t>
            </a:r>
            <a:r>
              <a:rPr lang="en-US" dirty="0"/>
              <a:t>system are overcome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will also reduce the workload of the staff, reduce the </a:t>
            </a:r>
            <a:r>
              <a:rPr lang="en-US" dirty="0" smtClean="0"/>
              <a:t>time used </a:t>
            </a:r>
            <a:r>
              <a:rPr lang="en-US" dirty="0"/>
              <a:t>for making reservation at the bus terminal and also increase efficiency. The </a:t>
            </a:r>
            <a:r>
              <a:rPr lang="en-US" dirty="0" smtClean="0"/>
              <a:t>application </a:t>
            </a:r>
            <a:r>
              <a:rPr lang="en-US" dirty="0"/>
              <a:t>also has the ability to update records in various files automatically thereby relieving </a:t>
            </a:r>
            <a:r>
              <a:rPr lang="en-US" dirty="0" smtClean="0"/>
              <a:t>the company’s </a:t>
            </a:r>
            <a:r>
              <a:rPr lang="en-US" dirty="0"/>
              <a:t>staff the stress of working from file security of data.</a:t>
            </a:r>
          </a:p>
          <a:p>
            <a:r>
              <a:rPr lang="en-US" dirty="0"/>
              <a:t>This project, as a whole, will give a new way in bus reservations and ticketing </a:t>
            </a:r>
            <a:r>
              <a:rPr lang="en-US" dirty="0" smtClean="0"/>
              <a:t>processes. The </a:t>
            </a:r>
            <a:r>
              <a:rPr lang="en-US" dirty="0"/>
              <a:t>automation and management of seats and reservations will be done online. </a:t>
            </a:r>
            <a:r>
              <a:rPr lang="en-US" dirty="0" smtClean="0"/>
              <a:t>However , this </a:t>
            </a:r>
            <a:r>
              <a:rPr lang="en-US" dirty="0"/>
              <a:t>project does not limit the walk-in passengers that is passengers who visit the </a:t>
            </a:r>
            <a:r>
              <a:rPr lang="en-US" dirty="0" smtClean="0"/>
              <a:t>company’s counter </a:t>
            </a:r>
            <a:r>
              <a:rPr lang="en-US" dirty="0"/>
              <a:t>because it also caters for them. This also lessens the use of papers like in the </a:t>
            </a:r>
            <a:r>
              <a:rPr lang="en-US" dirty="0" smtClean="0"/>
              <a:t>traditional </a:t>
            </a:r>
            <a:r>
              <a:rPr lang="en-US" dirty="0"/>
              <a:t>way of ticketing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28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https://1000projects.org[2]  "https://google.com"[3] 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://www.clock-software.com/blog/Benefits-of-online-booking-systems.html[4] 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://www.researchgate.net/publication/326468848OnlineBusTicketReservationSystemhttps://creately.com/diagram/example/hw99r5oi/ER</a:t>
            </a:r>
          </a:p>
        </p:txBody>
      </p:sp>
    </p:spTree>
    <p:extLst>
      <p:ext uri="{BB962C8B-B14F-4D97-AF65-F5344CB8AC3E}">
        <p14:creationId xmlns:p14="http://schemas.microsoft.com/office/powerpoint/2010/main" val="77206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74638"/>
            <a:ext cx="5482952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	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Features</a:t>
            </a:r>
          </a:p>
          <a:p>
            <a:r>
              <a:rPr lang="en-IN" dirty="0" smtClean="0"/>
              <a:t>System Design :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- ER Diagram</a:t>
            </a:r>
          </a:p>
          <a:p>
            <a:pPr marL="0" indent="0">
              <a:buNone/>
            </a:pPr>
            <a:r>
              <a:rPr lang="en-IN" dirty="0" smtClean="0"/>
              <a:t>	- Use </a:t>
            </a:r>
            <a:r>
              <a:rPr lang="en-IN" dirty="0"/>
              <a:t>case Diagram</a:t>
            </a:r>
          </a:p>
          <a:p>
            <a:pPr marL="0" indent="0">
              <a:buNone/>
            </a:pPr>
            <a:r>
              <a:rPr lang="en-IN" dirty="0" smtClean="0"/>
              <a:t>	- Class </a:t>
            </a:r>
            <a:r>
              <a:rPr lang="en-IN" dirty="0"/>
              <a:t>Diagram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4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24890"/>
            <a:ext cx="4032448" cy="4276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272158"/>
            <a:ext cx="165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MODULES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24890"/>
            <a:ext cx="4168140" cy="42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78230"/>
            <a:ext cx="4176464" cy="470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8230"/>
            <a:ext cx="4455056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4244340" cy="559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86" y="548680"/>
            <a:ext cx="4416102" cy="55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0540"/>
            <a:ext cx="3586346" cy="284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94541"/>
            <a:ext cx="3855720" cy="2862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97113"/>
            <a:ext cx="3586346" cy="316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28" y="3565628"/>
            <a:ext cx="3739118" cy="30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INTRODUCTION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indows based application that works within centralised network.</a:t>
            </a:r>
          </a:p>
          <a:p>
            <a:r>
              <a:rPr lang="en-IN" dirty="0"/>
              <a:t>P</a:t>
            </a:r>
            <a:r>
              <a:rPr lang="en-IN" dirty="0" smtClean="0"/>
              <a:t>rovides bus transportation system , facility to reserve seats and different types of enquiry which need an instant and quick reservation.</a:t>
            </a:r>
          </a:p>
          <a:p>
            <a:r>
              <a:rPr lang="en-IN" dirty="0"/>
              <a:t>B</a:t>
            </a:r>
            <a:r>
              <a:rPr lang="en-IN" dirty="0" smtClean="0"/>
              <a:t>uilt for manage and computerize the traditional database, ticket booking and travel made easy.</a:t>
            </a:r>
          </a:p>
          <a:p>
            <a:r>
              <a:rPr lang="en-IN" dirty="0"/>
              <a:t>M</a:t>
            </a:r>
            <a:r>
              <a:rPr lang="en-IN" dirty="0" smtClean="0"/>
              <a:t>aintains all data’s of users ,bus details , reservation details.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7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147248" cy="2332855"/>
          </a:xfrm>
        </p:spPr>
        <p:txBody>
          <a:bodyPr>
            <a:normAutofit/>
          </a:bodyPr>
          <a:lstStyle/>
          <a:p>
            <a:r>
              <a:rPr lang="en-IN" dirty="0" smtClean="0"/>
              <a:t>Internal system which used to sell tickets at the counter.</a:t>
            </a:r>
          </a:p>
          <a:p>
            <a:endParaRPr lang="en-IN" dirty="0" smtClean="0"/>
          </a:p>
          <a:p>
            <a:r>
              <a:rPr lang="en-IN" dirty="0" smtClean="0"/>
              <a:t>Customers need to pay cash when they buy the bus tickets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Needs to queue up long time to get the tickets.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Customers can buy the tickets over the internet,24 hours a day,7 days a week .</a:t>
            </a:r>
          </a:p>
          <a:p>
            <a:endParaRPr lang="en-IN" dirty="0" smtClean="0"/>
          </a:p>
          <a:p>
            <a:r>
              <a:rPr lang="en-IN" dirty="0" smtClean="0"/>
              <a:t>The bus tickets can’t be lost ,stolen or left behind.</a:t>
            </a:r>
          </a:p>
          <a:p>
            <a:endParaRPr lang="en-IN" dirty="0" smtClean="0"/>
          </a:p>
          <a:p>
            <a:r>
              <a:rPr lang="en-IN" dirty="0" smtClean="0"/>
              <a:t>Customers no need to pay cash to buy bus tickets because they can pay the bus ticket on the traveling time.</a:t>
            </a:r>
          </a:p>
          <a:p>
            <a:endParaRPr lang="en-IN" dirty="0"/>
          </a:p>
          <a:p>
            <a:r>
              <a:rPr lang="en-IN" dirty="0" smtClean="0"/>
              <a:t>They can search the destinations and hence plan their journey.</a:t>
            </a:r>
          </a:p>
          <a:p>
            <a:endParaRPr lang="en-IN" dirty="0"/>
          </a:p>
          <a:p>
            <a:r>
              <a:rPr lang="en-IN" dirty="0" smtClean="0"/>
              <a:t>Customers can make queries and feedback digitally and hence resolves their doubts.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07760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205</TotalTime>
  <Words>434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ONLINE BUS RESERVATION SYSTEM </vt:lpstr>
      <vt:lpstr>        CONTENT</vt:lpstr>
      <vt:lpstr>PowerPoint Presentation</vt:lpstr>
      <vt:lpstr>PowerPoint Presentation</vt:lpstr>
      <vt:lpstr>PowerPoint Presentation</vt:lpstr>
      <vt:lpstr>PowerPoint Presentation</vt:lpstr>
      <vt:lpstr>                 INTRODUCTION</vt:lpstr>
      <vt:lpstr>                 EXISTING SYSTEM</vt:lpstr>
      <vt:lpstr>             PROPOSED SYSTEM</vt:lpstr>
      <vt:lpstr>                    ADVANTAGES</vt:lpstr>
      <vt:lpstr>                 ER DIAGRAM</vt:lpstr>
      <vt:lpstr>            USE CASE DIAGRAM</vt:lpstr>
      <vt:lpstr>           UML CLASS DIAGRAM</vt:lpstr>
      <vt:lpstr>Conclusion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RESERVATION SYSTEM</dc:title>
  <dc:creator>Amrutha Sunilraj</dc:creator>
  <cp:lastModifiedBy>Amrutha Sunilraj</cp:lastModifiedBy>
  <cp:revision>18</cp:revision>
  <dcterms:created xsi:type="dcterms:W3CDTF">2019-11-17T16:08:53Z</dcterms:created>
  <dcterms:modified xsi:type="dcterms:W3CDTF">2019-11-18T15:18:59Z</dcterms:modified>
</cp:coreProperties>
</file>