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sldIdLst>
    <p:sldId id="256" r:id="rId2"/>
    <p:sldId id="268" r:id="rId3"/>
    <p:sldId id="258" r:id="rId4"/>
    <p:sldId id="257" r:id="rId5"/>
    <p:sldId id="271" r:id="rId6"/>
    <p:sldId id="278" r:id="rId7"/>
    <p:sldId id="276" r:id="rId8"/>
    <p:sldId id="259" r:id="rId9"/>
    <p:sldId id="260" r:id="rId10"/>
    <p:sldId id="273" r:id="rId11"/>
    <p:sldId id="261" r:id="rId12"/>
    <p:sldId id="279" r:id="rId13"/>
    <p:sldId id="262" r:id="rId14"/>
    <p:sldId id="272" r:id="rId15"/>
    <p:sldId id="263" r:id="rId16"/>
    <p:sldId id="264" r:id="rId17"/>
    <p:sldId id="265" r:id="rId18"/>
    <p:sldId id="267"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8" d="100"/>
          <a:sy n="78" d="100"/>
        </p:scale>
        <p:origin x="878"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4.xml.rels><?xml version="1.0" encoding="UTF-8" standalone="yes"?>
<Relationships xmlns="http://schemas.openxmlformats.org/package/2006/relationships"><Relationship Id="rId1" Type="http://schemas.openxmlformats.org/officeDocument/2006/relationships/hyperlink" Target="https://www.kaggle.com/teejmahal20/airline-passenger-satisfaction" TargetMode="External"/></Relationships>
</file>

<file path=ppt/diagrams/_rels/data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6.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8.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4.png"/><Relationship Id="rId7" Type="http://schemas.openxmlformats.org/officeDocument/2006/relationships/image" Target="../media/image2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4.xml.rels><?xml version="1.0" encoding="UTF-8" standalone="yes"?>
<Relationships xmlns="http://schemas.openxmlformats.org/package/2006/relationships"><Relationship Id="rId1" Type="http://schemas.openxmlformats.org/officeDocument/2006/relationships/hyperlink" Target="https://www.kaggle.com/teejmahal20/airline-passenger-satisfaction" TargetMode="External"/></Relationships>
</file>

<file path=ppt/diagrams/_rels/drawing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4.png"/><Relationship Id="rId7" Type="http://schemas.openxmlformats.org/officeDocument/2006/relationships/image" Target="../media/image2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B116A7-F48A-42FB-B2A3-DDF00000CC56}"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961FD798-6200-4B3D-871D-840560DD518B}">
      <dgm:prSet/>
      <dgm:spPr/>
      <dgm:t>
        <a:bodyPr/>
        <a:lstStyle/>
        <a:p>
          <a:r>
            <a:rPr lang="en-US" b="0" i="0" dirty="0"/>
            <a:t>Definition of Airline Satisfaction: In the context of our study, airline satisfaction refers to the overall contentment and positive experience of passengers during their journey.</a:t>
          </a:r>
          <a:endParaRPr lang="en-US" dirty="0"/>
        </a:p>
      </dgm:t>
    </dgm:pt>
    <dgm:pt modelId="{1A1ADA0A-A0C3-4327-A770-56A04F5A06CB}" type="parTrans" cxnId="{DAE306EA-FDC3-47A7-B981-17D1C17C4A09}">
      <dgm:prSet/>
      <dgm:spPr/>
      <dgm:t>
        <a:bodyPr/>
        <a:lstStyle/>
        <a:p>
          <a:endParaRPr lang="en-US"/>
        </a:p>
      </dgm:t>
    </dgm:pt>
    <dgm:pt modelId="{C3239806-404C-4099-BC05-32B7001E6052}" type="sibTrans" cxnId="{DAE306EA-FDC3-47A7-B981-17D1C17C4A09}">
      <dgm:prSet/>
      <dgm:spPr/>
      <dgm:t>
        <a:bodyPr/>
        <a:lstStyle/>
        <a:p>
          <a:endParaRPr lang="en-US"/>
        </a:p>
      </dgm:t>
    </dgm:pt>
    <dgm:pt modelId="{D789A6CD-ED77-4901-B2BB-8C08F4B7C89E}">
      <dgm:prSet/>
      <dgm:spPr/>
      <dgm:t>
        <a:bodyPr/>
        <a:lstStyle/>
        <a:p>
          <a:r>
            <a:rPr lang="en-US" b="0" i="0"/>
            <a:t>Importance of Airline Satisfaction: High satisfaction leads to loyal customers, positive reviews, and increased business for airlines.</a:t>
          </a:r>
          <a:endParaRPr lang="en-US"/>
        </a:p>
      </dgm:t>
    </dgm:pt>
    <dgm:pt modelId="{5F4EC035-3DD2-40AC-A735-383D8D004610}" type="parTrans" cxnId="{A7C772A0-E35C-4DDB-ABCF-CE06CD4DD386}">
      <dgm:prSet/>
      <dgm:spPr/>
      <dgm:t>
        <a:bodyPr/>
        <a:lstStyle/>
        <a:p>
          <a:endParaRPr lang="en-US"/>
        </a:p>
      </dgm:t>
    </dgm:pt>
    <dgm:pt modelId="{96396285-8396-4CCA-B689-0DC13726A9D5}" type="sibTrans" cxnId="{A7C772A0-E35C-4DDB-ABCF-CE06CD4DD386}">
      <dgm:prSet/>
      <dgm:spPr/>
      <dgm:t>
        <a:bodyPr/>
        <a:lstStyle/>
        <a:p>
          <a:endParaRPr lang="en-US"/>
        </a:p>
      </dgm:t>
    </dgm:pt>
    <dgm:pt modelId="{64C51A54-5369-44A8-9E89-A9325AF77A76}">
      <dgm:prSet/>
      <dgm:spPr/>
      <dgm:t>
        <a:bodyPr/>
        <a:lstStyle/>
        <a:p>
          <a:r>
            <a:rPr lang="en-US" b="0" i="0"/>
            <a:t>The Role of Data Mining: Data mining helps us uncover patterns and insights within vast datasets, which can be crucial in understanding passenger satisfaction.</a:t>
          </a:r>
          <a:endParaRPr lang="en-US"/>
        </a:p>
      </dgm:t>
    </dgm:pt>
    <dgm:pt modelId="{E1C03418-ABC7-4690-9D42-C741154A1700}" type="parTrans" cxnId="{3E95CD0C-2A4A-43E1-8767-6AF79C66EADF}">
      <dgm:prSet/>
      <dgm:spPr/>
      <dgm:t>
        <a:bodyPr/>
        <a:lstStyle/>
        <a:p>
          <a:endParaRPr lang="en-US"/>
        </a:p>
      </dgm:t>
    </dgm:pt>
    <dgm:pt modelId="{FEEA859F-ADBF-4401-A27D-510A587F2E00}" type="sibTrans" cxnId="{3E95CD0C-2A4A-43E1-8767-6AF79C66EADF}">
      <dgm:prSet/>
      <dgm:spPr/>
      <dgm:t>
        <a:bodyPr/>
        <a:lstStyle/>
        <a:p>
          <a:endParaRPr lang="en-US"/>
        </a:p>
      </dgm:t>
    </dgm:pt>
    <dgm:pt modelId="{025C61A2-118F-476F-9B87-F56D98737BED}">
      <dgm:prSet/>
      <dgm:spPr/>
      <dgm:t>
        <a:bodyPr/>
        <a:lstStyle/>
        <a:p>
          <a:r>
            <a:rPr lang="en-US" b="0" i="0"/>
            <a:t>Benefits of the Project: By predicting and improving airline satisfaction, we can enhance passenger experiences and drive airline success.</a:t>
          </a:r>
          <a:endParaRPr lang="en-US"/>
        </a:p>
      </dgm:t>
    </dgm:pt>
    <dgm:pt modelId="{1A1F5CDF-9EE2-43FB-849E-C722A97F9F39}" type="parTrans" cxnId="{9B1F9B78-577E-4DC7-9AFC-3C62F348F3A5}">
      <dgm:prSet/>
      <dgm:spPr/>
      <dgm:t>
        <a:bodyPr/>
        <a:lstStyle/>
        <a:p>
          <a:endParaRPr lang="en-US"/>
        </a:p>
      </dgm:t>
    </dgm:pt>
    <dgm:pt modelId="{C3466B8C-F8BB-43F3-87C6-586A856CA473}" type="sibTrans" cxnId="{9B1F9B78-577E-4DC7-9AFC-3C62F348F3A5}">
      <dgm:prSet/>
      <dgm:spPr/>
      <dgm:t>
        <a:bodyPr/>
        <a:lstStyle/>
        <a:p>
          <a:endParaRPr lang="en-US"/>
        </a:p>
      </dgm:t>
    </dgm:pt>
    <dgm:pt modelId="{05CC4CDF-AE44-4AB7-8AAC-E797C892602D}" type="pres">
      <dgm:prSet presAssocID="{57B116A7-F48A-42FB-B2A3-DDF00000CC56}" presName="matrix" presStyleCnt="0">
        <dgm:presLayoutVars>
          <dgm:chMax val="1"/>
          <dgm:dir/>
          <dgm:resizeHandles val="exact"/>
        </dgm:presLayoutVars>
      </dgm:prSet>
      <dgm:spPr/>
    </dgm:pt>
    <dgm:pt modelId="{45561273-A137-4832-869B-0015FAC0205D}" type="pres">
      <dgm:prSet presAssocID="{57B116A7-F48A-42FB-B2A3-DDF00000CC56}" presName="diamond" presStyleLbl="bgShp" presStyleIdx="0" presStyleCnt="1"/>
      <dgm:spPr/>
    </dgm:pt>
    <dgm:pt modelId="{0BC18D32-FCAF-4E4D-A407-240BA8B5D023}" type="pres">
      <dgm:prSet presAssocID="{57B116A7-F48A-42FB-B2A3-DDF00000CC56}" presName="quad1" presStyleLbl="node1" presStyleIdx="0" presStyleCnt="4">
        <dgm:presLayoutVars>
          <dgm:chMax val="0"/>
          <dgm:chPref val="0"/>
          <dgm:bulletEnabled val="1"/>
        </dgm:presLayoutVars>
      </dgm:prSet>
      <dgm:spPr/>
    </dgm:pt>
    <dgm:pt modelId="{36CCA3FB-3FD2-4048-8E75-02581737C9C0}" type="pres">
      <dgm:prSet presAssocID="{57B116A7-F48A-42FB-B2A3-DDF00000CC56}" presName="quad2" presStyleLbl="node1" presStyleIdx="1" presStyleCnt="4">
        <dgm:presLayoutVars>
          <dgm:chMax val="0"/>
          <dgm:chPref val="0"/>
          <dgm:bulletEnabled val="1"/>
        </dgm:presLayoutVars>
      </dgm:prSet>
      <dgm:spPr/>
    </dgm:pt>
    <dgm:pt modelId="{4BACA1E5-72F9-4B38-B85B-EE0A6B9B6435}" type="pres">
      <dgm:prSet presAssocID="{57B116A7-F48A-42FB-B2A3-DDF00000CC56}" presName="quad3" presStyleLbl="node1" presStyleIdx="2" presStyleCnt="4">
        <dgm:presLayoutVars>
          <dgm:chMax val="0"/>
          <dgm:chPref val="0"/>
          <dgm:bulletEnabled val="1"/>
        </dgm:presLayoutVars>
      </dgm:prSet>
      <dgm:spPr/>
    </dgm:pt>
    <dgm:pt modelId="{D194EC6B-DB49-44CC-BFE3-54843B02FE29}" type="pres">
      <dgm:prSet presAssocID="{57B116A7-F48A-42FB-B2A3-DDF00000CC56}" presName="quad4" presStyleLbl="node1" presStyleIdx="3" presStyleCnt="4">
        <dgm:presLayoutVars>
          <dgm:chMax val="0"/>
          <dgm:chPref val="0"/>
          <dgm:bulletEnabled val="1"/>
        </dgm:presLayoutVars>
      </dgm:prSet>
      <dgm:spPr/>
    </dgm:pt>
  </dgm:ptLst>
  <dgm:cxnLst>
    <dgm:cxn modelId="{3E95CD0C-2A4A-43E1-8767-6AF79C66EADF}" srcId="{57B116A7-F48A-42FB-B2A3-DDF00000CC56}" destId="{64C51A54-5369-44A8-9E89-A9325AF77A76}" srcOrd="2" destOrd="0" parTransId="{E1C03418-ABC7-4690-9D42-C741154A1700}" sibTransId="{FEEA859F-ADBF-4401-A27D-510A587F2E00}"/>
    <dgm:cxn modelId="{27D14426-CF1B-4DEF-BAE6-8891FD041943}" type="presOf" srcId="{64C51A54-5369-44A8-9E89-A9325AF77A76}" destId="{4BACA1E5-72F9-4B38-B85B-EE0A6B9B6435}" srcOrd="0" destOrd="0" presId="urn:microsoft.com/office/officeart/2005/8/layout/matrix3"/>
    <dgm:cxn modelId="{88E0735E-A3A3-4C4B-A3CD-22B951C20F45}" type="presOf" srcId="{025C61A2-118F-476F-9B87-F56D98737BED}" destId="{D194EC6B-DB49-44CC-BFE3-54843B02FE29}" srcOrd="0" destOrd="0" presId="urn:microsoft.com/office/officeart/2005/8/layout/matrix3"/>
    <dgm:cxn modelId="{2062ED45-ECBD-4A83-BB4A-6D17B0BF7502}" type="presOf" srcId="{57B116A7-F48A-42FB-B2A3-DDF00000CC56}" destId="{05CC4CDF-AE44-4AB7-8AAC-E797C892602D}" srcOrd="0" destOrd="0" presId="urn:microsoft.com/office/officeart/2005/8/layout/matrix3"/>
    <dgm:cxn modelId="{9B1F9B78-577E-4DC7-9AFC-3C62F348F3A5}" srcId="{57B116A7-F48A-42FB-B2A3-DDF00000CC56}" destId="{025C61A2-118F-476F-9B87-F56D98737BED}" srcOrd="3" destOrd="0" parTransId="{1A1F5CDF-9EE2-43FB-849E-C722A97F9F39}" sibTransId="{C3466B8C-F8BB-43F3-87C6-586A856CA473}"/>
    <dgm:cxn modelId="{A7C772A0-E35C-4DDB-ABCF-CE06CD4DD386}" srcId="{57B116A7-F48A-42FB-B2A3-DDF00000CC56}" destId="{D789A6CD-ED77-4901-B2BB-8C08F4B7C89E}" srcOrd="1" destOrd="0" parTransId="{5F4EC035-3DD2-40AC-A735-383D8D004610}" sibTransId="{96396285-8396-4CCA-B689-0DC13726A9D5}"/>
    <dgm:cxn modelId="{93C20CB0-45F1-4DCB-8722-D7AAD318CF8E}" type="presOf" srcId="{961FD798-6200-4B3D-871D-840560DD518B}" destId="{0BC18D32-FCAF-4E4D-A407-240BA8B5D023}" srcOrd="0" destOrd="0" presId="urn:microsoft.com/office/officeart/2005/8/layout/matrix3"/>
    <dgm:cxn modelId="{0C6F64C8-C8BB-4A8D-8DAA-7ABD7C7D7E88}" type="presOf" srcId="{D789A6CD-ED77-4901-B2BB-8C08F4B7C89E}" destId="{36CCA3FB-3FD2-4048-8E75-02581737C9C0}" srcOrd="0" destOrd="0" presId="urn:microsoft.com/office/officeart/2005/8/layout/matrix3"/>
    <dgm:cxn modelId="{DAE306EA-FDC3-47A7-B981-17D1C17C4A09}" srcId="{57B116A7-F48A-42FB-B2A3-DDF00000CC56}" destId="{961FD798-6200-4B3D-871D-840560DD518B}" srcOrd="0" destOrd="0" parTransId="{1A1ADA0A-A0C3-4327-A770-56A04F5A06CB}" sibTransId="{C3239806-404C-4099-BC05-32B7001E6052}"/>
    <dgm:cxn modelId="{0430694F-78FC-4BB7-8614-F861908E8178}" type="presParOf" srcId="{05CC4CDF-AE44-4AB7-8AAC-E797C892602D}" destId="{45561273-A137-4832-869B-0015FAC0205D}" srcOrd="0" destOrd="0" presId="urn:microsoft.com/office/officeart/2005/8/layout/matrix3"/>
    <dgm:cxn modelId="{57235E69-1C5D-4FD5-A9A8-1B71DDBB2E50}" type="presParOf" srcId="{05CC4CDF-AE44-4AB7-8AAC-E797C892602D}" destId="{0BC18D32-FCAF-4E4D-A407-240BA8B5D023}" srcOrd="1" destOrd="0" presId="urn:microsoft.com/office/officeart/2005/8/layout/matrix3"/>
    <dgm:cxn modelId="{CC2306F2-52E1-44C0-A465-C3523DD99255}" type="presParOf" srcId="{05CC4CDF-AE44-4AB7-8AAC-E797C892602D}" destId="{36CCA3FB-3FD2-4048-8E75-02581737C9C0}" srcOrd="2" destOrd="0" presId="urn:microsoft.com/office/officeart/2005/8/layout/matrix3"/>
    <dgm:cxn modelId="{44B1302B-8894-4408-88AE-0B3F6B6C7473}" type="presParOf" srcId="{05CC4CDF-AE44-4AB7-8AAC-E797C892602D}" destId="{4BACA1E5-72F9-4B38-B85B-EE0A6B9B6435}" srcOrd="3" destOrd="0" presId="urn:microsoft.com/office/officeart/2005/8/layout/matrix3"/>
    <dgm:cxn modelId="{ACC484F2-38E7-4D2B-97CA-2419136CBE17}" type="presParOf" srcId="{05CC4CDF-AE44-4AB7-8AAC-E797C892602D}" destId="{D194EC6B-DB49-44CC-BFE3-54843B02FE29}"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105A7B-FC67-4A8E-9D1F-0D5E73AB7AD0}"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032E8973-8CB7-4B75-848F-27660AFDF3D7}">
      <dgm:prSet/>
      <dgm:spPr/>
      <dgm:t>
        <a:bodyPr/>
        <a:lstStyle/>
        <a:p>
          <a:r>
            <a:rPr lang="en-US" b="0" i="0" dirty="0"/>
            <a:t>Predict passenger satisfaction based on various factors: Our primary objective is to create a predictive model for passenger satisfaction.</a:t>
          </a:r>
          <a:endParaRPr lang="en-US" dirty="0"/>
        </a:p>
      </dgm:t>
    </dgm:pt>
    <dgm:pt modelId="{6F66DD92-C6CD-4738-BB2D-BA423CA98A08}" type="parTrans" cxnId="{64DFF0D2-D662-4C35-8595-4050D9E454E6}">
      <dgm:prSet/>
      <dgm:spPr/>
      <dgm:t>
        <a:bodyPr/>
        <a:lstStyle/>
        <a:p>
          <a:endParaRPr lang="en-US"/>
        </a:p>
      </dgm:t>
    </dgm:pt>
    <dgm:pt modelId="{F7B83259-75B4-49AF-A241-94FF4AF9B2EE}" type="sibTrans" cxnId="{64DFF0D2-D662-4C35-8595-4050D9E454E6}">
      <dgm:prSet/>
      <dgm:spPr/>
      <dgm:t>
        <a:bodyPr/>
        <a:lstStyle/>
        <a:p>
          <a:endParaRPr lang="en-US"/>
        </a:p>
      </dgm:t>
    </dgm:pt>
    <dgm:pt modelId="{583E2C0D-F611-4276-B834-38CD7AC438CA}">
      <dgm:prSet/>
      <dgm:spPr/>
      <dgm:t>
        <a:bodyPr/>
        <a:lstStyle/>
        <a:p>
          <a:r>
            <a:rPr lang="en-US" b="0" i="0" dirty="0"/>
            <a:t>Identify key drivers of passenger satisfaction: Understanding what factors influence satisfaction is essential for making improvements.</a:t>
          </a:r>
          <a:endParaRPr lang="en-US" dirty="0"/>
        </a:p>
      </dgm:t>
    </dgm:pt>
    <dgm:pt modelId="{F4272199-94AF-4855-8ADD-0D9E32BCEDFC}" type="parTrans" cxnId="{639F783D-D432-40A1-AF2A-A74E7AA37423}">
      <dgm:prSet/>
      <dgm:spPr/>
      <dgm:t>
        <a:bodyPr/>
        <a:lstStyle/>
        <a:p>
          <a:endParaRPr lang="en-US"/>
        </a:p>
      </dgm:t>
    </dgm:pt>
    <dgm:pt modelId="{2716CA2D-56A4-407E-B6B7-36B66D76AD53}" type="sibTrans" cxnId="{639F783D-D432-40A1-AF2A-A74E7AA37423}">
      <dgm:prSet/>
      <dgm:spPr/>
      <dgm:t>
        <a:bodyPr/>
        <a:lstStyle/>
        <a:p>
          <a:endParaRPr lang="en-US"/>
        </a:p>
      </dgm:t>
    </dgm:pt>
    <dgm:pt modelId="{634435E7-1556-4AA8-B4E4-F9A1FF313073}">
      <dgm:prSet/>
      <dgm:spPr/>
      <dgm:t>
        <a:bodyPr/>
        <a:lstStyle/>
        <a:p>
          <a:r>
            <a:rPr lang="en-US" b="0" i="0"/>
            <a:t>Improve airline services and operations: We aim to provide actionable insights that airlines can use to enhance their offerings.</a:t>
          </a:r>
          <a:endParaRPr lang="en-US"/>
        </a:p>
      </dgm:t>
    </dgm:pt>
    <dgm:pt modelId="{331080FE-0FBE-429D-B0F7-2DC417C6E344}" type="parTrans" cxnId="{D9793400-1061-4918-8CAC-65D2B42E4F94}">
      <dgm:prSet/>
      <dgm:spPr/>
      <dgm:t>
        <a:bodyPr/>
        <a:lstStyle/>
        <a:p>
          <a:endParaRPr lang="en-US"/>
        </a:p>
      </dgm:t>
    </dgm:pt>
    <dgm:pt modelId="{0031F0E0-D1C0-4348-936D-41CB77223470}" type="sibTrans" cxnId="{D9793400-1061-4918-8CAC-65D2B42E4F94}">
      <dgm:prSet/>
      <dgm:spPr/>
      <dgm:t>
        <a:bodyPr/>
        <a:lstStyle/>
        <a:p>
          <a:endParaRPr lang="en-US"/>
        </a:p>
      </dgm:t>
    </dgm:pt>
    <dgm:pt modelId="{09C4FC7C-1DDE-4015-85FC-7EAF7DD5E382}">
      <dgm:prSet/>
      <dgm:spPr/>
      <dgm:t>
        <a:bodyPr/>
        <a:lstStyle/>
        <a:p>
          <a:r>
            <a:rPr lang="en-US" b="0" i="0" dirty="0"/>
            <a:t>Enhance customer experience and loyalty: By focusing on satisfaction, we strive to improve customer loyalty and long-term relationships.</a:t>
          </a:r>
          <a:endParaRPr lang="en-US" dirty="0"/>
        </a:p>
      </dgm:t>
    </dgm:pt>
    <dgm:pt modelId="{195246C5-C971-4E6E-AEF1-DA3525C6FA07}" type="parTrans" cxnId="{DDD2A96F-2E78-4D72-83BC-BD756AF3B341}">
      <dgm:prSet/>
      <dgm:spPr/>
      <dgm:t>
        <a:bodyPr/>
        <a:lstStyle/>
        <a:p>
          <a:endParaRPr lang="en-US"/>
        </a:p>
      </dgm:t>
    </dgm:pt>
    <dgm:pt modelId="{FD796185-CEBC-477B-AEE0-362804B7DAA1}" type="sibTrans" cxnId="{DDD2A96F-2E78-4D72-83BC-BD756AF3B341}">
      <dgm:prSet/>
      <dgm:spPr/>
      <dgm:t>
        <a:bodyPr/>
        <a:lstStyle/>
        <a:p>
          <a:endParaRPr lang="en-US"/>
        </a:p>
      </dgm:t>
    </dgm:pt>
    <dgm:pt modelId="{CB5D2D3E-3B54-4647-9328-C43F412C849A}" type="pres">
      <dgm:prSet presAssocID="{96105A7B-FC67-4A8E-9D1F-0D5E73AB7AD0}" presName="Name0" presStyleCnt="0">
        <dgm:presLayoutVars>
          <dgm:dir/>
          <dgm:resizeHandles val="exact"/>
        </dgm:presLayoutVars>
      </dgm:prSet>
      <dgm:spPr/>
    </dgm:pt>
    <dgm:pt modelId="{1BFDE5E0-4B38-447C-A8C5-37CA26EA200E}" type="pres">
      <dgm:prSet presAssocID="{032E8973-8CB7-4B75-848F-27660AFDF3D7}" presName="node" presStyleLbl="node1" presStyleIdx="0" presStyleCnt="4">
        <dgm:presLayoutVars>
          <dgm:bulletEnabled val="1"/>
        </dgm:presLayoutVars>
      </dgm:prSet>
      <dgm:spPr/>
    </dgm:pt>
    <dgm:pt modelId="{F0202EDA-5AEE-42B9-BFBF-2E0BC018D7FA}" type="pres">
      <dgm:prSet presAssocID="{F7B83259-75B4-49AF-A241-94FF4AF9B2EE}" presName="sibTrans" presStyleLbl="sibTrans1D1" presStyleIdx="0" presStyleCnt="3"/>
      <dgm:spPr/>
    </dgm:pt>
    <dgm:pt modelId="{64956658-0FC8-4596-B986-A6FF61EAE53F}" type="pres">
      <dgm:prSet presAssocID="{F7B83259-75B4-49AF-A241-94FF4AF9B2EE}" presName="connectorText" presStyleLbl="sibTrans1D1" presStyleIdx="0" presStyleCnt="3"/>
      <dgm:spPr/>
    </dgm:pt>
    <dgm:pt modelId="{825E44D7-387E-4349-926B-38B5F85851D4}" type="pres">
      <dgm:prSet presAssocID="{583E2C0D-F611-4276-B834-38CD7AC438CA}" presName="node" presStyleLbl="node1" presStyleIdx="1" presStyleCnt="4">
        <dgm:presLayoutVars>
          <dgm:bulletEnabled val="1"/>
        </dgm:presLayoutVars>
      </dgm:prSet>
      <dgm:spPr/>
    </dgm:pt>
    <dgm:pt modelId="{DD121649-0EF4-4BBC-A1CC-D7553C6E1989}" type="pres">
      <dgm:prSet presAssocID="{2716CA2D-56A4-407E-B6B7-36B66D76AD53}" presName="sibTrans" presStyleLbl="sibTrans1D1" presStyleIdx="1" presStyleCnt="3"/>
      <dgm:spPr/>
    </dgm:pt>
    <dgm:pt modelId="{DC4ADEE2-AF47-443A-8B76-CD924AED8D10}" type="pres">
      <dgm:prSet presAssocID="{2716CA2D-56A4-407E-B6B7-36B66D76AD53}" presName="connectorText" presStyleLbl="sibTrans1D1" presStyleIdx="1" presStyleCnt="3"/>
      <dgm:spPr/>
    </dgm:pt>
    <dgm:pt modelId="{FCC53F83-6987-47DB-ADF7-8148E141807E}" type="pres">
      <dgm:prSet presAssocID="{634435E7-1556-4AA8-B4E4-F9A1FF313073}" presName="node" presStyleLbl="node1" presStyleIdx="2" presStyleCnt="4">
        <dgm:presLayoutVars>
          <dgm:bulletEnabled val="1"/>
        </dgm:presLayoutVars>
      </dgm:prSet>
      <dgm:spPr/>
    </dgm:pt>
    <dgm:pt modelId="{886DD530-3FF6-414F-A207-076A57CD4C25}" type="pres">
      <dgm:prSet presAssocID="{0031F0E0-D1C0-4348-936D-41CB77223470}" presName="sibTrans" presStyleLbl="sibTrans1D1" presStyleIdx="2" presStyleCnt="3"/>
      <dgm:spPr/>
    </dgm:pt>
    <dgm:pt modelId="{52A51EA5-D027-4A39-BCF2-85A7C39724B8}" type="pres">
      <dgm:prSet presAssocID="{0031F0E0-D1C0-4348-936D-41CB77223470}" presName="connectorText" presStyleLbl="sibTrans1D1" presStyleIdx="2" presStyleCnt="3"/>
      <dgm:spPr/>
    </dgm:pt>
    <dgm:pt modelId="{F3966306-F444-4A6A-BFD7-1E2DB4E98A3C}" type="pres">
      <dgm:prSet presAssocID="{09C4FC7C-1DDE-4015-85FC-7EAF7DD5E382}" presName="node" presStyleLbl="node1" presStyleIdx="3" presStyleCnt="4" custLinFactX="100000" custLinFactNeighborX="164007" custLinFactNeighborY="21645">
        <dgm:presLayoutVars>
          <dgm:bulletEnabled val="1"/>
        </dgm:presLayoutVars>
      </dgm:prSet>
      <dgm:spPr/>
    </dgm:pt>
  </dgm:ptLst>
  <dgm:cxnLst>
    <dgm:cxn modelId="{D9793400-1061-4918-8CAC-65D2B42E4F94}" srcId="{96105A7B-FC67-4A8E-9D1F-0D5E73AB7AD0}" destId="{634435E7-1556-4AA8-B4E4-F9A1FF313073}" srcOrd="2" destOrd="0" parTransId="{331080FE-0FBE-429D-B0F7-2DC417C6E344}" sibTransId="{0031F0E0-D1C0-4348-936D-41CB77223470}"/>
    <dgm:cxn modelId="{5F421E17-BC60-46D8-8F58-D9E6C368D4E7}" type="presOf" srcId="{032E8973-8CB7-4B75-848F-27660AFDF3D7}" destId="{1BFDE5E0-4B38-447C-A8C5-37CA26EA200E}" srcOrd="0" destOrd="0" presId="urn:microsoft.com/office/officeart/2016/7/layout/RepeatingBendingProcessNew"/>
    <dgm:cxn modelId="{97628B19-ECEF-4171-9C80-E3AB2EFB5C50}" type="presOf" srcId="{F7B83259-75B4-49AF-A241-94FF4AF9B2EE}" destId="{F0202EDA-5AEE-42B9-BFBF-2E0BC018D7FA}" srcOrd="0" destOrd="0" presId="urn:microsoft.com/office/officeart/2016/7/layout/RepeatingBendingProcessNew"/>
    <dgm:cxn modelId="{65C2341B-7D55-4807-B8A9-8F64E2EB87C4}" type="presOf" srcId="{96105A7B-FC67-4A8E-9D1F-0D5E73AB7AD0}" destId="{CB5D2D3E-3B54-4647-9328-C43F412C849A}" srcOrd="0" destOrd="0" presId="urn:microsoft.com/office/officeart/2016/7/layout/RepeatingBendingProcessNew"/>
    <dgm:cxn modelId="{26210529-2434-49B2-B847-41F5A470C464}" type="presOf" srcId="{0031F0E0-D1C0-4348-936D-41CB77223470}" destId="{886DD530-3FF6-414F-A207-076A57CD4C25}" srcOrd="0" destOrd="0" presId="urn:microsoft.com/office/officeart/2016/7/layout/RepeatingBendingProcessNew"/>
    <dgm:cxn modelId="{B57C222D-E63C-4971-9F65-A014E6B54C7D}" type="presOf" srcId="{2716CA2D-56A4-407E-B6B7-36B66D76AD53}" destId="{DD121649-0EF4-4BBC-A1CC-D7553C6E1989}" srcOrd="0" destOrd="0" presId="urn:microsoft.com/office/officeart/2016/7/layout/RepeatingBendingProcessNew"/>
    <dgm:cxn modelId="{639F783D-D432-40A1-AF2A-A74E7AA37423}" srcId="{96105A7B-FC67-4A8E-9D1F-0D5E73AB7AD0}" destId="{583E2C0D-F611-4276-B834-38CD7AC438CA}" srcOrd="1" destOrd="0" parTransId="{F4272199-94AF-4855-8ADD-0D9E32BCEDFC}" sibTransId="{2716CA2D-56A4-407E-B6B7-36B66D76AD53}"/>
    <dgm:cxn modelId="{2B7D5A3D-284E-400C-A671-0E1F1533968F}" type="presOf" srcId="{583E2C0D-F611-4276-B834-38CD7AC438CA}" destId="{825E44D7-387E-4349-926B-38B5F85851D4}" srcOrd="0" destOrd="0" presId="urn:microsoft.com/office/officeart/2016/7/layout/RepeatingBendingProcessNew"/>
    <dgm:cxn modelId="{546C6544-965F-4570-8702-F880D3C02997}" type="presOf" srcId="{2716CA2D-56A4-407E-B6B7-36B66D76AD53}" destId="{DC4ADEE2-AF47-443A-8B76-CD924AED8D10}" srcOrd="1" destOrd="0" presId="urn:microsoft.com/office/officeart/2016/7/layout/RepeatingBendingProcessNew"/>
    <dgm:cxn modelId="{DDD2A96F-2E78-4D72-83BC-BD756AF3B341}" srcId="{96105A7B-FC67-4A8E-9D1F-0D5E73AB7AD0}" destId="{09C4FC7C-1DDE-4015-85FC-7EAF7DD5E382}" srcOrd="3" destOrd="0" parTransId="{195246C5-C971-4E6E-AEF1-DA3525C6FA07}" sibTransId="{FD796185-CEBC-477B-AEE0-362804B7DAA1}"/>
    <dgm:cxn modelId="{B377EA8A-AB30-42C9-9F95-9DEBD113EBB0}" type="presOf" srcId="{634435E7-1556-4AA8-B4E4-F9A1FF313073}" destId="{FCC53F83-6987-47DB-ADF7-8148E141807E}" srcOrd="0" destOrd="0" presId="urn:microsoft.com/office/officeart/2016/7/layout/RepeatingBendingProcessNew"/>
    <dgm:cxn modelId="{E8F1EC98-5B71-442B-9A61-118C80D3EBDD}" type="presOf" srcId="{F7B83259-75B4-49AF-A241-94FF4AF9B2EE}" destId="{64956658-0FC8-4596-B986-A6FF61EAE53F}" srcOrd="1" destOrd="0" presId="urn:microsoft.com/office/officeart/2016/7/layout/RepeatingBendingProcessNew"/>
    <dgm:cxn modelId="{E1CF25B0-60CE-4B12-9601-06F322AB2AF4}" type="presOf" srcId="{0031F0E0-D1C0-4348-936D-41CB77223470}" destId="{52A51EA5-D027-4A39-BCF2-85A7C39724B8}" srcOrd="1" destOrd="0" presId="urn:microsoft.com/office/officeart/2016/7/layout/RepeatingBendingProcessNew"/>
    <dgm:cxn modelId="{64DFF0D2-D662-4C35-8595-4050D9E454E6}" srcId="{96105A7B-FC67-4A8E-9D1F-0D5E73AB7AD0}" destId="{032E8973-8CB7-4B75-848F-27660AFDF3D7}" srcOrd="0" destOrd="0" parTransId="{6F66DD92-C6CD-4738-BB2D-BA423CA98A08}" sibTransId="{F7B83259-75B4-49AF-A241-94FF4AF9B2EE}"/>
    <dgm:cxn modelId="{B39305F0-CF19-465E-B657-823192023495}" type="presOf" srcId="{09C4FC7C-1DDE-4015-85FC-7EAF7DD5E382}" destId="{F3966306-F444-4A6A-BFD7-1E2DB4E98A3C}" srcOrd="0" destOrd="0" presId="urn:microsoft.com/office/officeart/2016/7/layout/RepeatingBendingProcessNew"/>
    <dgm:cxn modelId="{52BCE2D2-E2E6-43B0-BB48-D9718BE8D9A7}" type="presParOf" srcId="{CB5D2D3E-3B54-4647-9328-C43F412C849A}" destId="{1BFDE5E0-4B38-447C-A8C5-37CA26EA200E}" srcOrd="0" destOrd="0" presId="urn:microsoft.com/office/officeart/2016/7/layout/RepeatingBendingProcessNew"/>
    <dgm:cxn modelId="{D94FD930-9FFD-48DC-BFBB-56FCC0BB54E2}" type="presParOf" srcId="{CB5D2D3E-3B54-4647-9328-C43F412C849A}" destId="{F0202EDA-5AEE-42B9-BFBF-2E0BC018D7FA}" srcOrd="1" destOrd="0" presId="urn:microsoft.com/office/officeart/2016/7/layout/RepeatingBendingProcessNew"/>
    <dgm:cxn modelId="{DDFFE783-CFAA-429E-9781-4CCD2B4EB62F}" type="presParOf" srcId="{F0202EDA-5AEE-42B9-BFBF-2E0BC018D7FA}" destId="{64956658-0FC8-4596-B986-A6FF61EAE53F}" srcOrd="0" destOrd="0" presId="urn:microsoft.com/office/officeart/2016/7/layout/RepeatingBendingProcessNew"/>
    <dgm:cxn modelId="{BE4E6744-FE1A-4C1B-A810-ACCFE55533AD}" type="presParOf" srcId="{CB5D2D3E-3B54-4647-9328-C43F412C849A}" destId="{825E44D7-387E-4349-926B-38B5F85851D4}" srcOrd="2" destOrd="0" presId="urn:microsoft.com/office/officeart/2016/7/layout/RepeatingBendingProcessNew"/>
    <dgm:cxn modelId="{84598EA9-A2C4-4FD7-B1B8-599FBFD6F065}" type="presParOf" srcId="{CB5D2D3E-3B54-4647-9328-C43F412C849A}" destId="{DD121649-0EF4-4BBC-A1CC-D7553C6E1989}" srcOrd="3" destOrd="0" presId="urn:microsoft.com/office/officeart/2016/7/layout/RepeatingBendingProcessNew"/>
    <dgm:cxn modelId="{565446BE-49E5-4E9A-A897-4EE21F60BFB4}" type="presParOf" srcId="{DD121649-0EF4-4BBC-A1CC-D7553C6E1989}" destId="{DC4ADEE2-AF47-443A-8B76-CD924AED8D10}" srcOrd="0" destOrd="0" presId="urn:microsoft.com/office/officeart/2016/7/layout/RepeatingBendingProcessNew"/>
    <dgm:cxn modelId="{CD298E22-7598-470D-B615-758DFBED969C}" type="presParOf" srcId="{CB5D2D3E-3B54-4647-9328-C43F412C849A}" destId="{FCC53F83-6987-47DB-ADF7-8148E141807E}" srcOrd="4" destOrd="0" presId="urn:microsoft.com/office/officeart/2016/7/layout/RepeatingBendingProcessNew"/>
    <dgm:cxn modelId="{B214C56E-0B0F-4E93-8DEA-286C910CED5E}" type="presParOf" srcId="{CB5D2D3E-3B54-4647-9328-C43F412C849A}" destId="{886DD530-3FF6-414F-A207-076A57CD4C25}" srcOrd="5" destOrd="0" presId="urn:microsoft.com/office/officeart/2016/7/layout/RepeatingBendingProcessNew"/>
    <dgm:cxn modelId="{CE2CB121-CF71-4B1B-8951-03ED38B703D4}" type="presParOf" srcId="{886DD530-3FF6-414F-A207-076A57CD4C25}" destId="{52A51EA5-D027-4A39-BCF2-85A7C39724B8}" srcOrd="0" destOrd="0" presId="urn:microsoft.com/office/officeart/2016/7/layout/RepeatingBendingProcessNew"/>
    <dgm:cxn modelId="{FF2F33EA-A93D-4033-B3CC-0D97F3D05FFD}" type="presParOf" srcId="{CB5D2D3E-3B54-4647-9328-C43F412C849A}" destId="{F3966306-F444-4A6A-BFD7-1E2DB4E98A3C}"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F9E57B-C12B-41B4-8562-DF960C4DD2C9}" type="doc">
      <dgm:prSet loTypeId="urn:microsoft.com/office/officeart/2005/8/layout/process5" loCatId="process" qsTypeId="urn:microsoft.com/office/officeart/2005/8/quickstyle/simple1" qsCatId="simple" csTypeId="urn:microsoft.com/office/officeart/2005/8/colors/colorful5" csCatId="colorful"/>
      <dgm:spPr/>
      <dgm:t>
        <a:bodyPr/>
        <a:lstStyle/>
        <a:p>
          <a:endParaRPr lang="en-US"/>
        </a:p>
      </dgm:t>
    </dgm:pt>
    <dgm:pt modelId="{1779CC1A-C99E-479C-A0E6-1A7C43B72FB0}">
      <dgm:prSet/>
      <dgm:spPr/>
      <dgm:t>
        <a:bodyPr/>
        <a:lstStyle/>
        <a:p>
          <a:r>
            <a:rPr lang="en-US" b="1"/>
            <a:t>Enhanced Customer Experience:</a:t>
          </a:r>
          <a:r>
            <a:rPr lang="en-US"/>
            <a:t> Business analytics can provide valuable insights into passenger preferences, pain points, and satisfaction drivers. </a:t>
          </a:r>
        </a:p>
      </dgm:t>
    </dgm:pt>
    <dgm:pt modelId="{C8A45850-E062-4938-A5B0-E403B783B121}" type="parTrans" cxnId="{E05E1E70-7AAA-4BBD-9784-470D10A5E247}">
      <dgm:prSet/>
      <dgm:spPr/>
      <dgm:t>
        <a:bodyPr/>
        <a:lstStyle/>
        <a:p>
          <a:endParaRPr lang="en-US"/>
        </a:p>
      </dgm:t>
    </dgm:pt>
    <dgm:pt modelId="{5E0BE538-E283-4740-9F36-E7A92EA8BC5E}" type="sibTrans" cxnId="{E05E1E70-7AAA-4BBD-9784-470D10A5E247}">
      <dgm:prSet/>
      <dgm:spPr/>
      <dgm:t>
        <a:bodyPr/>
        <a:lstStyle/>
        <a:p>
          <a:endParaRPr lang="en-US"/>
        </a:p>
      </dgm:t>
    </dgm:pt>
    <dgm:pt modelId="{0CF9B2CC-A364-4FA1-A294-35B6EF9E0D1D}">
      <dgm:prSet/>
      <dgm:spPr/>
      <dgm:t>
        <a:bodyPr/>
        <a:lstStyle/>
        <a:p>
          <a:r>
            <a:rPr lang="en-US" b="0"/>
            <a:t>Operational Efficiency</a:t>
          </a:r>
          <a:r>
            <a:rPr lang="en-US" b="1"/>
            <a:t>:</a:t>
          </a:r>
          <a:r>
            <a:rPr lang="en-US"/>
            <a:t> Airlines can use data mining and predictive analytics to optimize their operations.</a:t>
          </a:r>
        </a:p>
      </dgm:t>
    </dgm:pt>
    <dgm:pt modelId="{43325696-9717-4D9D-8EBF-7CFC9DD42999}" type="parTrans" cxnId="{D506A4F5-C5C8-4929-A823-5D5643ED83C9}">
      <dgm:prSet/>
      <dgm:spPr/>
      <dgm:t>
        <a:bodyPr/>
        <a:lstStyle/>
        <a:p>
          <a:endParaRPr lang="en-US"/>
        </a:p>
      </dgm:t>
    </dgm:pt>
    <dgm:pt modelId="{2F502F51-C6FE-41C0-A219-8B291B9E31AB}" type="sibTrans" cxnId="{D506A4F5-C5C8-4929-A823-5D5643ED83C9}">
      <dgm:prSet/>
      <dgm:spPr/>
      <dgm:t>
        <a:bodyPr/>
        <a:lstStyle/>
        <a:p>
          <a:endParaRPr lang="en-US"/>
        </a:p>
      </dgm:t>
    </dgm:pt>
    <dgm:pt modelId="{1025DF06-D3D6-4951-AD3B-B990E1BF020B}">
      <dgm:prSet/>
      <dgm:spPr/>
      <dgm:t>
        <a:bodyPr/>
        <a:lstStyle/>
        <a:p>
          <a:r>
            <a:rPr lang="en-US" b="1"/>
            <a:t>Personalized Services:</a:t>
          </a:r>
          <a:r>
            <a:rPr lang="en-US"/>
            <a:t> Business analytics can enable airlines to offer personalized services to passengers, such as customized in-flight entertainment options, meal choices, and seat preferences.</a:t>
          </a:r>
        </a:p>
      </dgm:t>
    </dgm:pt>
    <dgm:pt modelId="{7F223B24-6405-437B-B15F-DACD465A8CB1}" type="parTrans" cxnId="{A0E78692-8297-4049-85ED-2812E1D2B3BF}">
      <dgm:prSet/>
      <dgm:spPr/>
      <dgm:t>
        <a:bodyPr/>
        <a:lstStyle/>
        <a:p>
          <a:endParaRPr lang="en-US"/>
        </a:p>
      </dgm:t>
    </dgm:pt>
    <dgm:pt modelId="{54B856CA-DE88-4EB6-813F-F0558B5251B5}" type="sibTrans" cxnId="{A0E78692-8297-4049-85ED-2812E1D2B3BF}">
      <dgm:prSet/>
      <dgm:spPr/>
      <dgm:t>
        <a:bodyPr/>
        <a:lstStyle/>
        <a:p>
          <a:endParaRPr lang="en-US"/>
        </a:p>
      </dgm:t>
    </dgm:pt>
    <dgm:pt modelId="{20064C92-E212-46F4-87B9-E8CB3F6C8B1D}">
      <dgm:prSet/>
      <dgm:spPr/>
      <dgm:t>
        <a:bodyPr/>
        <a:lstStyle/>
        <a:p>
          <a:r>
            <a:rPr lang="en-US" b="1"/>
            <a:t>Pricing and Revenue Management:</a:t>
          </a:r>
          <a:r>
            <a:rPr lang="en-US"/>
            <a:t> Airlines can use data analytics to optimize pricing strategies. By analyzing demand patterns and market conditions, airlines can set dynamic ticket prices that maximize revenue.</a:t>
          </a:r>
        </a:p>
      </dgm:t>
    </dgm:pt>
    <dgm:pt modelId="{D670D31F-9B29-4DEB-990A-FB6D2DB6DA94}" type="parTrans" cxnId="{B78BD53D-56EE-495D-8011-1A80043CB5EE}">
      <dgm:prSet/>
      <dgm:spPr/>
      <dgm:t>
        <a:bodyPr/>
        <a:lstStyle/>
        <a:p>
          <a:endParaRPr lang="en-US"/>
        </a:p>
      </dgm:t>
    </dgm:pt>
    <dgm:pt modelId="{D0544CEC-0FC7-4052-A85A-F4A68EE0B5FD}" type="sibTrans" cxnId="{B78BD53D-56EE-495D-8011-1A80043CB5EE}">
      <dgm:prSet/>
      <dgm:spPr/>
      <dgm:t>
        <a:bodyPr/>
        <a:lstStyle/>
        <a:p>
          <a:endParaRPr lang="en-US"/>
        </a:p>
      </dgm:t>
    </dgm:pt>
    <dgm:pt modelId="{0E22D0D7-7901-4E27-B3B9-CCD984302FB5}">
      <dgm:prSet/>
      <dgm:spPr/>
      <dgm:t>
        <a:bodyPr/>
        <a:lstStyle/>
        <a:p>
          <a:r>
            <a:rPr lang="en-US" b="1"/>
            <a:t>Proactive Issue Resolution:</a:t>
          </a:r>
          <a:r>
            <a:rPr lang="en-US"/>
            <a:t> Predictive analytics can help airlines anticipate and address potential issues before they negatively impact passenger satisfaction.</a:t>
          </a:r>
        </a:p>
      </dgm:t>
    </dgm:pt>
    <dgm:pt modelId="{47666822-420B-472B-BCD0-69CB9A321B79}" type="parTrans" cxnId="{6B482194-5B42-422F-B567-17C49469166E}">
      <dgm:prSet/>
      <dgm:spPr/>
      <dgm:t>
        <a:bodyPr/>
        <a:lstStyle/>
        <a:p>
          <a:endParaRPr lang="en-US"/>
        </a:p>
      </dgm:t>
    </dgm:pt>
    <dgm:pt modelId="{A4DD0BDB-62F1-4EF4-9A7E-43ECED6B6BF5}" type="sibTrans" cxnId="{6B482194-5B42-422F-B567-17C49469166E}">
      <dgm:prSet/>
      <dgm:spPr/>
      <dgm:t>
        <a:bodyPr/>
        <a:lstStyle/>
        <a:p>
          <a:endParaRPr lang="en-US"/>
        </a:p>
      </dgm:t>
    </dgm:pt>
    <dgm:pt modelId="{F7DCB722-D6E6-4ABD-858A-F9256507E530}">
      <dgm:prSet/>
      <dgm:spPr/>
      <dgm:t>
        <a:bodyPr/>
        <a:lstStyle/>
        <a:p>
          <a:r>
            <a:rPr lang="en-US" b="1"/>
            <a:t>Competitive Advantage:</a:t>
          </a:r>
          <a:r>
            <a:rPr lang="en-US"/>
            <a:t> Airlines that effectively use business analytics to enhance passenger satisfaction may gain a competitive edge in the industry</a:t>
          </a:r>
        </a:p>
      </dgm:t>
    </dgm:pt>
    <dgm:pt modelId="{A2572132-CB6C-4BD9-9CD9-F23457C1F69D}" type="parTrans" cxnId="{AF1B2365-C0A6-4231-A892-0FB65EDE97E6}">
      <dgm:prSet/>
      <dgm:spPr/>
      <dgm:t>
        <a:bodyPr/>
        <a:lstStyle/>
        <a:p>
          <a:endParaRPr lang="en-US"/>
        </a:p>
      </dgm:t>
    </dgm:pt>
    <dgm:pt modelId="{A448FF68-0CDC-43EB-9938-4F9D0C2BBA39}" type="sibTrans" cxnId="{AF1B2365-C0A6-4231-A892-0FB65EDE97E6}">
      <dgm:prSet/>
      <dgm:spPr/>
      <dgm:t>
        <a:bodyPr/>
        <a:lstStyle/>
        <a:p>
          <a:endParaRPr lang="en-US"/>
        </a:p>
      </dgm:t>
    </dgm:pt>
    <dgm:pt modelId="{E3A1C433-7869-4B77-932B-7D4E8F8DB377}" type="pres">
      <dgm:prSet presAssocID="{AAF9E57B-C12B-41B4-8562-DF960C4DD2C9}" presName="diagram" presStyleCnt="0">
        <dgm:presLayoutVars>
          <dgm:dir/>
          <dgm:resizeHandles val="exact"/>
        </dgm:presLayoutVars>
      </dgm:prSet>
      <dgm:spPr/>
    </dgm:pt>
    <dgm:pt modelId="{7A375A3C-7E69-4A43-B79A-63FCA44ED437}" type="pres">
      <dgm:prSet presAssocID="{1779CC1A-C99E-479C-A0E6-1A7C43B72FB0}" presName="node" presStyleLbl="node1" presStyleIdx="0" presStyleCnt="6">
        <dgm:presLayoutVars>
          <dgm:bulletEnabled val="1"/>
        </dgm:presLayoutVars>
      </dgm:prSet>
      <dgm:spPr/>
    </dgm:pt>
    <dgm:pt modelId="{82E34AF5-4E0D-4BE7-A66C-751B31FF28C5}" type="pres">
      <dgm:prSet presAssocID="{5E0BE538-E283-4740-9F36-E7A92EA8BC5E}" presName="sibTrans" presStyleLbl="sibTrans2D1" presStyleIdx="0" presStyleCnt="5"/>
      <dgm:spPr/>
    </dgm:pt>
    <dgm:pt modelId="{8816FD88-5F0B-4485-8E8D-29697837C711}" type="pres">
      <dgm:prSet presAssocID="{5E0BE538-E283-4740-9F36-E7A92EA8BC5E}" presName="connectorText" presStyleLbl="sibTrans2D1" presStyleIdx="0" presStyleCnt="5"/>
      <dgm:spPr/>
    </dgm:pt>
    <dgm:pt modelId="{AD1B3F36-5746-464F-85CE-52BF57D3B606}" type="pres">
      <dgm:prSet presAssocID="{0CF9B2CC-A364-4FA1-A294-35B6EF9E0D1D}" presName="node" presStyleLbl="node1" presStyleIdx="1" presStyleCnt="6">
        <dgm:presLayoutVars>
          <dgm:bulletEnabled val="1"/>
        </dgm:presLayoutVars>
      </dgm:prSet>
      <dgm:spPr/>
    </dgm:pt>
    <dgm:pt modelId="{AE30079B-56FA-4DF5-9604-FD53DD8A76F9}" type="pres">
      <dgm:prSet presAssocID="{2F502F51-C6FE-41C0-A219-8B291B9E31AB}" presName="sibTrans" presStyleLbl="sibTrans2D1" presStyleIdx="1" presStyleCnt="5"/>
      <dgm:spPr/>
    </dgm:pt>
    <dgm:pt modelId="{BA0A1D5E-0635-425B-B401-81EFBE95B020}" type="pres">
      <dgm:prSet presAssocID="{2F502F51-C6FE-41C0-A219-8B291B9E31AB}" presName="connectorText" presStyleLbl="sibTrans2D1" presStyleIdx="1" presStyleCnt="5"/>
      <dgm:spPr/>
    </dgm:pt>
    <dgm:pt modelId="{3A9697CE-C196-419B-A4C4-DDF4C4736A2A}" type="pres">
      <dgm:prSet presAssocID="{1025DF06-D3D6-4951-AD3B-B990E1BF020B}" presName="node" presStyleLbl="node1" presStyleIdx="2" presStyleCnt="6">
        <dgm:presLayoutVars>
          <dgm:bulletEnabled val="1"/>
        </dgm:presLayoutVars>
      </dgm:prSet>
      <dgm:spPr/>
    </dgm:pt>
    <dgm:pt modelId="{CA7BB7BD-9EA6-4305-A29D-A7676788572A}" type="pres">
      <dgm:prSet presAssocID="{54B856CA-DE88-4EB6-813F-F0558B5251B5}" presName="sibTrans" presStyleLbl="sibTrans2D1" presStyleIdx="2" presStyleCnt="5"/>
      <dgm:spPr/>
    </dgm:pt>
    <dgm:pt modelId="{76C08C78-55D9-4368-AF40-89612E6AD87C}" type="pres">
      <dgm:prSet presAssocID="{54B856CA-DE88-4EB6-813F-F0558B5251B5}" presName="connectorText" presStyleLbl="sibTrans2D1" presStyleIdx="2" presStyleCnt="5"/>
      <dgm:spPr/>
    </dgm:pt>
    <dgm:pt modelId="{FC704140-5312-404E-90F7-61A60CE06107}" type="pres">
      <dgm:prSet presAssocID="{20064C92-E212-46F4-87B9-E8CB3F6C8B1D}" presName="node" presStyleLbl="node1" presStyleIdx="3" presStyleCnt="6">
        <dgm:presLayoutVars>
          <dgm:bulletEnabled val="1"/>
        </dgm:presLayoutVars>
      </dgm:prSet>
      <dgm:spPr/>
    </dgm:pt>
    <dgm:pt modelId="{35C35CD5-57B0-49D5-B69F-A766E2D7A696}" type="pres">
      <dgm:prSet presAssocID="{D0544CEC-0FC7-4052-A85A-F4A68EE0B5FD}" presName="sibTrans" presStyleLbl="sibTrans2D1" presStyleIdx="3" presStyleCnt="5"/>
      <dgm:spPr/>
    </dgm:pt>
    <dgm:pt modelId="{CC21395C-102C-4805-A9A2-5638C64D3435}" type="pres">
      <dgm:prSet presAssocID="{D0544CEC-0FC7-4052-A85A-F4A68EE0B5FD}" presName="connectorText" presStyleLbl="sibTrans2D1" presStyleIdx="3" presStyleCnt="5"/>
      <dgm:spPr/>
    </dgm:pt>
    <dgm:pt modelId="{7A4A9911-03D1-469C-9153-B3DEBC3C2F3A}" type="pres">
      <dgm:prSet presAssocID="{0E22D0D7-7901-4E27-B3B9-CCD984302FB5}" presName="node" presStyleLbl="node1" presStyleIdx="4" presStyleCnt="6">
        <dgm:presLayoutVars>
          <dgm:bulletEnabled val="1"/>
        </dgm:presLayoutVars>
      </dgm:prSet>
      <dgm:spPr/>
    </dgm:pt>
    <dgm:pt modelId="{728AF0FF-E042-4905-ADB3-2165B2D9EFAA}" type="pres">
      <dgm:prSet presAssocID="{A4DD0BDB-62F1-4EF4-9A7E-43ECED6B6BF5}" presName="sibTrans" presStyleLbl="sibTrans2D1" presStyleIdx="4" presStyleCnt="5"/>
      <dgm:spPr/>
    </dgm:pt>
    <dgm:pt modelId="{ADA1DAC9-7E98-41E8-A291-8D8EA75B2C86}" type="pres">
      <dgm:prSet presAssocID="{A4DD0BDB-62F1-4EF4-9A7E-43ECED6B6BF5}" presName="connectorText" presStyleLbl="sibTrans2D1" presStyleIdx="4" presStyleCnt="5"/>
      <dgm:spPr/>
    </dgm:pt>
    <dgm:pt modelId="{F3695248-793C-4E74-B051-AB7DBF5F766B}" type="pres">
      <dgm:prSet presAssocID="{F7DCB722-D6E6-4ABD-858A-F9256507E530}" presName="node" presStyleLbl="node1" presStyleIdx="5" presStyleCnt="6">
        <dgm:presLayoutVars>
          <dgm:bulletEnabled val="1"/>
        </dgm:presLayoutVars>
      </dgm:prSet>
      <dgm:spPr/>
    </dgm:pt>
  </dgm:ptLst>
  <dgm:cxnLst>
    <dgm:cxn modelId="{E0AE0028-72B5-47AE-88C1-90BC96F9EC08}" type="presOf" srcId="{0E22D0D7-7901-4E27-B3B9-CCD984302FB5}" destId="{7A4A9911-03D1-469C-9153-B3DEBC3C2F3A}" srcOrd="0" destOrd="0" presId="urn:microsoft.com/office/officeart/2005/8/layout/process5"/>
    <dgm:cxn modelId="{A708072B-2C2B-4A28-963A-8C0573015E91}" type="presOf" srcId="{A4DD0BDB-62F1-4EF4-9A7E-43ECED6B6BF5}" destId="{728AF0FF-E042-4905-ADB3-2165B2D9EFAA}" srcOrd="0" destOrd="0" presId="urn:microsoft.com/office/officeart/2005/8/layout/process5"/>
    <dgm:cxn modelId="{08CA4037-CCD2-41D3-A38D-1CAD244606B8}" type="presOf" srcId="{1779CC1A-C99E-479C-A0E6-1A7C43B72FB0}" destId="{7A375A3C-7E69-4A43-B79A-63FCA44ED437}" srcOrd="0" destOrd="0" presId="urn:microsoft.com/office/officeart/2005/8/layout/process5"/>
    <dgm:cxn modelId="{B4325738-2963-463F-B0CA-82DF4800ECE5}" type="presOf" srcId="{0CF9B2CC-A364-4FA1-A294-35B6EF9E0D1D}" destId="{AD1B3F36-5746-464F-85CE-52BF57D3B606}" srcOrd="0" destOrd="0" presId="urn:microsoft.com/office/officeart/2005/8/layout/process5"/>
    <dgm:cxn modelId="{B78BD53D-56EE-495D-8011-1A80043CB5EE}" srcId="{AAF9E57B-C12B-41B4-8562-DF960C4DD2C9}" destId="{20064C92-E212-46F4-87B9-E8CB3F6C8B1D}" srcOrd="3" destOrd="0" parTransId="{D670D31F-9B29-4DEB-990A-FB6D2DB6DA94}" sibTransId="{D0544CEC-0FC7-4052-A85A-F4A68EE0B5FD}"/>
    <dgm:cxn modelId="{15FFD543-324A-462B-85A9-3FDA22D30BE5}" type="presOf" srcId="{5E0BE538-E283-4740-9F36-E7A92EA8BC5E}" destId="{82E34AF5-4E0D-4BE7-A66C-751B31FF28C5}" srcOrd="0" destOrd="0" presId="urn:microsoft.com/office/officeart/2005/8/layout/process5"/>
    <dgm:cxn modelId="{AF1B2365-C0A6-4231-A892-0FB65EDE97E6}" srcId="{AAF9E57B-C12B-41B4-8562-DF960C4DD2C9}" destId="{F7DCB722-D6E6-4ABD-858A-F9256507E530}" srcOrd="5" destOrd="0" parTransId="{A2572132-CB6C-4BD9-9CD9-F23457C1F69D}" sibTransId="{A448FF68-0CDC-43EB-9938-4F9D0C2BBA39}"/>
    <dgm:cxn modelId="{10EE616C-FB10-420F-BED7-0C4658F5BE46}" type="presOf" srcId="{D0544CEC-0FC7-4052-A85A-F4A68EE0B5FD}" destId="{CC21395C-102C-4805-A9A2-5638C64D3435}" srcOrd="1" destOrd="0" presId="urn:microsoft.com/office/officeart/2005/8/layout/process5"/>
    <dgm:cxn modelId="{902E794C-82D7-442C-A528-EAB0984C2612}" type="presOf" srcId="{54B856CA-DE88-4EB6-813F-F0558B5251B5}" destId="{CA7BB7BD-9EA6-4305-A29D-A7676788572A}" srcOrd="0" destOrd="0" presId="urn:microsoft.com/office/officeart/2005/8/layout/process5"/>
    <dgm:cxn modelId="{E05E1E70-7AAA-4BBD-9784-470D10A5E247}" srcId="{AAF9E57B-C12B-41B4-8562-DF960C4DD2C9}" destId="{1779CC1A-C99E-479C-A0E6-1A7C43B72FB0}" srcOrd="0" destOrd="0" parTransId="{C8A45850-E062-4938-A5B0-E403B783B121}" sibTransId="{5E0BE538-E283-4740-9F36-E7A92EA8BC5E}"/>
    <dgm:cxn modelId="{26AD8D51-A881-41F1-8110-C9836B1754F1}" type="presOf" srcId="{20064C92-E212-46F4-87B9-E8CB3F6C8B1D}" destId="{FC704140-5312-404E-90F7-61A60CE06107}" srcOrd="0" destOrd="0" presId="urn:microsoft.com/office/officeart/2005/8/layout/process5"/>
    <dgm:cxn modelId="{7B221B72-62AD-4F7B-AC61-03FC7C9B36C6}" type="presOf" srcId="{54B856CA-DE88-4EB6-813F-F0558B5251B5}" destId="{76C08C78-55D9-4368-AF40-89612E6AD87C}" srcOrd="1" destOrd="0" presId="urn:microsoft.com/office/officeart/2005/8/layout/process5"/>
    <dgm:cxn modelId="{9806C353-268E-40FD-889B-F14359B8EF74}" type="presOf" srcId="{F7DCB722-D6E6-4ABD-858A-F9256507E530}" destId="{F3695248-793C-4E74-B051-AB7DBF5F766B}" srcOrd="0" destOrd="0" presId="urn:microsoft.com/office/officeart/2005/8/layout/process5"/>
    <dgm:cxn modelId="{A0E78692-8297-4049-85ED-2812E1D2B3BF}" srcId="{AAF9E57B-C12B-41B4-8562-DF960C4DD2C9}" destId="{1025DF06-D3D6-4951-AD3B-B990E1BF020B}" srcOrd="2" destOrd="0" parTransId="{7F223B24-6405-437B-B15F-DACD465A8CB1}" sibTransId="{54B856CA-DE88-4EB6-813F-F0558B5251B5}"/>
    <dgm:cxn modelId="{6B482194-5B42-422F-B567-17C49469166E}" srcId="{AAF9E57B-C12B-41B4-8562-DF960C4DD2C9}" destId="{0E22D0D7-7901-4E27-B3B9-CCD984302FB5}" srcOrd="4" destOrd="0" parTransId="{47666822-420B-472B-BCD0-69CB9A321B79}" sibTransId="{A4DD0BDB-62F1-4EF4-9A7E-43ECED6B6BF5}"/>
    <dgm:cxn modelId="{3AF71BAF-8CD2-4CAD-86D3-27D828558CC9}" type="presOf" srcId="{1025DF06-D3D6-4951-AD3B-B990E1BF020B}" destId="{3A9697CE-C196-419B-A4C4-DDF4C4736A2A}" srcOrd="0" destOrd="0" presId="urn:microsoft.com/office/officeart/2005/8/layout/process5"/>
    <dgm:cxn modelId="{C7D599D3-60FC-42FE-A3E3-635F0A0C85B6}" type="presOf" srcId="{D0544CEC-0FC7-4052-A85A-F4A68EE0B5FD}" destId="{35C35CD5-57B0-49D5-B69F-A766E2D7A696}" srcOrd="0" destOrd="0" presId="urn:microsoft.com/office/officeart/2005/8/layout/process5"/>
    <dgm:cxn modelId="{4BEDA4D9-FA38-404D-9E0C-E9BE1840FC96}" type="presOf" srcId="{2F502F51-C6FE-41C0-A219-8B291B9E31AB}" destId="{AE30079B-56FA-4DF5-9604-FD53DD8A76F9}" srcOrd="0" destOrd="0" presId="urn:microsoft.com/office/officeart/2005/8/layout/process5"/>
    <dgm:cxn modelId="{7A9F75E3-CD4B-43E3-B561-DE8974CC2BAA}" type="presOf" srcId="{A4DD0BDB-62F1-4EF4-9A7E-43ECED6B6BF5}" destId="{ADA1DAC9-7E98-41E8-A291-8D8EA75B2C86}" srcOrd="1" destOrd="0" presId="urn:microsoft.com/office/officeart/2005/8/layout/process5"/>
    <dgm:cxn modelId="{B1FBB5E3-4E1F-4C09-A4BD-AFC478C2AED3}" type="presOf" srcId="{2F502F51-C6FE-41C0-A219-8B291B9E31AB}" destId="{BA0A1D5E-0635-425B-B401-81EFBE95B020}" srcOrd="1" destOrd="0" presId="urn:microsoft.com/office/officeart/2005/8/layout/process5"/>
    <dgm:cxn modelId="{B25A15E7-92E5-48C8-8B08-2894CFBBB58A}" type="presOf" srcId="{5E0BE538-E283-4740-9F36-E7A92EA8BC5E}" destId="{8816FD88-5F0B-4485-8E8D-29697837C711}" srcOrd="1" destOrd="0" presId="urn:microsoft.com/office/officeart/2005/8/layout/process5"/>
    <dgm:cxn modelId="{7F4403E8-A2D0-4DE4-B5F0-DF5841F36A27}" type="presOf" srcId="{AAF9E57B-C12B-41B4-8562-DF960C4DD2C9}" destId="{E3A1C433-7869-4B77-932B-7D4E8F8DB377}" srcOrd="0" destOrd="0" presId="urn:microsoft.com/office/officeart/2005/8/layout/process5"/>
    <dgm:cxn modelId="{D506A4F5-C5C8-4929-A823-5D5643ED83C9}" srcId="{AAF9E57B-C12B-41B4-8562-DF960C4DD2C9}" destId="{0CF9B2CC-A364-4FA1-A294-35B6EF9E0D1D}" srcOrd="1" destOrd="0" parTransId="{43325696-9717-4D9D-8EBF-7CFC9DD42999}" sibTransId="{2F502F51-C6FE-41C0-A219-8B291B9E31AB}"/>
    <dgm:cxn modelId="{5FD6E829-E7CE-46B6-AE01-F2D90A43E171}" type="presParOf" srcId="{E3A1C433-7869-4B77-932B-7D4E8F8DB377}" destId="{7A375A3C-7E69-4A43-B79A-63FCA44ED437}" srcOrd="0" destOrd="0" presId="urn:microsoft.com/office/officeart/2005/8/layout/process5"/>
    <dgm:cxn modelId="{E46BD106-6DC3-4F2A-98BE-1068551146B3}" type="presParOf" srcId="{E3A1C433-7869-4B77-932B-7D4E8F8DB377}" destId="{82E34AF5-4E0D-4BE7-A66C-751B31FF28C5}" srcOrd="1" destOrd="0" presId="urn:microsoft.com/office/officeart/2005/8/layout/process5"/>
    <dgm:cxn modelId="{1E346229-CC53-450E-B146-37171910ADB9}" type="presParOf" srcId="{82E34AF5-4E0D-4BE7-A66C-751B31FF28C5}" destId="{8816FD88-5F0B-4485-8E8D-29697837C711}" srcOrd="0" destOrd="0" presId="urn:microsoft.com/office/officeart/2005/8/layout/process5"/>
    <dgm:cxn modelId="{0F527647-F914-4D5D-B10B-DBE10298AB90}" type="presParOf" srcId="{E3A1C433-7869-4B77-932B-7D4E8F8DB377}" destId="{AD1B3F36-5746-464F-85CE-52BF57D3B606}" srcOrd="2" destOrd="0" presId="urn:microsoft.com/office/officeart/2005/8/layout/process5"/>
    <dgm:cxn modelId="{19CF4849-8AD2-4F5B-B6A5-AA0AFA63DB0E}" type="presParOf" srcId="{E3A1C433-7869-4B77-932B-7D4E8F8DB377}" destId="{AE30079B-56FA-4DF5-9604-FD53DD8A76F9}" srcOrd="3" destOrd="0" presId="urn:microsoft.com/office/officeart/2005/8/layout/process5"/>
    <dgm:cxn modelId="{5D255AF5-AA2F-41B4-A3E9-10F793E49CED}" type="presParOf" srcId="{AE30079B-56FA-4DF5-9604-FD53DD8A76F9}" destId="{BA0A1D5E-0635-425B-B401-81EFBE95B020}" srcOrd="0" destOrd="0" presId="urn:microsoft.com/office/officeart/2005/8/layout/process5"/>
    <dgm:cxn modelId="{A00EAA33-D1ED-4410-A7C6-FCE3CC800593}" type="presParOf" srcId="{E3A1C433-7869-4B77-932B-7D4E8F8DB377}" destId="{3A9697CE-C196-419B-A4C4-DDF4C4736A2A}" srcOrd="4" destOrd="0" presId="urn:microsoft.com/office/officeart/2005/8/layout/process5"/>
    <dgm:cxn modelId="{18D38712-EFEE-43A6-A43C-354FD85ECFDF}" type="presParOf" srcId="{E3A1C433-7869-4B77-932B-7D4E8F8DB377}" destId="{CA7BB7BD-9EA6-4305-A29D-A7676788572A}" srcOrd="5" destOrd="0" presId="urn:microsoft.com/office/officeart/2005/8/layout/process5"/>
    <dgm:cxn modelId="{7B8F66CE-5851-44DB-968F-D948F89E60D3}" type="presParOf" srcId="{CA7BB7BD-9EA6-4305-A29D-A7676788572A}" destId="{76C08C78-55D9-4368-AF40-89612E6AD87C}" srcOrd="0" destOrd="0" presId="urn:microsoft.com/office/officeart/2005/8/layout/process5"/>
    <dgm:cxn modelId="{BF8E5E30-4B67-4D2F-8C9D-EF2DDFB4A05D}" type="presParOf" srcId="{E3A1C433-7869-4B77-932B-7D4E8F8DB377}" destId="{FC704140-5312-404E-90F7-61A60CE06107}" srcOrd="6" destOrd="0" presId="urn:microsoft.com/office/officeart/2005/8/layout/process5"/>
    <dgm:cxn modelId="{EB7562EF-94FC-4E39-A166-CB93B47FEFF4}" type="presParOf" srcId="{E3A1C433-7869-4B77-932B-7D4E8F8DB377}" destId="{35C35CD5-57B0-49D5-B69F-A766E2D7A696}" srcOrd="7" destOrd="0" presId="urn:microsoft.com/office/officeart/2005/8/layout/process5"/>
    <dgm:cxn modelId="{7638E461-9664-4998-8486-54D33563E3EC}" type="presParOf" srcId="{35C35CD5-57B0-49D5-B69F-A766E2D7A696}" destId="{CC21395C-102C-4805-A9A2-5638C64D3435}" srcOrd="0" destOrd="0" presId="urn:microsoft.com/office/officeart/2005/8/layout/process5"/>
    <dgm:cxn modelId="{1449A2AD-E1A5-4892-81E2-E362118D496F}" type="presParOf" srcId="{E3A1C433-7869-4B77-932B-7D4E8F8DB377}" destId="{7A4A9911-03D1-469C-9153-B3DEBC3C2F3A}" srcOrd="8" destOrd="0" presId="urn:microsoft.com/office/officeart/2005/8/layout/process5"/>
    <dgm:cxn modelId="{DAC8029B-2C36-4D45-A9AB-EABACB50A154}" type="presParOf" srcId="{E3A1C433-7869-4B77-932B-7D4E8F8DB377}" destId="{728AF0FF-E042-4905-ADB3-2165B2D9EFAA}" srcOrd="9" destOrd="0" presId="urn:microsoft.com/office/officeart/2005/8/layout/process5"/>
    <dgm:cxn modelId="{D3265A11-EF58-4EE9-8F9D-CBC51DF62740}" type="presParOf" srcId="{728AF0FF-E042-4905-ADB3-2165B2D9EFAA}" destId="{ADA1DAC9-7E98-41E8-A291-8D8EA75B2C86}" srcOrd="0" destOrd="0" presId="urn:microsoft.com/office/officeart/2005/8/layout/process5"/>
    <dgm:cxn modelId="{69496DD6-F5C1-4F78-9CA1-9817C7C42F31}" type="presParOf" srcId="{E3A1C433-7869-4B77-932B-7D4E8F8DB377}" destId="{F3695248-793C-4E74-B051-AB7DBF5F766B}"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D21104-874F-44E5-BD32-1716D7B0D819}"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DE0FDBB0-9F25-4390-8798-536986482B56}">
      <dgm:prSet/>
      <dgm:spPr/>
      <dgm:t>
        <a:bodyPr/>
        <a:lstStyle/>
        <a:p>
          <a:r>
            <a:rPr lang="en-US" b="0" i="0" dirty="0"/>
            <a:t>Data sources: We collected data from  Dataset collected from Kaggle </a:t>
          </a:r>
          <a:r>
            <a:rPr lang="en-US" b="0" i="0" dirty="0" err="1"/>
            <a:t>Datasets.Link</a:t>
          </a:r>
          <a:r>
            <a:rPr lang="en-US" b="0" i="0" dirty="0"/>
            <a:t>: </a:t>
          </a:r>
          <a:r>
            <a:rPr lang="en-US" b="0" i="0" u="sng" dirty="0">
              <a:hlinkClick xmlns:r="http://schemas.openxmlformats.org/officeDocument/2006/relationships" r:id="rId1"/>
            </a:rPr>
            <a:t>https://www.kaggle.com/teejmahal20/airline-passenger-satisfaction</a:t>
          </a:r>
          <a:endParaRPr lang="en-US" dirty="0"/>
        </a:p>
      </dgm:t>
    </dgm:pt>
    <dgm:pt modelId="{E522E9D2-6CE9-4ADE-B667-02BFD1D0C6C7}" type="parTrans" cxnId="{CA7990B6-8900-43F9-A131-ACBC9DC81CEC}">
      <dgm:prSet/>
      <dgm:spPr/>
      <dgm:t>
        <a:bodyPr/>
        <a:lstStyle/>
        <a:p>
          <a:endParaRPr lang="en-US"/>
        </a:p>
      </dgm:t>
    </dgm:pt>
    <dgm:pt modelId="{78F71976-1F51-4D31-9D0D-F9F9E5C706BC}" type="sibTrans" cxnId="{CA7990B6-8900-43F9-A131-ACBC9DC81CEC}">
      <dgm:prSet/>
      <dgm:spPr/>
      <dgm:t>
        <a:bodyPr/>
        <a:lstStyle/>
        <a:p>
          <a:endParaRPr lang="en-US"/>
        </a:p>
      </dgm:t>
    </dgm:pt>
    <dgm:pt modelId="{A2F22BB3-339F-48A1-A542-97226961C479}">
      <dgm:prSet/>
      <dgm:spPr/>
      <dgm:t>
        <a:bodyPr/>
        <a:lstStyle/>
        <a:p>
          <a:r>
            <a:rPr lang="en-US" b="0" i="0" dirty="0"/>
            <a:t>Data Cleaning: This involved removing duplicates and addressing missing values to ensure data quality.</a:t>
          </a:r>
          <a:endParaRPr lang="en-US" dirty="0"/>
        </a:p>
      </dgm:t>
    </dgm:pt>
    <dgm:pt modelId="{ACB78AC2-9263-4A6F-89C7-264C78A0889D}" type="parTrans" cxnId="{4AF631A6-E1F0-449B-80BF-68ACD61EA220}">
      <dgm:prSet/>
      <dgm:spPr/>
      <dgm:t>
        <a:bodyPr/>
        <a:lstStyle/>
        <a:p>
          <a:endParaRPr lang="en-US"/>
        </a:p>
      </dgm:t>
    </dgm:pt>
    <dgm:pt modelId="{5F297843-707D-4651-B0DA-A48870BED86E}" type="sibTrans" cxnId="{4AF631A6-E1F0-449B-80BF-68ACD61EA220}">
      <dgm:prSet/>
      <dgm:spPr/>
      <dgm:t>
        <a:bodyPr/>
        <a:lstStyle/>
        <a:p>
          <a:endParaRPr lang="en-US"/>
        </a:p>
      </dgm:t>
    </dgm:pt>
    <dgm:pt modelId="{A45785FF-F032-4526-9856-DCC06B2FD445}">
      <dgm:prSet/>
      <dgm:spPr/>
      <dgm:t>
        <a:bodyPr/>
        <a:lstStyle/>
        <a:p>
          <a:r>
            <a:rPr lang="en-US" b="0" i="0"/>
            <a:t>Data Transformation: Standardization and normalization made data consistent and suitable for analysis.</a:t>
          </a:r>
          <a:endParaRPr lang="en-US"/>
        </a:p>
      </dgm:t>
    </dgm:pt>
    <dgm:pt modelId="{52DD0299-E03B-4F1E-96E6-3C60CD803EC8}" type="parTrans" cxnId="{0A638707-4588-440B-B952-B4589F37E93C}">
      <dgm:prSet/>
      <dgm:spPr/>
      <dgm:t>
        <a:bodyPr/>
        <a:lstStyle/>
        <a:p>
          <a:endParaRPr lang="en-US"/>
        </a:p>
      </dgm:t>
    </dgm:pt>
    <dgm:pt modelId="{499C7A52-1359-4E51-BFF5-70F1136D0B10}" type="sibTrans" cxnId="{0A638707-4588-440B-B952-B4589F37E93C}">
      <dgm:prSet/>
      <dgm:spPr/>
      <dgm:t>
        <a:bodyPr/>
        <a:lstStyle/>
        <a:p>
          <a:endParaRPr lang="en-US"/>
        </a:p>
      </dgm:t>
    </dgm:pt>
    <dgm:pt modelId="{3C16FC49-CBDB-4F5E-A6C9-6EC79645406D}">
      <dgm:prSet/>
      <dgm:spPr/>
      <dgm:t>
        <a:bodyPr/>
        <a:lstStyle/>
        <a:p>
          <a:r>
            <a:rPr lang="en-US" b="0" i="0"/>
            <a:t>Data Integration: We combined data from multiple sources to provide a holistic perspective.</a:t>
          </a:r>
          <a:endParaRPr lang="en-US"/>
        </a:p>
      </dgm:t>
    </dgm:pt>
    <dgm:pt modelId="{4A814E69-90CF-4414-8590-A232B13362CB}" type="parTrans" cxnId="{E0F53B9C-B3A9-40ED-815C-84B8FB14DFCC}">
      <dgm:prSet/>
      <dgm:spPr/>
      <dgm:t>
        <a:bodyPr/>
        <a:lstStyle/>
        <a:p>
          <a:endParaRPr lang="en-US"/>
        </a:p>
      </dgm:t>
    </dgm:pt>
    <dgm:pt modelId="{BAEC9FEE-3896-47BA-B865-3497A0F03EA4}" type="sibTrans" cxnId="{E0F53B9C-B3A9-40ED-815C-84B8FB14DFCC}">
      <dgm:prSet/>
      <dgm:spPr/>
      <dgm:t>
        <a:bodyPr/>
        <a:lstStyle/>
        <a:p>
          <a:endParaRPr lang="en-US"/>
        </a:p>
      </dgm:t>
    </dgm:pt>
    <dgm:pt modelId="{44164DC6-6DD1-47F8-96FE-11125745F815}" type="pres">
      <dgm:prSet presAssocID="{74D21104-874F-44E5-BD32-1716D7B0D819}" presName="outerComposite" presStyleCnt="0">
        <dgm:presLayoutVars>
          <dgm:chMax val="5"/>
          <dgm:dir/>
          <dgm:resizeHandles val="exact"/>
        </dgm:presLayoutVars>
      </dgm:prSet>
      <dgm:spPr/>
    </dgm:pt>
    <dgm:pt modelId="{BEF46364-3114-4F87-9BBA-67ED42ECAEB5}" type="pres">
      <dgm:prSet presAssocID="{74D21104-874F-44E5-BD32-1716D7B0D819}" presName="dummyMaxCanvas" presStyleCnt="0">
        <dgm:presLayoutVars/>
      </dgm:prSet>
      <dgm:spPr/>
    </dgm:pt>
    <dgm:pt modelId="{4B7EBD90-E131-4956-A773-EF7023BC0617}" type="pres">
      <dgm:prSet presAssocID="{74D21104-874F-44E5-BD32-1716D7B0D819}" presName="FourNodes_1" presStyleLbl="node1" presStyleIdx="0" presStyleCnt="4">
        <dgm:presLayoutVars>
          <dgm:bulletEnabled val="1"/>
        </dgm:presLayoutVars>
      </dgm:prSet>
      <dgm:spPr/>
    </dgm:pt>
    <dgm:pt modelId="{F25F855E-C872-47F0-97DD-BFDD2A0ED36A}" type="pres">
      <dgm:prSet presAssocID="{74D21104-874F-44E5-BD32-1716D7B0D819}" presName="FourNodes_2" presStyleLbl="node1" presStyleIdx="1" presStyleCnt="4">
        <dgm:presLayoutVars>
          <dgm:bulletEnabled val="1"/>
        </dgm:presLayoutVars>
      </dgm:prSet>
      <dgm:spPr/>
    </dgm:pt>
    <dgm:pt modelId="{B6D68C47-BE58-4FEC-B38B-E57283E9414C}" type="pres">
      <dgm:prSet presAssocID="{74D21104-874F-44E5-BD32-1716D7B0D819}" presName="FourNodes_3" presStyleLbl="node1" presStyleIdx="2" presStyleCnt="4">
        <dgm:presLayoutVars>
          <dgm:bulletEnabled val="1"/>
        </dgm:presLayoutVars>
      </dgm:prSet>
      <dgm:spPr/>
    </dgm:pt>
    <dgm:pt modelId="{8D9A70AC-9BF6-4EFD-8326-35D834098DB3}" type="pres">
      <dgm:prSet presAssocID="{74D21104-874F-44E5-BD32-1716D7B0D819}" presName="FourNodes_4" presStyleLbl="node1" presStyleIdx="3" presStyleCnt="4">
        <dgm:presLayoutVars>
          <dgm:bulletEnabled val="1"/>
        </dgm:presLayoutVars>
      </dgm:prSet>
      <dgm:spPr/>
    </dgm:pt>
    <dgm:pt modelId="{283600B4-395A-4067-94B4-274D19C72A30}" type="pres">
      <dgm:prSet presAssocID="{74D21104-874F-44E5-BD32-1716D7B0D819}" presName="FourConn_1-2" presStyleLbl="fgAccFollowNode1" presStyleIdx="0" presStyleCnt="3">
        <dgm:presLayoutVars>
          <dgm:bulletEnabled val="1"/>
        </dgm:presLayoutVars>
      </dgm:prSet>
      <dgm:spPr/>
    </dgm:pt>
    <dgm:pt modelId="{BF88F856-2D12-4707-A921-8450143A4DBD}" type="pres">
      <dgm:prSet presAssocID="{74D21104-874F-44E5-BD32-1716D7B0D819}" presName="FourConn_2-3" presStyleLbl="fgAccFollowNode1" presStyleIdx="1" presStyleCnt="3">
        <dgm:presLayoutVars>
          <dgm:bulletEnabled val="1"/>
        </dgm:presLayoutVars>
      </dgm:prSet>
      <dgm:spPr/>
    </dgm:pt>
    <dgm:pt modelId="{2898FFE7-D736-4E93-833A-AC51956AB1A3}" type="pres">
      <dgm:prSet presAssocID="{74D21104-874F-44E5-BD32-1716D7B0D819}" presName="FourConn_3-4" presStyleLbl="fgAccFollowNode1" presStyleIdx="2" presStyleCnt="3">
        <dgm:presLayoutVars>
          <dgm:bulletEnabled val="1"/>
        </dgm:presLayoutVars>
      </dgm:prSet>
      <dgm:spPr/>
    </dgm:pt>
    <dgm:pt modelId="{A17463AC-1C47-4FE9-8A7E-7BE6DF1367B6}" type="pres">
      <dgm:prSet presAssocID="{74D21104-874F-44E5-BD32-1716D7B0D819}" presName="FourNodes_1_text" presStyleLbl="node1" presStyleIdx="3" presStyleCnt="4">
        <dgm:presLayoutVars>
          <dgm:bulletEnabled val="1"/>
        </dgm:presLayoutVars>
      </dgm:prSet>
      <dgm:spPr/>
    </dgm:pt>
    <dgm:pt modelId="{FDA3B021-B427-48BA-A441-196C346ADC4B}" type="pres">
      <dgm:prSet presAssocID="{74D21104-874F-44E5-BD32-1716D7B0D819}" presName="FourNodes_2_text" presStyleLbl="node1" presStyleIdx="3" presStyleCnt="4">
        <dgm:presLayoutVars>
          <dgm:bulletEnabled val="1"/>
        </dgm:presLayoutVars>
      </dgm:prSet>
      <dgm:spPr/>
    </dgm:pt>
    <dgm:pt modelId="{A50F916E-0CB5-4141-AAF6-F29CAD332099}" type="pres">
      <dgm:prSet presAssocID="{74D21104-874F-44E5-BD32-1716D7B0D819}" presName="FourNodes_3_text" presStyleLbl="node1" presStyleIdx="3" presStyleCnt="4">
        <dgm:presLayoutVars>
          <dgm:bulletEnabled val="1"/>
        </dgm:presLayoutVars>
      </dgm:prSet>
      <dgm:spPr/>
    </dgm:pt>
    <dgm:pt modelId="{97989F26-4E25-49F3-9D58-31FAA2A1F298}" type="pres">
      <dgm:prSet presAssocID="{74D21104-874F-44E5-BD32-1716D7B0D819}" presName="FourNodes_4_text" presStyleLbl="node1" presStyleIdx="3" presStyleCnt="4">
        <dgm:presLayoutVars>
          <dgm:bulletEnabled val="1"/>
        </dgm:presLayoutVars>
      </dgm:prSet>
      <dgm:spPr/>
    </dgm:pt>
  </dgm:ptLst>
  <dgm:cxnLst>
    <dgm:cxn modelId="{0A638707-4588-440B-B952-B4589F37E93C}" srcId="{74D21104-874F-44E5-BD32-1716D7B0D819}" destId="{A45785FF-F032-4526-9856-DCC06B2FD445}" srcOrd="2" destOrd="0" parTransId="{52DD0299-E03B-4F1E-96E6-3C60CD803EC8}" sibTransId="{499C7A52-1359-4E51-BFF5-70F1136D0B10}"/>
    <dgm:cxn modelId="{FC386417-C54A-4E6D-8344-CBA6EC76CE69}" type="presOf" srcId="{78F71976-1F51-4D31-9D0D-F9F9E5C706BC}" destId="{283600B4-395A-4067-94B4-274D19C72A30}" srcOrd="0" destOrd="0" presId="urn:microsoft.com/office/officeart/2005/8/layout/vProcess5"/>
    <dgm:cxn modelId="{3ED51E2C-1031-48EB-AF24-8CCCAFFBA668}" type="presOf" srcId="{A45785FF-F032-4526-9856-DCC06B2FD445}" destId="{B6D68C47-BE58-4FEC-B38B-E57283E9414C}" srcOrd="0" destOrd="0" presId="urn:microsoft.com/office/officeart/2005/8/layout/vProcess5"/>
    <dgm:cxn modelId="{2A2E0634-69A3-4CCB-97A3-F48F27DD5719}" type="presOf" srcId="{A2F22BB3-339F-48A1-A542-97226961C479}" destId="{F25F855E-C872-47F0-97DD-BFDD2A0ED36A}" srcOrd="0" destOrd="0" presId="urn:microsoft.com/office/officeart/2005/8/layout/vProcess5"/>
    <dgm:cxn modelId="{BCEFF662-0FDC-42AD-B0F8-364AC8604F94}" type="presOf" srcId="{A2F22BB3-339F-48A1-A542-97226961C479}" destId="{FDA3B021-B427-48BA-A441-196C346ADC4B}" srcOrd="1" destOrd="0" presId="urn:microsoft.com/office/officeart/2005/8/layout/vProcess5"/>
    <dgm:cxn modelId="{37C35B69-6D8F-4666-AA7F-719C318749EF}" type="presOf" srcId="{A45785FF-F032-4526-9856-DCC06B2FD445}" destId="{A50F916E-0CB5-4141-AAF6-F29CAD332099}" srcOrd="1" destOrd="0" presId="urn:microsoft.com/office/officeart/2005/8/layout/vProcess5"/>
    <dgm:cxn modelId="{51DAE871-BFE4-4993-B6ED-FAC0F91A9F99}" type="presOf" srcId="{74D21104-874F-44E5-BD32-1716D7B0D819}" destId="{44164DC6-6DD1-47F8-96FE-11125745F815}" srcOrd="0" destOrd="0" presId="urn:microsoft.com/office/officeart/2005/8/layout/vProcess5"/>
    <dgm:cxn modelId="{E0F53B9C-B3A9-40ED-815C-84B8FB14DFCC}" srcId="{74D21104-874F-44E5-BD32-1716D7B0D819}" destId="{3C16FC49-CBDB-4F5E-A6C9-6EC79645406D}" srcOrd="3" destOrd="0" parTransId="{4A814E69-90CF-4414-8590-A232B13362CB}" sibTransId="{BAEC9FEE-3896-47BA-B865-3497A0F03EA4}"/>
    <dgm:cxn modelId="{E963979C-395B-4DA0-B93E-3A56891F356A}" type="presOf" srcId="{499C7A52-1359-4E51-BFF5-70F1136D0B10}" destId="{2898FFE7-D736-4E93-833A-AC51956AB1A3}" srcOrd="0" destOrd="0" presId="urn:microsoft.com/office/officeart/2005/8/layout/vProcess5"/>
    <dgm:cxn modelId="{4AF631A6-E1F0-449B-80BF-68ACD61EA220}" srcId="{74D21104-874F-44E5-BD32-1716D7B0D819}" destId="{A2F22BB3-339F-48A1-A542-97226961C479}" srcOrd="1" destOrd="0" parTransId="{ACB78AC2-9263-4A6F-89C7-264C78A0889D}" sibTransId="{5F297843-707D-4651-B0DA-A48870BED86E}"/>
    <dgm:cxn modelId="{E34459B3-802A-4941-BC79-33EC702312B7}" type="presOf" srcId="{5F297843-707D-4651-B0DA-A48870BED86E}" destId="{BF88F856-2D12-4707-A921-8450143A4DBD}" srcOrd="0" destOrd="0" presId="urn:microsoft.com/office/officeart/2005/8/layout/vProcess5"/>
    <dgm:cxn modelId="{CA7990B6-8900-43F9-A131-ACBC9DC81CEC}" srcId="{74D21104-874F-44E5-BD32-1716D7B0D819}" destId="{DE0FDBB0-9F25-4390-8798-536986482B56}" srcOrd="0" destOrd="0" parTransId="{E522E9D2-6CE9-4ADE-B667-02BFD1D0C6C7}" sibTransId="{78F71976-1F51-4D31-9D0D-F9F9E5C706BC}"/>
    <dgm:cxn modelId="{2D0296E5-6853-48F4-B65C-0927422AF155}" type="presOf" srcId="{3C16FC49-CBDB-4F5E-A6C9-6EC79645406D}" destId="{8D9A70AC-9BF6-4EFD-8326-35D834098DB3}" srcOrd="0" destOrd="0" presId="urn:microsoft.com/office/officeart/2005/8/layout/vProcess5"/>
    <dgm:cxn modelId="{1E9957E8-F570-434F-ABAE-6A271A116B6A}" type="presOf" srcId="{DE0FDBB0-9F25-4390-8798-536986482B56}" destId="{A17463AC-1C47-4FE9-8A7E-7BE6DF1367B6}" srcOrd="1" destOrd="0" presId="urn:microsoft.com/office/officeart/2005/8/layout/vProcess5"/>
    <dgm:cxn modelId="{956881F0-F922-4BDD-A4BD-8F0D4F3C6816}" type="presOf" srcId="{DE0FDBB0-9F25-4390-8798-536986482B56}" destId="{4B7EBD90-E131-4956-A773-EF7023BC0617}" srcOrd="0" destOrd="0" presId="urn:microsoft.com/office/officeart/2005/8/layout/vProcess5"/>
    <dgm:cxn modelId="{112C59F6-AD53-4928-87A0-A47F7850499C}" type="presOf" srcId="{3C16FC49-CBDB-4F5E-A6C9-6EC79645406D}" destId="{97989F26-4E25-49F3-9D58-31FAA2A1F298}" srcOrd="1" destOrd="0" presId="urn:microsoft.com/office/officeart/2005/8/layout/vProcess5"/>
    <dgm:cxn modelId="{5CC50EE5-71DE-4441-BE56-2857DC99FF79}" type="presParOf" srcId="{44164DC6-6DD1-47F8-96FE-11125745F815}" destId="{BEF46364-3114-4F87-9BBA-67ED42ECAEB5}" srcOrd="0" destOrd="0" presId="urn:microsoft.com/office/officeart/2005/8/layout/vProcess5"/>
    <dgm:cxn modelId="{C4C51F11-E60C-4DBC-BA41-ABEA240FB6D7}" type="presParOf" srcId="{44164DC6-6DD1-47F8-96FE-11125745F815}" destId="{4B7EBD90-E131-4956-A773-EF7023BC0617}" srcOrd="1" destOrd="0" presId="urn:microsoft.com/office/officeart/2005/8/layout/vProcess5"/>
    <dgm:cxn modelId="{BCF6693D-2B8A-49F6-AF55-BB0522F25C26}" type="presParOf" srcId="{44164DC6-6DD1-47F8-96FE-11125745F815}" destId="{F25F855E-C872-47F0-97DD-BFDD2A0ED36A}" srcOrd="2" destOrd="0" presId="urn:microsoft.com/office/officeart/2005/8/layout/vProcess5"/>
    <dgm:cxn modelId="{95CF1468-7B20-4585-8A22-A8C4D6BB18EE}" type="presParOf" srcId="{44164DC6-6DD1-47F8-96FE-11125745F815}" destId="{B6D68C47-BE58-4FEC-B38B-E57283E9414C}" srcOrd="3" destOrd="0" presId="urn:microsoft.com/office/officeart/2005/8/layout/vProcess5"/>
    <dgm:cxn modelId="{F9B7FFDC-33E5-4659-BDDE-1E9FBD21028A}" type="presParOf" srcId="{44164DC6-6DD1-47F8-96FE-11125745F815}" destId="{8D9A70AC-9BF6-4EFD-8326-35D834098DB3}" srcOrd="4" destOrd="0" presId="urn:microsoft.com/office/officeart/2005/8/layout/vProcess5"/>
    <dgm:cxn modelId="{45B76178-CAFF-43DA-81C2-22B6191C9208}" type="presParOf" srcId="{44164DC6-6DD1-47F8-96FE-11125745F815}" destId="{283600B4-395A-4067-94B4-274D19C72A30}" srcOrd="5" destOrd="0" presId="urn:microsoft.com/office/officeart/2005/8/layout/vProcess5"/>
    <dgm:cxn modelId="{EE41E824-71BC-4AC0-B68F-881F814C9BDD}" type="presParOf" srcId="{44164DC6-6DD1-47F8-96FE-11125745F815}" destId="{BF88F856-2D12-4707-A921-8450143A4DBD}" srcOrd="6" destOrd="0" presId="urn:microsoft.com/office/officeart/2005/8/layout/vProcess5"/>
    <dgm:cxn modelId="{9544D028-1226-4890-818A-90434ACD4D7A}" type="presParOf" srcId="{44164DC6-6DD1-47F8-96FE-11125745F815}" destId="{2898FFE7-D736-4E93-833A-AC51956AB1A3}" srcOrd="7" destOrd="0" presId="urn:microsoft.com/office/officeart/2005/8/layout/vProcess5"/>
    <dgm:cxn modelId="{48E71564-6E2F-4C3C-B9ED-BE54F3E07118}" type="presParOf" srcId="{44164DC6-6DD1-47F8-96FE-11125745F815}" destId="{A17463AC-1C47-4FE9-8A7E-7BE6DF1367B6}" srcOrd="8" destOrd="0" presId="urn:microsoft.com/office/officeart/2005/8/layout/vProcess5"/>
    <dgm:cxn modelId="{AE24B753-484D-405D-9E63-0A47BC67E42C}" type="presParOf" srcId="{44164DC6-6DD1-47F8-96FE-11125745F815}" destId="{FDA3B021-B427-48BA-A441-196C346ADC4B}" srcOrd="9" destOrd="0" presId="urn:microsoft.com/office/officeart/2005/8/layout/vProcess5"/>
    <dgm:cxn modelId="{F4FE1C79-C555-4523-B83A-7CE39F65B635}" type="presParOf" srcId="{44164DC6-6DD1-47F8-96FE-11125745F815}" destId="{A50F916E-0CB5-4141-AAF6-F29CAD332099}" srcOrd="10" destOrd="0" presId="urn:microsoft.com/office/officeart/2005/8/layout/vProcess5"/>
    <dgm:cxn modelId="{1486AFB4-17BF-46C5-9013-DAF932ADB5A4}" type="presParOf" srcId="{44164DC6-6DD1-47F8-96FE-11125745F815}" destId="{97989F26-4E25-49F3-9D58-31FAA2A1F298}"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9B3C26E-889D-4793-A643-D63559C6F69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BF60725-4C5A-4FF3-B6A6-4235243A551A}">
      <dgm:prSet/>
      <dgm:spPr/>
      <dgm:t>
        <a:bodyPr/>
        <a:lstStyle/>
        <a:p>
          <a:pPr>
            <a:lnSpc>
              <a:spcPct val="100000"/>
            </a:lnSpc>
          </a:pPr>
          <a:r>
            <a:rPr lang="en-US" b="0" i="0"/>
            <a:t>Selecting relevant features: We identified critical features influencing satisfaction, helping reduce the dimensionality.</a:t>
          </a:r>
          <a:endParaRPr lang="en-US"/>
        </a:p>
      </dgm:t>
    </dgm:pt>
    <dgm:pt modelId="{D7686A54-1A48-48C7-8C56-0F7125B8F32C}" type="parTrans" cxnId="{17C6BA0C-EF43-407A-953B-C6151FBE820B}">
      <dgm:prSet/>
      <dgm:spPr/>
      <dgm:t>
        <a:bodyPr/>
        <a:lstStyle/>
        <a:p>
          <a:endParaRPr lang="en-US"/>
        </a:p>
      </dgm:t>
    </dgm:pt>
    <dgm:pt modelId="{EC175441-199F-48E8-8DD4-CC07E3B8FD0E}" type="sibTrans" cxnId="{17C6BA0C-EF43-407A-953B-C6151FBE820B}">
      <dgm:prSet/>
      <dgm:spPr/>
      <dgm:t>
        <a:bodyPr/>
        <a:lstStyle/>
        <a:p>
          <a:endParaRPr lang="en-US"/>
        </a:p>
      </dgm:t>
    </dgm:pt>
    <dgm:pt modelId="{AEB8EB2E-EEA0-4EBE-BD70-45EA74CCF142}">
      <dgm:prSet/>
      <dgm:spPr/>
      <dgm:t>
        <a:bodyPr/>
        <a:lstStyle/>
        <a:p>
          <a:pPr>
            <a:lnSpc>
              <a:spcPct val="100000"/>
            </a:lnSpc>
          </a:pPr>
          <a:r>
            <a:rPr lang="en-US" b="0" i="0"/>
            <a:t>Reducing dimensionality: This process simplified complex data, making it more manageable.</a:t>
          </a:r>
          <a:endParaRPr lang="en-US"/>
        </a:p>
      </dgm:t>
    </dgm:pt>
    <dgm:pt modelId="{EC77240B-4288-46F4-BB9D-8FFEFCB9C072}" type="parTrans" cxnId="{AD37B4CE-C7E7-4177-940B-33BEF72D155F}">
      <dgm:prSet/>
      <dgm:spPr/>
      <dgm:t>
        <a:bodyPr/>
        <a:lstStyle/>
        <a:p>
          <a:endParaRPr lang="en-US"/>
        </a:p>
      </dgm:t>
    </dgm:pt>
    <dgm:pt modelId="{C87EB3DE-CA80-428E-824B-B25923CF7681}" type="sibTrans" cxnId="{AD37B4CE-C7E7-4177-940B-33BEF72D155F}">
      <dgm:prSet/>
      <dgm:spPr/>
      <dgm:t>
        <a:bodyPr/>
        <a:lstStyle/>
        <a:p>
          <a:endParaRPr lang="en-US"/>
        </a:p>
      </dgm:t>
    </dgm:pt>
    <dgm:pt modelId="{008B6B75-9BB9-4422-864A-1061D974D5B9}">
      <dgm:prSet/>
      <dgm:spPr/>
      <dgm:t>
        <a:bodyPr/>
        <a:lstStyle/>
        <a:p>
          <a:pPr>
            <a:lnSpc>
              <a:spcPct val="100000"/>
            </a:lnSpc>
          </a:pPr>
          <a:r>
            <a:rPr lang="en-US" b="0" i="0"/>
            <a:t>Techniques used: Our methods included correlation analysis, feature importance ranking, and principal component analysis (PCA).</a:t>
          </a:r>
          <a:endParaRPr lang="en-US"/>
        </a:p>
      </dgm:t>
    </dgm:pt>
    <dgm:pt modelId="{89FA04D7-977B-431F-9F18-24B739F86BB6}" type="parTrans" cxnId="{A833F4AF-0D06-482E-9349-0E6F00A1EF83}">
      <dgm:prSet/>
      <dgm:spPr/>
      <dgm:t>
        <a:bodyPr/>
        <a:lstStyle/>
        <a:p>
          <a:endParaRPr lang="en-US"/>
        </a:p>
      </dgm:t>
    </dgm:pt>
    <dgm:pt modelId="{E16E219A-C1B3-4273-A922-60B0232EAF91}" type="sibTrans" cxnId="{A833F4AF-0D06-482E-9349-0E6F00A1EF83}">
      <dgm:prSet/>
      <dgm:spPr/>
      <dgm:t>
        <a:bodyPr/>
        <a:lstStyle/>
        <a:p>
          <a:endParaRPr lang="en-US"/>
        </a:p>
      </dgm:t>
    </dgm:pt>
    <dgm:pt modelId="{AE89C08C-B007-4E89-9FFC-E8E77CE69415}" type="pres">
      <dgm:prSet presAssocID="{89B3C26E-889D-4793-A643-D63559C6F69F}" presName="root" presStyleCnt="0">
        <dgm:presLayoutVars>
          <dgm:dir/>
          <dgm:resizeHandles val="exact"/>
        </dgm:presLayoutVars>
      </dgm:prSet>
      <dgm:spPr/>
    </dgm:pt>
    <dgm:pt modelId="{EA7F0ED0-F6CF-4923-B40E-6B4A7EDCF3D7}" type="pres">
      <dgm:prSet presAssocID="{EBF60725-4C5A-4FF3-B6A6-4235243A551A}" presName="compNode" presStyleCnt="0"/>
      <dgm:spPr/>
    </dgm:pt>
    <dgm:pt modelId="{37D1FCDF-C0C9-4558-A3A2-96D7B10C85D9}" type="pres">
      <dgm:prSet presAssocID="{EBF60725-4C5A-4FF3-B6A6-4235243A551A}" presName="bgRect" presStyleLbl="bgShp" presStyleIdx="0" presStyleCnt="3"/>
      <dgm:spPr/>
    </dgm:pt>
    <dgm:pt modelId="{CC14DE13-EA80-48E5-8C82-46F4D7944EC1}" type="pres">
      <dgm:prSet presAssocID="{EBF60725-4C5A-4FF3-B6A6-4235243A551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spital"/>
        </a:ext>
      </dgm:extLst>
    </dgm:pt>
    <dgm:pt modelId="{8857DF2A-27D5-4578-B66D-49265F3D73E6}" type="pres">
      <dgm:prSet presAssocID="{EBF60725-4C5A-4FF3-B6A6-4235243A551A}" presName="spaceRect" presStyleCnt="0"/>
      <dgm:spPr/>
    </dgm:pt>
    <dgm:pt modelId="{29A0B035-482C-4F15-B82E-50E7763CBE00}" type="pres">
      <dgm:prSet presAssocID="{EBF60725-4C5A-4FF3-B6A6-4235243A551A}" presName="parTx" presStyleLbl="revTx" presStyleIdx="0" presStyleCnt="3">
        <dgm:presLayoutVars>
          <dgm:chMax val="0"/>
          <dgm:chPref val="0"/>
        </dgm:presLayoutVars>
      </dgm:prSet>
      <dgm:spPr/>
    </dgm:pt>
    <dgm:pt modelId="{64B6DDA6-F523-4B21-B1EC-F6BE87F1B32C}" type="pres">
      <dgm:prSet presAssocID="{EC175441-199F-48E8-8DD4-CC07E3B8FD0E}" presName="sibTrans" presStyleCnt="0"/>
      <dgm:spPr/>
    </dgm:pt>
    <dgm:pt modelId="{777B4A89-8B94-43DE-A139-9E9F9B607592}" type="pres">
      <dgm:prSet presAssocID="{AEB8EB2E-EEA0-4EBE-BD70-45EA74CCF142}" presName="compNode" presStyleCnt="0"/>
      <dgm:spPr/>
    </dgm:pt>
    <dgm:pt modelId="{00B8ECE1-CDA0-4CBD-83CC-03A96A6A1EA5}" type="pres">
      <dgm:prSet presAssocID="{AEB8EB2E-EEA0-4EBE-BD70-45EA74CCF142}" presName="bgRect" presStyleLbl="bgShp" presStyleIdx="1" presStyleCnt="3"/>
      <dgm:spPr/>
    </dgm:pt>
    <dgm:pt modelId="{E3FE074C-DE19-4E1D-B96F-E493333C8D89}" type="pres">
      <dgm:prSet presAssocID="{AEB8EB2E-EEA0-4EBE-BD70-45EA74CCF14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bot"/>
        </a:ext>
      </dgm:extLst>
    </dgm:pt>
    <dgm:pt modelId="{958FAFA4-E984-45D9-95AC-6E10296D509B}" type="pres">
      <dgm:prSet presAssocID="{AEB8EB2E-EEA0-4EBE-BD70-45EA74CCF142}" presName="spaceRect" presStyleCnt="0"/>
      <dgm:spPr/>
    </dgm:pt>
    <dgm:pt modelId="{5EC48E26-2CCE-44F3-903D-63F42BE851C9}" type="pres">
      <dgm:prSet presAssocID="{AEB8EB2E-EEA0-4EBE-BD70-45EA74CCF142}" presName="parTx" presStyleLbl="revTx" presStyleIdx="1" presStyleCnt="3">
        <dgm:presLayoutVars>
          <dgm:chMax val="0"/>
          <dgm:chPref val="0"/>
        </dgm:presLayoutVars>
      </dgm:prSet>
      <dgm:spPr/>
    </dgm:pt>
    <dgm:pt modelId="{D878BC5D-7E16-41ED-8306-9AC531FAC129}" type="pres">
      <dgm:prSet presAssocID="{C87EB3DE-CA80-428E-824B-B25923CF7681}" presName="sibTrans" presStyleCnt="0"/>
      <dgm:spPr/>
    </dgm:pt>
    <dgm:pt modelId="{8A89CDD6-F3C4-46FB-AD30-BC10D352137C}" type="pres">
      <dgm:prSet presAssocID="{008B6B75-9BB9-4422-864A-1061D974D5B9}" presName="compNode" presStyleCnt="0"/>
      <dgm:spPr/>
    </dgm:pt>
    <dgm:pt modelId="{388E022D-B01D-448A-A1CE-6848404DE92E}" type="pres">
      <dgm:prSet presAssocID="{008B6B75-9BB9-4422-864A-1061D974D5B9}" presName="bgRect" presStyleLbl="bgShp" presStyleIdx="2" presStyleCnt="3"/>
      <dgm:spPr/>
    </dgm:pt>
    <dgm:pt modelId="{575908B0-939F-4F2F-B268-DF859DA8A599}" type="pres">
      <dgm:prSet presAssocID="{008B6B75-9BB9-4422-864A-1061D974D5B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 List"/>
        </a:ext>
      </dgm:extLst>
    </dgm:pt>
    <dgm:pt modelId="{A3AE8AD5-906F-41FB-BE44-EA120B46E12A}" type="pres">
      <dgm:prSet presAssocID="{008B6B75-9BB9-4422-864A-1061D974D5B9}" presName="spaceRect" presStyleCnt="0"/>
      <dgm:spPr/>
    </dgm:pt>
    <dgm:pt modelId="{947189A1-6340-4D79-BF4C-B72694FF8C55}" type="pres">
      <dgm:prSet presAssocID="{008B6B75-9BB9-4422-864A-1061D974D5B9}" presName="parTx" presStyleLbl="revTx" presStyleIdx="2" presStyleCnt="3">
        <dgm:presLayoutVars>
          <dgm:chMax val="0"/>
          <dgm:chPref val="0"/>
        </dgm:presLayoutVars>
      </dgm:prSet>
      <dgm:spPr/>
    </dgm:pt>
  </dgm:ptLst>
  <dgm:cxnLst>
    <dgm:cxn modelId="{17C6BA0C-EF43-407A-953B-C6151FBE820B}" srcId="{89B3C26E-889D-4793-A643-D63559C6F69F}" destId="{EBF60725-4C5A-4FF3-B6A6-4235243A551A}" srcOrd="0" destOrd="0" parTransId="{D7686A54-1A48-48C7-8C56-0F7125B8F32C}" sibTransId="{EC175441-199F-48E8-8DD4-CC07E3B8FD0E}"/>
    <dgm:cxn modelId="{A833F4AF-0D06-482E-9349-0E6F00A1EF83}" srcId="{89B3C26E-889D-4793-A643-D63559C6F69F}" destId="{008B6B75-9BB9-4422-864A-1061D974D5B9}" srcOrd="2" destOrd="0" parTransId="{89FA04D7-977B-431F-9F18-24B739F86BB6}" sibTransId="{E16E219A-C1B3-4273-A922-60B0232EAF91}"/>
    <dgm:cxn modelId="{B72D62B8-DC20-4AD8-BFC0-3F4DA1EF1DBC}" type="presOf" srcId="{008B6B75-9BB9-4422-864A-1061D974D5B9}" destId="{947189A1-6340-4D79-BF4C-B72694FF8C55}" srcOrd="0" destOrd="0" presId="urn:microsoft.com/office/officeart/2018/2/layout/IconVerticalSolidList"/>
    <dgm:cxn modelId="{9BC7E1BA-B778-4647-8FBD-62DAA82A708C}" type="presOf" srcId="{AEB8EB2E-EEA0-4EBE-BD70-45EA74CCF142}" destId="{5EC48E26-2CCE-44F3-903D-63F42BE851C9}" srcOrd="0" destOrd="0" presId="urn:microsoft.com/office/officeart/2018/2/layout/IconVerticalSolidList"/>
    <dgm:cxn modelId="{D803E3BC-6917-4E99-9D2B-2C45CF0AF66B}" type="presOf" srcId="{EBF60725-4C5A-4FF3-B6A6-4235243A551A}" destId="{29A0B035-482C-4F15-B82E-50E7763CBE00}" srcOrd="0" destOrd="0" presId="urn:microsoft.com/office/officeart/2018/2/layout/IconVerticalSolidList"/>
    <dgm:cxn modelId="{AD37B4CE-C7E7-4177-940B-33BEF72D155F}" srcId="{89B3C26E-889D-4793-A643-D63559C6F69F}" destId="{AEB8EB2E-EEA0-4EBE-BD70-45EA74CCF142}" srcOrd="1" destOrd="0" parTransId="{EC77240B-4288-46F4-BB9D-8FFEFCB9C072}" sibTransId="{C87EB3DE-CA80-428E-824B-B25923CF7681}"/>
    <dgm:cxn modelId="{F0E1BBCF-7C99-48F7-8153-7F5A9E5997D0}" type="presOf" srcId="{89B3C26E-889D-4793-A643-D63559C6F69F}" destId="{AE89C08C-B007-4E89-9FFC-E8E77CE69415}" srcOrd="0" destOrd="0" presId="urn:microsoft.com/office/officeart/2018/2/layout/IconVerticalSolidList"/>
    <dgm:cxn modelId="{A540BE36-AED5-479A-8D06-E05B89F93E75}" type="presParOf" srcId="{AE89C08C-B007-4E89-9FFC-E8E77CE69415}" destId="{EA7F0ED0-F6CF-4923-B40E-6B4A7EDCF3D7}" srcOrd="0" destOrd="0" presId="urn:microsoft.com/office/officeart/2018/2/layout/IconVerticalSolidList"/>
    <dgm:cxn modelId="{F21CD915-D53A-4224-8582-133EC9372088}" type="presParOf" srcId="{EA7F0ED0-F6CF-4923-B40E-6B4A7EDCF3D7}" destId="{37D1FCDF-C0C9-4558-A3A2-96D7B10C85D9}" srcOrd="0" destOrd="0" presId="urn:microsoft.com/office/officeart/2018/2/layout/IconVerticalSolidList"/>
    <dgm:cxn modelId="{7C3528F7-2FAC-4B0D-BA5A-8A355EB247A0}" type="presParOf" srcId="{EA7F0ED0-F6CF-4923-B40E-6B4A7EDCF3D7}" destId="{CC14DE13-EA80-48E5-8C82-46F4D7944EC1}" srcOrd="1" destOrd="0" presId="urn:microsoft.com/office/officeart/2018/2/layout/IconVerticalSolidList"/>
    <dgm:cxn modelId="{576E16C2-9C08-433B-8A1C-C95A01A86381}" type="presParOf" srcId="{EA7F0ED0-F6CF-4923-B40E-6B4A7EDCF3D7}" destId="{8857DF2A-27D5-4578-B66D-49265F3D73E6}" srcOrd="2" destOrd="0" presId="urn:microsoft.com/office/officeart/2018/2/layout/IconVerticalSolidList"/>
    <dgm:cxn modelId="{0BE47808-9D52-41E2-B55B-B5C7A42D0A6A}" type="presParOf" srcId="{EA7F0ED0-F6CF-4923-B40E-6B4A7EDCF3D7}" destId="{29A0B035-482C-4F15-B82E-50E7763CBE00}" srcOrd="3" destOrd="0" presId="urn:microsoft.com/office/officeart/2018/2/layout/IconVerticalSolidList"/>
    <dgm:cxn modelId="{C0C79249-D120-462C-A39B-0964082A9E7B}" type="presParOf" srcId="{AE89C08C-B007-4E89-9FFC-E8E77CE69415}" destId="{64B6DDA6-F523-4B21-B1EC-F6BE87F1B32C}" srcOrd="1" destOrd="0" presId="urn:microsoft.com/office/officeart/2018/2/layout/IconVerticalSolidList"/>
    <dgm:cxn modelId="{A4DCD042-CA1D-4DF3-9164-E8C71413BD78}" type="presParOf" srcId="{AE89C08C-B007-4E89-9FFC-E8E77CE69415}" destId="{777B4A89-8B94-43DE-A139-9E9F9B607592}" srcOrd="2" destOrd="0" presId="urn:microsoft.com/office/officeart/2018/2/layout/IconVerticalSolidList"/>
    <dgm:cxn modelId="{5107EAC2-50C4-4C5B-A34A-8D1D81086A5E}" type="presParOf" srcId="{777B4A89-8B94-43DE-A139-9E9F9B607592}" destId="{00B8ECE1-CDA0-4CBD-83CC-03A96A6A1EA5}" srcOrd="0" destOrd="0" presId="urn:microsoft.com/office/officeart/2018/2/layout/IconVerticalSolidList"/>
    <dgm:cxn modelId="{D951D9BA-BC30-4814-9E24-4BFC3F95BB9B}" type="presParOf" srcId="{777B4A89-8B94-43DE-A139-9E9F9B607592}" destId="{E3FE074C-DE19-4E1D-B96F-E493333C8D89}" srcOrd="1" destOrd="0" presId="urn:microsoft.com/office/officeart/2018/2/layout/IconVerticalSolidList"/>
    <dgm:cxn modelId="{56E8B54D-3627-4E49-9343-3381FFCCB148}" type="presParOf" srcId="{777B4A89-8B94-43DE-A139-9E9F9B607592}" destId="{958FAFA4-E984-45D9-95AC-6E10296D509B}" srcOrd="2" destOrd="0" presId="urn:microsoft.com/office/officeart/2018/2/layout/IconVerticalSolidList"/>
    <dgm:cxn modelId="{6C238A76-7A55-447F-BE1B-086DBDC38308}" type="presParOf" srcId="{777B4A89-8B94-43DE-A139-9E9F9B607592}" destId="{5EC48E26-2CCE-44F3-903D-63F42BE851C9}" srcOrd="3" destOrd="0" presId="urn:microsoft.com/office/officeart/2018/2/layout/IconVerticalSolidList"/>
    <dgm:cxn modelId="{00B76322-0386-4A48-B99E-1325925DDB3F}" type="presParOf" srcId="{AE89C08C-B007-4E89-9FFC-E8E77CE69415}" destId="{D878BC5D-7E16-41ED-8306-9AC531FAC129}" srcOrd="3" destOrd="0" presId="urn:microsoft.com/office/officeart/2018/2/layout/IconVerticalSolidList"/>
    <dgm:cxn modelId="{971F5932-1BB6-4B1B-AEC6-B34057E98605}" type="presParOf" srcId="{AE89C08C-B007-4E89-9FFC-E8E77CE69415}" destId="{8A89CDD6-F3C4-46FB-AD30-BC10D352137C}" srcOrd="4" destOrd="0" presId="urn:microsoft.com/office/officeart/2018/2/layout/IconVerticalSolidList"/>
    <dgm:cxn modelId="{A728B242-E825-41B7-A8AF-7730B623B076}" type="presParOf" srcId="{8A89CDD6-F3C4-46FB-AD30-BC10D352137C}" destId="{388E022D-B01D-448A-A1CE-6848404DE92E}" srcOrd="0" destOrd="0" presId="urn:microsoft.com/office/officeart/2018/2/layout/IconVerticalSolidList"/>
    <dgm:cxn modelId="{767E9E81-9F90-4671-8F03-5CB5EDD559F3}" type="presParOf" srcId="{8A89CDD6-F3C4-46FB-AD30-BC10D352137C}" destId="{575908B0-939F-4F2F-B268-DF859DA8A599}" srcOrd="1" destOrd="0" presId="urn:microsoft.com/office/officeart/2018/2/layout/IconVerticalSolidList"/>
    <dgm:cxn modelId="{4C213BF1-66B8-4E0E-B4B9-75FC3E37B09A}" type="presParOf" srcId="{8A89CDD6-F3C4-46FB-AD30-BC10D352137C}" destId="{A3AE8AD5-906F-41FB-BE44-EA120B46E12A}" srcOrd="2" destOrd="0" presId="urn:microsoft.com/office/officeart/2018/2/layout/IconVerticalSolidList"/>
    <dgm:cxn modelId="{9BCF520A-DE2D-4F2C-8F80-6E5383D09604}" type="presParOf" srcId="{8A89CDD6-F3C4-46FB-AD30-BC10D352137C}" destId="{947189A1-6340-4D79-BF4C-B72694FF8C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DE5DC6-F2CB-4AC6-B11D-4DF2B4E89C8C}"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C2364FC-22DC-4A72-AF2B-9AA001E321C3}">
      <dgm:prSet/>
      <dgm:spPr/>
      <dgm:t>
        <a:bodyPr/>
        <a:lstStyle/>
        <a:p>
          <a:r>
            <a:rPr lang="en-US" b="0" i="0"/>
            <a:t>Improvements for airlines: We suggest ways airlines can enhance their services and operations.</a:t>
          </a:r>
          <a:endParaRPr lang="en-US"/>
        </a:p>
      </dgm:t>
    </dgm:pt>
    <dgm:pt modelId="{1910956A-346F-4EB8-B9A1-ECD3692441C1}" type="parTrans" cxnId="{CF9C3089-4FC4-47B7-B10E-D007D9E6C2ED}">
      <dgm:prSet/>
      <dgm:spPr/>
      <dgm:t>
        <a:bodyPr/>
        <a:lstStyle/>
        <a:p>
          <a:endParaRPr lang="en-US"/>
        </a:p>
      </dgm:t>
    </dgm:pt>
    <dgm:pt modelId="{52B4B25F-8F01-473D-9558-3CBDD3CB78CA}" type="sibTrans" cxnId="{CF9C3089-4FC4-47B7-B10E-D007D9E6C2ED}">
      <dgm:prSet/>
      <dgm:spPr/>
      <dgm:t>
        <a:bodyPr/>
        <a:lstStyle/>
        <a:p>
          <a:endParaRPr lang="en-US"/>
        </a:p>
      </dgm:t>
    </dgm:pt>
    <dgm:pt modelId="{936A649C-E75E-4B0D-8455-211AF94DDDCF}">
      <dgm:prSet/>
      <dgm:spPr/>
      <dgm:t>
        <a:bodyPr/>
        <a:lstStyle/>
        <a:p>
          <a:r>
            <a:rPr lang="en-US" b="0" i="0"/>
            <a:t>Customer service enhancements: Recommendations for improving the passenger experience, especially in terms of service.</a:t>
          </a:r>
          <a:endParaRPr lang="en-US"/>
        </a:p>
      </dgm:t>
    </dgm:pt>
    <dgm:pt modelId="{552172B7-1198-4CD0-BE58-3C9998B7393A}" type="parTrans" cxnId="{F6748E5B-C941-4F98-BF7B-98FF948C70A3}">
      <dgm:prSet/>
      <dgm:spPr/>
      <dgm:t>
        <a:bodyPr/>
        <a:lstStyle/>
        <a:p>
          <a:endParaRPr lang="en-US"/>
        </a:p>
      </dgm:t>
    </dgm:pt>
    <dgm:pt modelId="{D8AFE352-BCBC-40AA-9EC0-2A24D91E873A}" type="sibTrans" cxnId="{F6748E5B-C941-4F98-BF7B-98FF948C70A3}">
      <dgm:prSet/>
      <dgm:spPr/>
      <dgm:t>
        <a:bodyPr/>
        <a:lstStyle/>
        <a:p>
          <a:endParaRPr lang="en-US"/>
        </a:p>
      </dgm:t>
    </dgm:pt>
    <dgm:pt modelId="{DD3555FA-07B7-4E06-B685-93385096C0E9}">
      <dgm:prSet/>
      <dgm:spPr/>
      <dgm:t>
        <a:bodyPr/>
        <a:lstStyle/>
        <a:p>
          <a:r>
            <a:rPr lang="en-US" b="0" i="0"/>
            <a:t>Operational changes: Changes that can streamline airline operations and improve overall satisfaction.</a:t>
          </a:r>
          <a:endParaRPr lang="en-US"/>
        </a:p>
      </dgm:t>
    </dgm:pt>
    <dgm:pt modelId="{AECCF02C-5569-4BA4-A34D-239120CFB5CF}" type="parTrans" cxnId="{2B81A1E0-02A4-471A-B971-7B9306CB52B7}">
      <dgm:prSet/>
      <dgm:spPr/>
      <dgm:t>
        <a:bodyPr/>
        <a:lstStyle/>
        <a:p>
          <a:endParaRPr lang="en-US"/>
        </a:p>
      </dgm:t>
    </dgm:pt>
    <dgm:pt modelId="{649A6218-8964-45BD-8572-9FECE58B5BA8}" type="sibTrans" cxnId="{2B81A1E0-02A4-471A-B971-7B9306CB52B7}">
      <dgm:prSet/>
      <dgm:spPr/>
      <dgm:t>
        <a:bodyPr/>
        <a:lstStyle/>
        <a:p>
          <a:endParaRPr lang="en-US"/>
        </a:p>
      </dgm:t>
    </dgm:pt>
    <dgm:pt modelId="{8A9FC6C0-863C-41F0-B324-B70FA3C82098}">
      <dgm:prSet/>
      <dgm:spPr/>
      <dgm:t>
        <a:bodyPr/>
        <a:lstStyle/>
        <a:p>
          <a:r>
            <a:rPr lang="en-US" b="0" i="0"/>
            <a:t>Personalized marketing strategies: Tailored marketing approaches to engage passengers more effectively.</a:t>
          </a:r>
          <a:endParaRPr lang="en-US"/>
        </a:p>
      </dgm:t>
    </dgm:pt>
    <dgm:pt modelId="{B2CBEF80-23DF-4D11-A19B-952C576CD63C}" type="parTrans" cxnId="{9E991082-DD8D-4B1B-9414-BE4ABAD8917C}">
      <dgm:prSet/>
      <dgm:spPr/>
      <dgm:t>
        <a:bodyPr/>
        <a:lstStyle/>
        <a:p>
          <a:endParaRPr lang="en-US"/>
        </a:p>
      </dgm:t>
    </dgm:pt>
    <dgm:pt modelId="{6A1F9CBE-2D29-46E9-9C82-BFFAEAA572FD}" type="sibTrans" cxnId="{9E991082-DD8D-4B1B-9414-BE4ABAD8917C}">
      <dgm:prSet/>
      <dgm:spPr/>
      <dgm:t>
        <a:bodyPr/>
        <a:lstStyle/>
        <a:p>
          <a:endParaRPr lang="en-US"/>
        </a:p>
      </dgm:t>
    </dgm:pt>
    <dgm:pt modelId="{08F972F3-5D8D-49D6-8F88-5B296BB03EC4}" type="pres">
      <dgm:prSet presAssocID="{66DE5DC6-F2CB-4AC6-B11D-4DF2B4E89C8C}" presName="root" presStyleCnt="0">
        <dgm:presLayoutVars>
          <dgm:dir/>
          <dgm:resizeHandles val="exact"/>
        </dgm:presLayoutVars>
      </dgm:prSet>
      <dgm:spPr/>
    </dgm:pt>
    <dgm:pt modelId="{6B6B0B25-A0CD-4F72-89C2-66706EE98F24}" type="pres">
      <dgm:prSet presAssocID="{66DE5DC6-F2CB-4AC6-B11D-4DF2B4E89C8C}" presName="container" presStyleCnt="0">
        <dgm:presLayoutVars>
          <dgm:dir/>
          <dgm:resizeHandles val="exact"/>
        </dgm:presLayoutVars>
      </dgm:prSet>
      <dgm:spPr/>
    </dgm:pt>
    <dgm:pt modelId="{4D99B55C-1FCD-4A3F-BEB5-B75B2656EF98}" type="pres">
      <dgm:prSet presAssocID="{2C2364FC-22DC-4A72-AF2B-9AA001E321C3}" presName="compNode" presStyleCnt="0"/>
      <dgm:spPr/>
    </dgm:pt>
    <dgm:pt modelId="{BDAD0242-578D-4CE6-8580-14B38BA30ECA}" type="pres">
      <dgm:prSet presAssocID="{2C2364FC-22DC-4A72-AF2B-9AA001E321C3}" presName="iconBgRect" presStyleLbl="bgShp" presStyleIdx="0" presStyleCnt="4"/>
      <dgm:spPr/>
    </dgm:pt>
    <dgm:pt modelId="{CF72B8E9-1443-4183-BAD1-BF6DA3463709}" type="pres">
      <dgm:prSet presAssocID="{2C2364FC-22DC-4A72-AF2B-9AA001E321C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irplane"/>
        </a:ext>
      </dgm:extLst>
    </dgm:pt>
    <dgm:pt modelId="{067084A5-7401-4842-AC5F-A58297C573E3}" type="pres">
      <dgm:prSet presAssocID="{2C2364FC-22DC-4A72-AF2B-9AA001E321C3}" presName="spaceRect" presStyleCnt="0"/>
      <dgm:spPr/>
    </dgm:pt>
    <dgm:pt modelId="{535B8974-1EC8-41BA-A24A-A0EF6EA94865}" type="pres">
      <dgm:prSet presAssocID="{2C2364FC-22DC-4A72-AF2B-9AA001E321C3}" presName="textRect" presStyleLbl="revTx" presStyleIdx="0" presStyleCnt="4">
        <dgm:presLayoutVars>
          <dgm:chMax val="1"/>
          <dgm:chPref val="1"/>
        </dgm:presLayoutVars>
      </dgm:prSet>
      <dgm:spPr/>
    </dgm:pt>
    <dgm:pt modelId="{A8A1E559-EABC-47FF-B929-38E6AFA920A8}" type="pres">
      <dgm:prSet presAssocID="{52B4B25F-8F01-473D-9558-3CBDD3CB78CA}" presName="sibTrans" presStyleLbl="sibTrans2D1" presStyleIdx="0" presStyleCnt="0"/>
      <dgm:spPr/>
    </dgm:pt>
    <dgm:pt modelId="{C238FDE1-D4D7-4736-9DFA-748047FE480B}" type="pres">
      <dgm:prSet presAssocID="{936A649C-E75E-4B0D-8455-211AF94DDDCF}" presName="compNode" presStyleCnt="0"/>
      <dgm:spPr/>
    </dgm:pt>
    <dgm:pt modelId="{3B99091B-7094-4980-96C5-6AAE6FBC1820}" type="pres">
      <dgm:prSet presAssocID="{936A649C-E75E-4B0D-8455-211AF94DDDCF}" presName="iconBgRect" presStyleLbl="bgShp" presStyleIdx="1" presStyleCnt="4"/>
      <dgm:spPr/>
    </dgm:pt>
    <dgm:pt modelId="{F81CBF54-260D-46FE-BA51-89CFD31F1EFD}" type="pres">
      <dgm:prSet presAssocID="{936A649C-E75E-4B0D-8455-211AF94DDDC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ycle with People"/>
        </a:ext>
      </dgm:extLst>
    </dgm:pt>
    <dgm:pt modelId="{C3989ADE-F3E0-4C85-BF1E-9A7E5457E79D}" type="pres">
      <dgm:prSet presAssocID="{936A649C-E75E-4B0D-8455-211AF94DDDCF}" presName="spaceRect" presStyleCnt="0"/>
      <dgm:spPr/>
    </dgm:pt>
    <dgm:pt modelId="{8E0D80D6-2AB0-46D4-9DA1-1BAD79C25DB0}" type="pres">
      <dgm:prSet presAssocID="{936A649C-E75E-4B0D-8455-211AF94DDDCF}" presName="textRect" presStyleLbl="revTx" presStyleIdx="1" presStyleCnt="4">
        <dgm:presLayoutVars>
          <dgm:chMax val="1"/>
          <dgm:chPref val="1"/>
        </dgm:presLayoutVars>
      </dgm:prSet>
      <dgm:spPr/>
    </dgm:pt>
    <dgm:pt modelId="{C6D02E8B-D1F1-4368-BC01-9E801D2652A4}" type="pres">
      <dgm:prSet presAssocID="{D8AFE352-BCBC-40AA-9EC0-2A24D91E873A}" presName="sibTrans" presStyleLbl="sibTrans2D1" presStyleIdx="0" presStyleCnt="0"/>
      <dgm:spPr/>
    </dgm:pt>
    <dgm:pt modelId="{5E065EF1-2242-4E82-BA09-3C3A3085E657}" type="pres">
      <dgm:prSet presAssocID="{DD3555FA-07B7-4E06-B685-93385096C0E9}" presName="compNode" presStyleCnt="0"/>
      <dgm:spPr/>
    </dgm:pt>
    <dgm:pt modelId="{04DE59C6-B7AD-40EB-A3B4-81C8646CBE65}" type="pres">
      <dgm:prSet presAssocID="{DD3555FA-07B7-4E06-B685-93385096C0E9}" presName="iconBgRect" presStyleLbl="bgShp" presStyleIdx="2" presStyleCnt="4"/>
      <dgm:spPr/>
    </dgm:pt>
    <dgm:pt modelId="{5F6A1161-9CAE-486A-A244-A871482C3F2D}" type="pres">
      <dgm:prSet presAssocID="{DD3555FA-07B7-4E06-B685-93385096C0E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icopter"/>
        </a:ext>
      </dgm:extLst>
    </dgm:pt>
    <dgm:pt modelId="{2E40CC6E-8AE4-43F4-AF6C-E419CBF46004}" type="pres">
      <dgm:prSet presAssocID="{DD3555FA-07B7-4E06-B685-93385096C0E9}" presName="spaceRect" presStyleCnt="0"/>
      <dgm:spPr/>
    </dgm:pt>
    <dgm:pt modelId="{EB88A081-D9D2-419C-B127-D189ECE6B9AC}" type="pres">
      <dgm:prSet presAssocID="{DD3555FA-07B7-4E06-B685-93385096C0E9}" presName="textRect" presStyleLbl="revTx" presStyleIdx="2" presStyleCnt="4">
        <dgm:presLayoutVars>
          <dgm:chMax val="1"/>
          <dgm:chPref val="1"/>
        </dgm:presLayoutVars>
      </dgm:prSet>
      <dgm:spPr/>
    </dgm:pt>
    <dgm:pt modelId="{B0D6AC39-39CE-4084-A910-299017C379D2}" type="pres">
      <dgm:prSet presAssocID="{649A6218-8964-45BD-8572-9FECE58B5BA8}" presName="sibTrans" presStyleLbl="sibTrans2D1" presStyleIdx="0" presStyleCnt="0"/>
      <dgm:spPr/>
    </dgm:pt>
    <dgm:pt modelId="{97FCCEA5-9D8D-44FE-8F3D-F272C11C86F4}" type="pres">
      <dgm:prSet presAssocID="{8A9FC6C0-863C-41F0-B324-B70FA3C82098}" presName="compNode" presStyleCnt="0"/>
      <dgm:spPr/>
    </dgm:pt>
    <dgm:pt modelId="{87689ABB-DD08-469A-8F98-4BFFC7AB1F13}" type="pres">
      <dgm:prSet presAssocID="{8A9FC6C0-863C-41F0-B324-B70FA3C82098}" presName="iconBgRect" presStyleLbl="bgShp" presStyleIdx="3" presStyleCnt="4"/>
      <dgm:spPr/>
    </dgm:pt>
    <dgm:pt modelId="{F76FBE69-2BC6-41CB-839A-B811B1DC0E38}" type="pres">
      <dgm:prSet presAssocID="{8A9FC6C0-863C-41F0-B324-B70FA3C8209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udience"/>
        </a:ext>
      </dgm:extLst>
    </dgm:pt>
    <dgm:pt modelId="{BB6F18EA-82CF-4298-9ABA-A4F473CDDA4D}" type="pres">
      <dgm:prSet presAssocID="{8A9FC6C0-863C-41F0-B324-B70FA3C82098}" presName="spaceRect" presStyleCnt="0"/>
      <dgm:spPr/>
    </dgm:pt>
    <dgm:pt modelId="{3476463A-E817-44A6-B395-79024DBAE802}" type="pres">
      <dgm:prSet presAssocID="{8A9FC6C0-863C-41F0-B324-B70FA3C82098}" presName="textRect" presStyleLbl="revTx" presStyleIdx="3" presStyleCnt="4">
        <dgm:presLayoutVars>
          <dgm:chMax val="1"/>
          <dgm:chPref val="1"/>
        </dgm:presLayoutVars>
      </dgm:prSet>
      <dgm:spPr/>
    </dgm:pt>
  </dgm:ptLst>
  <dgm:cxnLst>
    <dgm:cxn modelId="{A31DCE18-1696-40A4-BA8F-6A10A3672E56}" type="presOf" srcId="{66DE5DC6-F2CB-4AC6-B11D-4DF2B4E89C8C}" destId="{08F972F3-5D8D-49D6-8F88-5B296BB03EC4}" srcOrd="0" destOrd="0" presId="urn:microsoft.com/office/officeart/2018/2/layout/IconCircleList"/>
    <dgm:cxn modelId="{104DB329-0CF7-4641-9BAF-C56AEEB1B946}" type="presOf" srcId="{8A9FC6C0-863C-41F0-B324-B70FA3C82098}" destId="{3476463A-E817-44A6-B395-79024DBAE802}" srcOrd="0" destOrd="0" presId="urn:microsoft.com/office/officeart/2018/2/layout/IconCircleList"/>
    <dgm:cxn modelId="{CBC2633F-F3FE-4D2A-8C89-72BEAC5E17AC}" type="presOf" srcId="{649A6218-8964-45BD-8572-9FECE58B5BA8}" destId="{B0D6AC39-39CE-4084-A910-299017C379D2}" srcOrd="0" destOrd="0" presId="urn:microsoft.com/office/officeart/2018/2/layout/IconCircleList"/>
    <dgm:cxn modelId="{F6748E5B-C941-4F98-BF7B-98FF948C70A3}" srcId="{66DE5DC6-F2CB-4AC6-B11D-4DF2B4E89C8C}" destId="{936A649C-E75E-4B0D-8455-211AF94DDDCF}" srcOrd="1" destOrd="0" parTransId="{552172B7-1198-4CD0-BE58-3C9998B7393A}" sibTransId="{D8AFE352-BCBC-40AA-9EC0-2A24D91E873A}"/>
    <dgm:cxn modelId="{83A6F55F-85B7-40A2-A544-C5A4F2C7C2AD}" type="presOf" srcId="{D8AFE352-BCBC-40AA-9EC0-2A24D91E873A}" destId="{C6D02E8B-D1F1-4368-BC01-9E801D2652A4}" srcOrd="0" destOrd="0" presId="urn:microsoft.com/office/officeart/2018/2/layout/IconCircleList"/>
    <dgm:cxn modelId="{16A4F367-11E2-4CAA-A90F-AE268035C0BF}" type="presOf" srcId="{936A649C-E75E-4B0D-8455-211AF94DDDCF}" destId="{8E0D80D6-2AB0-46D4-9DA1-1BAD79C25DB0}" srcOrd="0" destOrd="0" presId="urn:microsoft.com/office/officeart/2018/2/layout/IconCircleList"/>
    <dgm:cxn modelId="{FCE6E748-2839-461F-B4A6-4DC6F9D6973D}" type="presOf" srcId="{DD3555FA-07B7-4E06-B685-93385096C0E9}" destId="{EB88A081-D9D2-419C-B127-D189ECE6B9AC}" srcOrd="0" destOrd="0" presId="urn:microsoft.com/office/officeart/2018/2/layout/IconCircleList"/>
    <dgm:cxn modelId="{9E991082-DD8D-4B1B-9414-BE4ABAD8917C}" srcId="{66DE5DC6-F2CB-4AC6-B11D-4DF2B4E89C8C}" destId="{8A9FC6C0-863C-41F0-B324-B70FA3C82098}" srcOrd="3" destOrd="0" parTransId="{B2CBEF80-23DF-4D11-A19B-952C576CD63C}" sibTransId="{6A1F9CBE-2D29-46E9-9C82-BFFAEAA572FD}"/>
    <dgm:cxn modelId="{CF9C3089-4FC4-47B7-B10E-D007D9E6C2ED}" srcId="{66DE5DC6-F2CB-4AC6-B11D-4DF2B4E89C8C}" destId="{2C2364FC-22DC-4A72-AF2B-9AA001E321C3}" srcOrd="0" destOrd="0" parTransId="{1910956A-346F-4EB8-B9A1-ECD3692441C1}" sibTransId="{52B4B25F-8F01-473D-9558-3CBDD3CB78CA}"/>
    <dgm:cxn modelId="{424DB595-E936-49E0-BBDF-FF690B949CB1}" type="presOf" srcId="{52B4B25F-8F01-473D-9558-3CBDD3CB78CA}" destId="{A8A1E559-EABC-47FF-B929-38E6AFA920A8}" srcOrd="0" destOrd="0" presId="urn:microsoft.com/office/officeart/2018/2/layout/IconCircleList"/>
    <dgm:cxn modelId="{2B81A1E0-02A4-471A-B971-7B9306CB52B7}" srcId="{66DE5DC6-F2CB-4AC6-B11D-4DF2B4E89C8C}" destId="{DD3555FA-07B7-4E06-B685-93385096C0E9}" srcOrd="2" destOrd="0" parTransId="{AECCF02C-5569-4BA4-A34D-239120CFB5CF}" sibTransId="{649A6218-8964-45BD-8572-9FECE58B5BA8}"/>
    <dgm:cxn modelId="{48EAA3E4-B108-4D14-9A4F-91D9567F1A3B}" type="presOf" srcId="{2C2364FC-22DC-4A72-AF2B-9AA001E321C3}" destId="{535B8974-1EC8-41BA-A24A-A0EF6EA94865}" srcOrd="0" destOrd="0" presId="urn:microsoft.com/office/officeart/2018/2/layout/IconCircleList"/>
    <dgm:cxn modelId="{2D0DFAEC-8BAD-4C69-8658-E51FFC45A822}" type="presParOf" srcId="{08F972F3-5D8D-49D6-8F88-5B296BB03EC4}" destId="{6B6B0B25-A0CD-4F72-89C2-66706EE98F24}" srcOrd="0" destOrd="0" presId="urn:microsoft.com/office/officeart/2018/2/layout/IconCircleList"/>
    <dgm:cxn modelId="{8EEAC42F-5770-428D-98E7-96B57EAD8C1F}" type="presParOf" srcId="{6B6B0B25-A0CD-4F72-89C2-66706EE98F24}" destId="{4D99B55C-1FCD-4A3F-BEB5-B75B2656EF98}" srcOrd="0" destOrd="0" presId="urn:microsoft.com/office/officeart/2018/2/layout/IconCircleList"/>
    <dgm:cxn modelId="{77D70245-945F-407F-B9FA-E47CD4FF13D8}" type="presParOf" srcId="{4D99B55C-1FCD-4A3F-BEB5-B75B2656EF98}" destId="{BDAD0242-578D-4CE6-8580-14B38BA30ECA}" srcOrd="0" destOrd="0" presId="urn:microsoft.com/office/officeart/2018/2/layout/IconCircleList"/>
    <dgm:cxn modelId="{A9CCC021-CE3D-4DD7-9E12-F4792E03BB86}" type="presParOf" srcId="{4D99B55C-1FCD-4A3F-BEB5-B75B2656EF98}" destId="{CF72B8E9-1443-4183-BAD1-BF6DA3463709}" srcOrd="1" destOrd="0" presId="urn:microsoft.com/office/officeart/2018/2/layout/IconCircleList"/>
    <dgm:cxn modelId="{75267308-EE11-46CD-BE6C-A1C68AF3794D}" type="presParOf" srcId="{4D99B55C-1FCD-4A3F-BEB5-B75B2656EF98}" destId="{067084A5-7401-4842-AC5F-A58297C573E3}" srcOrd="2" destOrd="0" presId="urn:microsoft.com/office/officeart/2018/2/layout/IconCircleList"/>
    <dgm:cxn modelId="{330F1071-734C-4CCB-8687-8A38885B412A}" type="presParOf" srcId="{4D99B55C-1FCD-4A3F-BEB5-B75B2656EF98}" destId="{535B8974-1EC8-41BA-A24A-A0EF6EA94865}" srcOrd="3" destOrd="0" presId="urn:microsoft.com/office/officeart/2018/2/layout/IconCircleList"/>
    <dgm:cxn modelId="{288523C0-7E15-4B85-9972-250483C455E4}" type="presParOf" srcId="{6B6B0B25-A0CD-4F72-89C2-66706EE98F24}" destId="{A8A1E559-EABC-47FF-B929-38E6AFA920A8}" srcOrd="1" destOrd="0" presId="urn:microsoft.com/office/officeart/2018/2/layout/IconCircleList"/>
    <dgm:cxn modelId="{9A18A699-9909-4880-8AAC-AADC94DBE1C9}" type="presParOf" srcId="{6B6B0B25-A0CD-4F72-89C2-66706EE98F24}" destId="{C238FDE1-D4D7-4736-9DFA-748047FE480B}" srcOrd="2" destOrd="0" presId="urn:microsoft.com/office/officeart/2018/2/layout/IconCircleList"/>
    <dgm:cxn modelId="{2D68EA9A-DB57-4769-9531-BBE91BA6BB56}" type="presParOf" srcId="{C238FDE1-D4D7-4736-9DFA-748047FE480B}" destId="{3B99091B-7094-4980-96C5-6AAE6FBC1820}" srcOrd="0" destOrd="0" presId="urn:microsoft.com/office/officeart/2018/2/layout/IconCircleList"/>
    <dgm:cxn modelId="{013C73E4-4424-439F-8ECC-A99545394842}" type="presParOf" srcId="{C238FDE1-D4D7-4736-9DFA-748047FE480B}" destId="{F81CBF54-260D-46FE-BA51-89CFD31F1EFD}" srcOrd="1" destOrd="0" presId="urn:microsoft.com/office/officeart/2018/2/layout/IconCircleList"/>
    <dgm:cxn modelId="{8845F253-216A-449C-B0FB-6D2EC24396A7}" type="presParOf" srcId="{C238FDE1-D4D7-4736-9DFA-748047FE480B}" destId="{C3989ADE-F3E0-4C85-BF1E-9A7E5457E79D}" srcOrd="2" destOrd="0" presId="urn:microsoft.com/office/officeart/2018/2/layout/IconCircleList"/>
    <dgm:cxn modelId="{52DE5FEF-337E-4669-B5CF-99C4822F0D14}" type="presParOf" srcId="{C238FDE1-D4D7-4736-9DFA-748047FE480B}" destId="{8E0D80D6-2AB0-46D4-9DA1-1BAD79C25DB0}" srcOrd="3" destOrd="0" presId="urn:microsoft.com/office/officeart/2018/2/layout/IconCircleList"/>
    <dgm:cxn modelId="{D01D191E-2F9C-4343-95D4-D94A30B2FAA9}" type="presParOf" srcId="{6B6B0B25-A0CD-4F72-89C2-66706EE98F24}" destId="{C6D02E8B-D1F1-4368-BC01-9E801D2652A4}" srcOrd="3" destOrd="0" presId="urn:microsoft.com/office/officeart/2018/2/layout/IconCircleList"/>
    <dgm:cxn modelId="{42679728-8271-4B0B-9F8F-C513CDE02034}" type="presParOf" srcId="{6B6B0B25-A0CD-4F72-89C2-66706EE98F24}" destId="{5E065EF1-2242-4E82-BA09-3C3A3085E657}" srcOrd="4" destOrd="0" presId="urn:microsoft.com/office/officeart/2018/2/layout/IconCircleList"/>
    <dgm:cxn modelId="{8CEBB01D-C437-45A5-90C8-AE7C62F3219C}" type="presParOf" srcId="{5E065EF1-2242-4E82-BA09-3C3A3085E657}" destId="{04DE59C6-B7AD-40EB-A3B4-81C8646CBE65}" srcOrd="0" destOrd="0" presId="urn:microsoft.com/office/officeart/2018/2/layout/IconCircleList"/>
    <dgm:cxn modelId="{0CB95E61-1722-4324-841A-33005907FE2B}" type="presParOf" srcId="{5E065EF1-2242-4E82-BA09-3C3A3085E657}" destId="{5F6A1161-9CAE-486A-A244-A871482C3F2D}" srcOrd="1" destOrd="0" presId="urn:microsoft.com/office/officeart/2018/2/layout/IconCircleList"/>
    <dgm:cxn modelId="{7D091B5F-1D6E-4389-81FB-CCEC0C9A59B8}" type="presParOf" srcId="{5E065EF1-2242-4E82-BA09-3C3A3085E657}" destId="{2E40CC6E-8AE4-43F4-AF6C-E419CBF46004}" srcOrd="2" destOrd="0" presId="urn:microsoft.com/office/officeart/2018/2/layout/IconCircleList"/>
    <dgm:cxn modelId="{D354A665-A7A6-41E7-A503-3B97EFA2E491}" type="presParOf" srcId="{5E065EF1-2242-4E82-BA09-3C3A3085E657}" destId="{EB88A081-D9D2-419C-B127-D189ECE6B9AC}" srcOrd="3" destOrd="0" presId="urn:microsoft.com/office/officeart/2018/2/layout/IconCircleList"/>
    <dgm:cxn modelId="{CE4689EC-3025-4FEC-A436-9DF810368775}" type="presParOf" srcId="{6B6B0B25-A0CD-4F72-89C2-66706EE98F24}" destId="{B0D6AC39-39CE-4084-A910-299017C379D2}" srcOrd="5" destOrd="0" presId="urn:microsoft.com/office/officeart/2018/2/layout/IconCircleList"/>
    <dgm:cxn modelId="{36C01588-938F-481F-B7EE-525D725F9548}" type="presParOf" srcId="{6B6B0B25-A0CD-4F72-89C2-66706EE98F24}" destId="{97FCCEA5-9D8D-44FE-8F3D-F272C11C86F4}" srcOrd="6" destOrd="0" presId="urn:microsoft.com/office/officeart/2018/2/layout/IconCircleList"/>
    <dgm:cxn modelId="{402B2672-AE20-4188-B3EF-6F39E402E665}" type="presParOf" srcId="{97FCCEA5-9D8D-44FE-8F3D-F272C11C86F4}" destId="{87689ABB-DD08-469A-8F98-4BFFC7AB1F13}" srcOrd="0" destOrd="0" presId="urn:microsoft.com/office/officeart/2018/2/layout/IconCircleList"/>
    <dgm:cxn modelId="{8149099E-3C30-486A-96B5-CB5C42790D1C}" type="presParOf" srcId="{97FCCEA5-9D8D-44FE-8F3D-F272C11C86F4}" destId="{F76FBE69-2BC6-41CB-839A-B811B1DC0E38}" srcOrd="1" destOrd="0" presId="urn:microsoft.com/office/officeart/2018/2/layout/IconCircleList"/>
    <dgm:cxn modelId="{17304EE6-E15E-4FD3-B053-C87E22D3479B}" type="presParOf" srcId="{97FCCEA5-9D8D-44FE-8F3D-F272C11C86F4}" destId="{BB6F18EA-82CF-4298-9ABA-A4F473CDDA4D}" srcOrd="2" destOrd="0" presId="urn:microsoft.com/office/officeart/2018/2/layout/IconCircleList"/>
    <dgm:cxn modelId="{D40E89CB-179F-4D28-AF5F-A0F96DC87258}" type="presParOf" srcId="{97FCCEA5-9D8D-44FE-8F3D-F272C11C86F4}" destId="{3476463A-E817-44A6-B395-79024DBAE80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0D03A74-443C-473C-B590-2B779A7B813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52B0769-26FD-47BA-BF48-4B957AC78ADF}">
      <dgm:prSet/>
      <dgm:spPr/>
      <dgm:t>
        <a:bodyPr/>
        <a:lstStyle/>
        <a:p>
          <a:r>
            <a:rPr lang="en-US" b="0" i="0"/>
            <a:t>Expanding data sources: By incorporating more data sources, our project can provide richer insights.</a:t>
          </a:r>
          <a:endParaRPr lang="en-US"/>
        </a:p>
      </dgm:t>
    </dgm:pt>
    <dgm:pt modelId="{682E9D89-CF38-44E8-83EC-208E886337ED}" type="parTrans" cxnId="{2C2251E6-95BE-43C2-8667-D8BC6160CD14}">
      <dgm:prSet/>
      <dgm:spPr/>
      <dgm:t>
        <a:bodyPr/>
        <a:lstStyle/>
        <a:p>
          <a:endParaRPr lang="en-US"/>
        </a:p>
      </dgm:t>
    </dgm:pt>
    <dgm:pt modelId="{404A3B13-78AB-43E2-8C76-4842452B4F4E}" type="sibTrans" cxnId="{2C2251E6-95BE-43C2-8667-D8BC6160CD14}">
      <dgm:prSet/>
      <dgm:spPr/>
      <dgm:t>
        <a:bodyPr/>
        <a:lstStyle/>
        <a:p>
          <a:endParaRPr lang="en-US"/>
        </a:p>
      </dgm:t>
    </dgm:pt>
    <dgm:pt modelId="{4D5542C7-9112-4A34-9CBC-786E8ADBF5FC}">
      <dgm:prSet/>
      <dgm:spPr/>
      <dgm:t>
        <a:bodyPr/>
        <a:lstStyle/>
        <a:p>
          <a:r>
            <a:rPr lang="en-US" b="0" i="0"/>
            <a:t>Real-time prediction and feedback: The potential for immediate satisfaction prediction and feedback can revolutionize the industry.</a:t>
          </a:r>
          <a:endParaRPr lang="en-US"/>
        </a:p>
      </dgm:t>
    </dgm:pt>
    <dgm:pt modelId="{F7EA4800-3888-4160-9FDF-52F5777E5B37}" type="parTrans" cxnId="{B14C3F54-30CC-4C80-9034-0CE536AF30E5}">
      <dgm:prSet/>
      <dgm:spPr/>
      <dgm:t>
        <a:bodyPr/>
        <a:lstStyle/>
        <a:p>
          <a:endParaRPr lang="en-US"/>
        </a:p>
      </dgm:t>
    </dgm:pt>
    <dgm:pt modelId="{5CF2D882-AA16-4AC2-B841-E83F18A11CF8}" type="sibTrans" cxnId="{B14C3F54-30CC-4C80-9034-0CE536AF30E5}">
      <dgm:prSet/>
      <dgm:spPr/>
      <dgm:t>
        <a:bodyPr/>
        <a:lstStyle/>
        <a:p>
          <a:endParaRPr lang="en-US"/>
        </a:p>
      </dgm:t>
    </dgm:pt>
    <dgm:pt modelId="{8AD61EF1-EB6C-4AFA-AAA3-5206B96C3FFB}">
      <dgm:prSet/>
      <dgm:spPr/>
      <dgm:t>
        <a:bodyPr/>
        <a:lstStyle/>
        <a:p>
          <a:r>
            <a:rPr lang="en-US" b="0" i="0"/>
            <a:t>Advanced AI and machine learning techniques: Continued advancement in AI and ML will drive more accurate predictions.</a:t>
          </a:r>
          <a:endParaRPr lang="en-US"/>
        </a:p>
      </dgm:t>
    </dgm:pt>
    <dgm:pt modelId="{8FAF2E8D-26CC-4817-8EC3-F2310C6CA3DF}" type="parTrans" cxnId="{2E9B6AC4-02C3-4A80-B010-9890096D5272}">
      <dgm:prSet/>
      <dgm:spPr/>
      <dgm:t>
        <a:bodyPr/>
        <a:lstStyle/>
        <a:p>
          <a:endParaRPr lang="en-US"/>
        </a:p>
      </dgm:t>
    </dgm:pt>
    <dgm:pt modelId="{8C80AA33-CFC6-42BE-9CD6-ECD35635276D}" type="sibTrans" cxnId="{2E9B6AC4-02C3-4A80-B010-9890096D5272}">
      <dgm:prSet/>
      <dgm:spPr/>
      <dgm:t>
        <a:bodyPr/>
        <a:lstStyle/>
        <a:p>
          <a:endParaRPr lang="en-US"/>
        </a:p>
      </dgm:t>
    </dgm:pt>
    <dgm:pt modelId="{A16C16B0-1513-4E40-8875-B23660222588}">
      <dgm:prSet/>
      <dgm:spPr/>
      <dgm:t>
        <a:bodyPr/>
        <a:lstStyle/>
        <a:p>
          <a:r>
            <a:rPr lang="en-US" b="0" i="0"/>
            <a:t>Industry-wide collaboration: Collaboration among airlines and stakeholders can lead to industry-wide improvements</a:t>
          </a:r>
          <a:endParaRPr lang="en-US"/>
        </a:p>
      </dgm:t>
    </dgm:pt>
    <dgm:pt modelId="{EF1112ED-5961-497C-8C3B-EAA53CC71E43}" type="parTrans" cxnId="{2BCE11F6-D9BC-4493-941B-6D5933B8CB05}">
      <dgm:prSet/>
      <dgm:spPr/>
      <dgm:t>
        <a:bodyPr/>
        <a:lstStyle/>
        <a:p>
          <a:endParaRPr lang="en-US"/>
        </a:p>
      </dgm:t>
    </dgm:pt>
    <dgm:pt modelId="{A6A2AC2A-514D-4A04-A6A2-D356E3BC776E}" type="sibTrans" cxnId="{2BCE11F6-D9BC-4493-941B-6D5933B8CB05}">
      <dgm:prSet/>
      <dgm:spPr/>
      <dgm:t>
        <a:bodyPr/>
        <a:lstStyle/>
        <a:p>
          <a:endParaRPr lang="en-US"/>
        </a:p>
      </dgm:t>
    </dgm:pt>
    <dgm:pt modelId="{12250EC8-8892-4D4A-8D4D-93C3A95A0C4D}" type="pres">
      <dgm:prSet presAssocID="{30D03A74-443C-473C-B590-2B779A7B8131}" presName="root" presStyleCnt="0">
        <dgm:presLayoutVars>
          <dgm:dir/>
          <dgm:resizeHandles val="exact"/>
        </dgm:presLayoutVars>
      </dgm:prSet>
      <dgm:spPr/>
    </dgm:pt>
    <dgm:pt modelId="{9ACEE4CF-E64B-4451-801F-2F6D1A5A04A6}" type="pres">
      <dgm:prSet presAssocID="{D52B0769-26FD-47BA-BF48-4B957AC78ADF}" presName="compNode" presStyleCnt="0"/>
      <dgm:spPr/>
    </dgm:pt>
    <dgm:pt modelId="{4C444FC5-B91A-4574-BE84-8F604388F7B4}" type="pres">
      <dgm:prSet presAssocID="{D52B0769-26FD-47BA-BF48-4B957AC78ADF}" presName="bgRect" presStyleLbl="bgShp" presStyleIdx="0" presStyleCnt="4"/>
      <dgm:spPr/>
    </dgm:pt>
    <dgm:pt modelId="{E7BE3D44-6D3F-4260-8CA2-D19AF176C7A1}" type="pres">
      <dgm:prSet presAssocID="{D52B0769-26FD-47BA-BF48-4B957AC78A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FC5FDEA-D99D-43F9-9D00-E9AF707DB5CD}" type="pres">
      <dgm:prSet presAssocID="{D52B0769-26FD-47BA-BF48-4B957AC78ADF}" presName="spaceRect" presStyleCnt="0"/>
      <dgm:spPr/>
    </dgm:pt>
    <dgm:pt modelId="{74F476D6-D96C-4290-9F4B-636C8C26CBB3}" type="pres">
      <dgm:prSet presAssocID="{D52B0769-26FD-47BA-BF48-4B957AC78ADF}" presName="parTx" presStyleLbl="revTx" presStyleIdx="0" presStyleCnt="4">
        <dgm:presLayoutVars>
          <dgm:chMax val="0"/>
          <dgm:chPref val="0"/>
        </dgm:presLayoutVars>
      </dgm:prSet>
      <dgm:spPr/>
    </dgm:pt>
    <dgm:pt modelId="{8F65F9B2-E2B6-43F1-BBF4-CAF3CB53EEAC}" type="pres">
      <dgm:prSet presAssocID="{404A3B13-78AB-43E2-8C76-4842452B4F4E}" presName="sibTrans" presStyleCnt="0"/>
      <dgm:spPr/>
    </dgm:pt>
    <dgm:pt modelId="{1BA725E0-3839-4CB4-8DB5-6807C0DEB808}" type="pres">
      <dgm:prSet presAssocID="{4D5542C7-9112-4A34-9CBC-786E8ADBF5FC}" presName="compNode" presStyleCnt="0"/>
      <dgm:spPr/>
    </dgm:pt>
    <dgm:pt modelId="{DFCAFED2-8D24-4EC2-A247-4BA495BF0820}" type="pres">
      <dgm:prSet presAssocID="{4D5542C7-9112-4A34-9CBC-786E8ADBF5FC}" presName="bgRect" presStyleLbl="bgShp" presStyleIdx="1" presStyleCnt="4"/>
      <dgm:spPr/>
    </dgm:pt>
    <dgm:pt modelId="{EE2A655B-395A-4454-B2DA-B21F8094DBAA}" type="pres">
      <dgm:prSet presAssocID="{4D5542C7-9112-4A34-9CBC-786E8ADBF5F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82ADF9DB-DFD0-4201-B53D-5C845B770200}" type="pres">
      <dgm:prSet presAssocID="{4D5542C7-9112-4A34-9CBC-786E8ADBF5FC}" presName="spaceRect" presStyleCnt="0"/>
      <dgm:spPr/>
    </dgm:pt>
    <dgm:pt modelId="{95E2777E-23C0-4313-ADCF-142642DC3716}" type="pres">
      <dgm:prSet presAssocID="{4D5542C7-9112-4A34-9CBC-786E8ADBF5FC}" presName="parTx" presStyleLbl="revTx" presStyleIdx="1" presStyleCnt="4">
        <dgm:presLayoutVars>
          <dgm:chMax val="0"/>
          <dgm:chPref val="0"/>
        </dgm:presLayoutVars>
      </dgm:prSet>
      <dgm:spPr/>
    </dgm:pt>
    <dgm:pt modelId="{859A2207-D8A5-450B-B0F7-80C3DB219A7F}" type="pres">
      <dgm:prSet presAssocID="{5CF2D882-AA16-4AC2-B841-E83F18A11CF8}" presName="sibTrans" presStyleCnt="0"/>
      <dgm:spPr/>
    </dgm:pt>
    <dgm:pt modelId="{97B24066-3336-4C6C-B142-2E88741C3DB9}" type="pres">
      <dgm:prSet presAssocID="{8AD61EF1-EB6C-4AFA-AAA3-5206B96C3FFB}" presName="compNode" presStyleCnt="0"/>
      <dgm:spPr/>
    </dgm:pt>
    <dgm:pt modelId="{C20D92F3-2F88-49EA-B656-3B503F626461}" type="pres">
      <dgm:prSet presAssocID="{8AD61EF1-EB6C-4AFA-AAA3-5206B96C3FFB}" presName="bgRect" presStyleLbl="bgShp" presStyleIdx="2" presStyleCnt="4"/>
      <dgm:spPr/>
    </dgm:pt>
    <dgm:pt modelId="{EF797A50-1357-4653-AB52-74D899EAACB4}" type="pres">
      <dgm:prSet presAssocID="{8AD61EF1-EB6C-4AFA-AAA3-5206B96C3FF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5D753DC7-7B2E-460D-A7B8-D8CBB5DFAEE6}" type="pres">
      <dgm:prSet presAssocID="{8AD61EF1-EB6C-4AFA-AAA3-5206B96C3FFB}" presName="spaceRect" presStyleCnt="0"/>
      <dgm:spPr/>
    </dgm:pt>
    <dgm:pt modelId="{1C33F531-98B3-4DBD-99BC-117BA203D667}" type="pres">
      <dgm:prSet presAssocID="{8AD61EF1-EB6C-4AFA-AAA3-5206B96C3FFB}" presName="parTx" presStyleLbl="revTx" presStyleIdx="2" presStyleCnt="4">
        <dgm:presLayoutVars>
          <dgm:chMax val="0"/>
          <dgm:chPref val="0"/>
        </dgm:presLayoutVars>
      </dgm:prSet>
      <dgm:spPr/>
    </dgm:pt>
    <dgm:pt modelId="{8B2FC206-217E-4030-830F-AEFF34BE7C24}" type="pres">
      <dgm:prSet presAssocID="{8C80AA33-CFC6-42BE-9CD6-ECD35635276D}" presName="sibTrans" presStyleCnt="0"/>
      <dgm:spPr/>
    </dgm:pt>
    <dgm:pt modelId="{D56A116B-6FD4-446F-99F2-3BE4B7A7B7F5}" type="pres">
      <dgm:prSet presAssocID="{A16C16B0-1513-4E40-8875-B23660222588}" presName="compNode" presStyleCnt="0"/>
      <dgm:spPr/>
    </dgm:pt>
    <dgm:pt modelId="{5A22BF41-7FFE-4630-B6A7-691C011DA71C}" type="pres">
      <dgm:prSet presAssocID="{A16C16B0-1513-4E40-8875-B23660222588}" presName="bgRect" presStyleLbl="bgShp" presStyleIdx="3" presStyleCnt="4"/>
      <dgm:spPr/>
    </dgm:pt>
    <dgm:pt modelId="{FB941392-6542-4D0D-9E0D-B8E542AEF3DD}" type="pres">
      <dgm:prSet presAssocID="{A16C16B0-1513-4E40-8875-B2366022258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irplane"/>
        </a:ext>
      </dgm:extLst>
    </dgm:pt>
    <dgm:pt modelId="{1EF6B929-F034-47B1-AA38-6964E8E6A949}" type="pres">
      <dgm:prSet presAssocID="{A16C16B0-1513-4E40-8875-B23660222588}" presName="spaceRect" presStyleCnt="0"/>
      <dgm:spPr/>
    </dgm:pt>
    <dgm:pt modelId="{BD6B311B-D88B-4611-A075-3CE3694EBA82}" type="pres">
      <dgm:prSet presAssocID="{A16C16B0-1513-4E40-8875-B23660222588}" presName="parTx" presStyleLbl="revTx" presStyleIdx="3" presStyleCnt="4">
        <dgm:presLayoutVars>
          <dgm:chMax val="0"/>
          <dgm:chPref val="0"/>
        </dgm:presLayoutVars>
      </dgm:prSet>
      <dgm:spPr/>
    </dgm:pt>
  </dgm:ptLst>
  <dgm:cxnLst>
    <dgm:cxn modelId="{ACBA582C-F057-46A0-A082-F9BA7FAE9D66}" type="presOf" srcId="{D52B0769-26FD-47BA-BF48-4B957AC78ADF}" destId="{74F476D6-D96C-4290-9F4B-636C8C26CBB3}" srcOrd="0" destOrd="0" presId="urn:microsoft.com/office/officeart/2018/2/layout/IconVerticalSolidList"/>
    <dgm:cxn modelId="{2BB89A37-0145-4F64-815F-A77B660F5A12}" type="presOf" srcId="{A16C16B0-1513-4E40-8875-B23660222588}" destId="{BD6B311B-D88B-4611-A075-3CE3694EBA82}" srcOrd="0" destOrd="0" presId="urn:microsoft.com/office/officeart/2018/2/layout/IconVerticalSolidList"/>
    <dgm:cxn modelId="{B14C3F54-30CC-4C80-9034-0CE536AF30E5}" srcId="{30D03A74-443C-473C-B590-2B779A7B8131}" destId="{4D5542C7-9112-4A34-9CBC-786E8ADBF5FC}" srcOrd="1" destOrd="0" parTransId="{F7EA4800-3888-4160-9FDF-52F5777E5B37}" sibTransId="{5CF2D882-AA16-4AC2-B841-E83F18A11CF8}"/>
    <dgm:cxn modelId="{0FF58B77-530A-46FA-B66C-35DD19E8F6A5}" type="presOf" srcId="{30D03A74-443C-473C-B590-2B779A7B8131}" destId="{12250EC8-8892-4D4A-8D4D-93C3A95A0C4D}" srcOrd="0" destOrd="0" presId="urn:microsoft.com/office/officeart/2018/2/layout/IconVerticalSolidList"/>
    <dgm:cxn modelId="{E17DF082-AF76-4393-9765-36E49C90C0E3}" type="presOf" srcId="{8AD61EF1-EB6C-4AFA-AAA3-5206B96C3FFB}" destId="{1C33F531-98B3-4DBD-99BC-117BA203D667}" srcOrd="0" destOrd="0" presId="urn:microsoft.com/office/officeart/2018/2/layout/IconVerticalSolidList"/>
    <dgm:cxn modelId="{2E9B6AC4-02C3-4A80-B010-9890096D5272}" srcId="{30D03A74-443C-473C-B590-2B779A7B8131}" destId="{8AD61EF1-EB6C-4AFA-AAA3-5206B96C3FFB}" srcOrd="2" destOrd="0" parTransId="{8FAF2E8D-26CC-4817-8EC3-F2310C6CA3DF}" sibTransId="{8C80AA33-CFC6-42BE-9CD6-ECD35635276D}"/>
    <dgm:cxn modelId="{9BF189CC-8EDA-4EFB-B234-4677846B4AEE}" type="presOf" srcId="{4D5542C7-9112-4A34-9CBC-786E8ADBF5FC}" destId="{95E2777E-23C0-4313-ADCF-142642DC3716}" srcOrd="0" destOrd="0" presId="urn:microsoft.com/office/officeart/2018/2/layout/IconVerticalSolidList"/>
    <dgm:cxn modelId="{2C2251E6-95BE-43C2-8667-D8BC6160CD14}" srcId="{30D03A74-443C-473C-B590-2B779A7B8131}" destId="{D52B0769-26FD-47BA-BF48-4B957AC78ADF}" srcOrd="0" destOrd="0" parTransId="{682E9D89-CF38-44E8-83EC-208E886337ED}" sibTransId="{404A3B13-78AB-43E2-8C76-4842452B4F4E}"/>
    <dgm:cxn modelId="{2BCE11F6-D9BC-4493-941B-6D5933B8CB05}" srcId="{30D03A74-443C-473C-B590-2B779A7B8131}" destId="{A16C16B0-1513-4E40-8875-B23660222588}" srcOrd="3" destOrd="0" parTransId="{EF1112ED-5961-497C-8C3B-EAA53CC71E43}" sibTransId="{A6A2AC2A-514D-4A04-A6A2-D356E3BC776E}"/>
    <dgm:cxn modelId="{35ECB36F-0743-4A70-9978-A899BA01A7F3}" type="presParOf" srcId="{12250EC8-8892-4D4A-8D4D-93C3A95A0C4D}" destId="{9ACEE4CF-E64B-4451-801F-2F6D1A5A04A6}" srcOrd="0" destOrd="0" presId="urn:microsoft.com/office/officeart/2018/2/layout/IconVerticalSolidList"/>
    <dgm:cxn modelId="{0381DC97-D60A-48E0-8461-11EF20ADAE25}" type="presParOf" srcId="{9ACEE4CF-E64B-4451-801F-2F6D1A5A04A6}" destId="{4C444FC5-B91A-4574-BE84-8F604388F7B4}" srcOrd="0" destOrd="0" presId="urn:microsoft.com/office/officeart/2018/2/layout/IconVerticalSolidList"/>
    <dgm:cxn modelId="{5D37C008-69EB-410D-AB95-8B6B40C438C8}" type="presParOf" srcId="{9ACEE4CF-E64B-4451-801F-2F6D1A5A04A6}" destId="{E7BE3D44-6D3F-4260-8CA2-D19AF176C7A1}" srcOrd="1" destOrd="0" presId="urn:microsoft.com/office/officeart/2018/2/layout/IconVerticalSolidList"/>
    <dgm:cxn modelId="{F2694A5D-15FE-41F5-84F7-ED2F0AA48F10}" type="presParOf" srcId="{9ACEE4CF-E64B-4451-801F-2F6D1A5A04A6}" destId="{5FC5FDEA-D99D-43F9-9D00-E9AF707DB5CD}" srcOrd="2" destOrd="0" presId="urn:microsoft.com/office/officeart/2018/2/layout/IconVerticalSolidList"/>
    <dgm:cxn modelId="{22547083-116F-4595-88ED-6365F42A25FF}" type="presParOf" srcId="{9ACEE4CF-E64B-4451-801F-2F6D1A5A04A6}" destId="{74F476D6-D96C-4290-9F4B-636C8C26CBB3}" srcOrd="3" destOrd="0" presId="urn:microsoft.com/office/officeart/2018/2/layout/IconVerticalSolidList"/>
    <dgm:cxn modelId="{2E6C2D8A-71AD-4D05-A819-D3C2B2663BB7}" type="presParOf" srcId="{12250EC8-8892-4D4A-8D4D-93C3A95A0C4D}" destId="{8F65F9B2-E2B6-43F1-BBF4-CAF3CB53EEAC}" srcOrd="1" destOrd="0" presId="urn:microsoft.com/office/officeart/2018/2/layout/IconVerticalSolidList"/>
    <dgm:cxn modelId="{93380E7E-D8FE-4325-9D99-91A4851AE0AC}" type="presParOf" srcId="{12250EC8-8892-4D4A-8D4D-93C3A95A0C4D}" destId="{1BA725E0-3839-4CB4-8DB5-6807C0DEB808}" srcOrd="2" destOrd="0" presId="urn:microsoft.com/office/officeart/2018/2/layout/IconVerticalSolidList"/>
    <dgm:cxn modelId="{3BC8EE2A-3D33-4365-993D-01D20C086345}" type="presParOf" srcId="{1BA725E0-3839-4CB4-8DB5-6807C0DEB808}" destId="{DFCAFED2-8D24-4EC2-A247-4BA495BF0820}" srcOrd="0" destOrd="0" presId="urn:microsoft.com/office/officeart/2018/2/layout/IconVerticalSolidList"/>
    <dgm:cxn modelId="{F38D7229-8892-4E30-AF2B-0C3011EAC15C}" type="presParOf" srcId="{1BA725E0-3839-4CB4-8DB5-6807C0DEB808}" destId="{EE2A655B-395A-4454-B2DA-B21F8094DBAA}" srcOrd="1" destOrd="0" presId="urn:microsoft.com/office/officeart/2018/2/layout/IconVerticalSolidList"/>
    <dgm:cxn modelId="{BE9E3650-9EC8-47F3-B2D7-D5533AEA98AD}" type="presParOf" srcId="{1BA725E0-3839-4CB4-8DB5-6807C0DEB808}" destId="{82ADF9DB-DFD0-4201-B53D-5C845B770200}" srcOrd="2" destOrd="0" presId="urn:microsoft.com/office/officeart/2018/2/layout/IconVerticalSolidList"/>
    <dgm:cxn modelId="{B35C67FF-7C9E-47B8-802F-DE3766573D46}" type="presParOf" srcId="{1BA725E0-3839-4CB4-8DB5-6807C0DEB808}" destId="{95E2777E-23C0-4313-ADCF-142642DC3716}" srcOrd="3" destOrd="0" presId="urn:microsoft.com/office/officeart/2018/2/layout/IconVerticalSolidList"/>
    <dgm:cxn modelId="{BA268D5F-9BCF-4280-ACC1-A76E20BC6656}" type="presParOf" srcId="{12250EC8-8892-4D4A-8D4D-93C3A95A0C4D}" destId="{859A2207-D8A5-450B-B0F7-80C3DB219A7F}" srcOrd="3" destOrd="0" presId="urn:microsoft.com/office/officeart/2018/2/layout/IconVerticalSolidList"/>
    <dgm:cxn modelId="{08489A2A-01CE-4635-8638-34E8F76CD8AB}" type="presParOf" srcId="{12250EC8-8892-4D4A-8D4D-93C3A95A0C4D}" destId="{97B24066-3336-4C6C-B142-2E88741C3DB9}" srcOrd="4" destOrd="0" presId="urn:microsoft.com/office/officeart/2018/2/layout/IconVerticalSolidList"/>
    <dgm:cxn modelId="{101229B3-8143-4D93-805E-167339B51796}" type="presParOf" srcId="{97B24066-3336-4C6C-B142-2E88741C3DB9}" destId="{C20D92F3-2F88-49EA-B656-3B503F626461}" srcOrd="0" destOrd="0" presId="urn:microsoft.com/office/officeart/2018/2/layout/IconVerticalSolidList"/>
    <dgm:cxn modelId="{CF04BE69-8A29-4CD8-94E3-354B35281531}" type="presParOf" srcId="{97B24066-3336-4C6C-B142-2E88741C3DB9}" destId="{EF797A50-1357-4653-AB52-74D899EAACB4}" srcOrd="1" destOrd="0" presId="urn:microsoft.com/office/officeart/2018/2/layout/IconVerticalSolidList"/>
    <dgm:cxn modelId="{E4557B63-6D69-402E-B825-274BBA55CC0D}" type="presParOf" srcId="{97B24066-3336-4C6C-B142-2E88741C3DB9}" destId="{5D753DC7-7B2E-460D-A7B8-D8CBB5DFAEE6}" srcOrd="2" destOrd="0" presId="urn:microsoft.com/office/officeart/2018/2/layout/IconVerticalSolidList"/>
    <dgm:cxn modelId="{7F84C225-B1AD-4D3D-813A-72BC1C90152A}" type="presParOf" srcId="{97B24066-3336-4C6C-B142-2E88741C3DB9}" destId="{1C33F531-98B3-4DBD-99BC-117BA203D667}" srcOrd="3" destOrd="0" presId="urn:microsoft.com/office/officeart/2018/2/layout/IconVerticalSolidList"/>
    <dgm:cxn modelId="{FCDB317C-C393-4CA3-9885-1F26B245355E}" type="presParOf" srcId="{12250EC8-8892-4D4A-8D4D-93C3A95A0C4D}" destId="{8B2FC206-217E-4030-830F-AEFF34BE7C24}" srcOrd="5" destOrd="0" presId="urn:microsoft.com/office/officeart/2018/2/layout/IconVerticalSolidList"/>
    <dgm:cxn modelId="{ED37FD5A-E13A-43B3-B9C9-84C646CB7608}" type="presParOf" srcId="{12250EC8-8892-4D4A-8D4D-93C3A95A0C4D}" destId="{D56A116B-6FD4-446F-99F2-3BE4B7A7B7F5}" srcOrd="6" destOrd="0" presId="urn:microsoft.com/office/officeart/2018/2/layout/IconVerticalSolidList"/>
    <dgm:cxn modelId="{6CB98EA7-0C96-4217-9A1D-194B16043130}" type="presParOf" srcId="{D56A116B-6FD4-446F-99F2-3BE4B7A7B7F5}" destId="{5A22BF41-7FFE-4630-B6A7-691C011DA71C}" srcOrd="0" destOrd="0" presId="urn:microsoft.com/office/officeart/2018/2/layout/IconVerticalSolidList"/>
    <dgm:cxn modelId="{16230C51-2F0E-4C66-9147-6F64D0CDE877}" type="presParOf" srcId="{D56A116B-6FD4-446F-99F2-3BE4B7A7B7F5}" destId="{FB941392-6542-4D0D-9E0D-B8E542AEF3DD}" srcOrd="1" destOrd="0" presId="urn:microsoft.com/office/officeart/2018/2/layout/IconVerticalSolidList"/>
    <dgm:cxn modelId="{91BC3CDE-0B61-40DC-A6EF-895EDBD960C0}" type="presParOf" srcId="{D56A116B-6FD4-446F-99F2-3BE4B7A7B7F5}" destId="{1EF6B929-F034-47B1-AA38-6964E8E6A949}" srcOrd="2" destOrd="0" presId="urn:microsoft.com/office/officeart/2018/2/layout/IconVerticalSolidList"/>
    <dgm:cxn modelId="{D53FA2CB-A808-4CA6-B372-40ED0600FD76}" type="presParOf" srcId="{D56A116B-6FD4-446F-99F2-3BE4B7A7B7F5}" destId="{BD6B311B-D88B-4611-A075-3CE3694EBA8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38023FA-D91D-4B2D-90BE-B3AEB9F7477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2041917-F8E2-4E98-A95A-5D39344DF7BB}">
      <dgm:prSet/>
      <dgm:spPr/>
      <dgm:t>
        <a:bodyPr/>
        <a:lstStyle/>
        <a:p>
          <a:pPr>
            <a:defRPr cap="all"/>
          </a:pPr>
          <a:r>
            <a:rPr lang="en-US" b="0" i="0"/>
            <a:t>Data privacy and ethics: Ethical considerations are important when working with passenger data.</a:t>
          </a:r>
          <a:endParaRPr lang="en-US"/>
        </a:p>
      </dgm:t>
    </dgm:pt>
    <dgm:pt modelId="{35428FB4-5C3B-4093-9C3F-021D88D81EDE}" type="parTrans" cxnId="{A5E4E641-C5BB-4911-AFE9-FB0EFAD5E18B}">
      <dgm:prSet/>
      <dgm:spPr/>
      <dgm:t>
        <a:bodyPr/>
        <a:lstStyle/>
        <a:p>
          <a:endParaRPr lang="en-US"/>
        </a:p>
      </dgm:t>
    </dgm:pt>
    <dgm:pt modelId="{9A3A7204-A1BA-40F7-BD4C-B34D09A412C7}" type="sibTrans" cxnId="{A5E4E641-C5BB-4911-AFE9-FB0EFAD5E18B}">
      <dgm:prSet/>
      <dgm:spPr/>
      <dgm:t>
        <a:bodyPr/>
        <a:lstStyle/>
        <a:p>
          <a:endParaRPr lang="en-US"/>
        </a:p>
      </dgm:t>
    </dgm:pt>
    <dgm:pt modelId="{F0DA059B-87A7-4650-8448-0F16217723C3}">
      <dgm:prSet/>
      <dgm:spPr/>
      <dgm:t>
        <a:bodyPr/>
        <a:lstStyle/>
        <a:p>
          <a:pPr>
            <a:defRPr cap="all"/>
          </a:pPr>
          <a:r>
            <a:rPr lang="en-US" b="0" i="0"/>
            <a:t>Data quality issues: Challenges related to data quality and accuracy.</a:t>
          </a:r>
          <a:endParaRPr lang="en-US"/>
        </a:p>
      </dgm:t>
    </dgm:pt>
    <dgm:pt modelId="{4987F14C-65DB-4B7D-A16B-B78F2AF62DDC}" type="parTrans" cxnId="{C0A62927-B1AB-4B1B-A954-850873117ED2}">
      <dgm:prSet/>
      <dgm:spPr/>
      <dgm:t>
        <a:bodyPr/>
        <a:lstStyle/>
        <a:p>
          <a:endParaRPr lang="en-US"/>
        </a:p>
      </dgm:t>
    </dgm:pt>
    <dgm:pt modelId="{417A8AF5-17ED-4AD1-817C-9E73118FAD0B}" type="sibTrans" cxnId="{C0A62927-B1AB-4B1B-A954-850873117ED2}">
      <dgm:prSet/>
      <dgm:spPr/>
      <dgm:t>
        <a:bodyPr/>
        <a:lstStyle/>
        <a:p>
          <a:endParaRPr lang="en-US"/>
        </a:p>
      </dgm:t>
    </dgm:pt>
    <dgm:pt modelId="{58F3E7D0-24A4-4BCB-9F2A-84E9DAD43538}">
      <dgm:prSet/>
      <dgm:spPr/>
      <dgm:t>
        <a:bodyPr/>
        <a:lstStyle/>
        <a:p>
          <a:pPr>
            <a:defRPr cap="all"/>
          </a:pPr>
          <a:r>
            <a:rPr lang="en-US" b="0" i="0"/>
            <a:t>Interpretability of models: The complexity of interpreting model predictions.</a:t>
          </a:r>
          <a:endParaRPr lang="en-US"/>
        </a:p>
      </dgm:t>
    </dgm:pt>
    <dgm:pt modelId="{C3EB1720-46FD-4AA0-890B-8381619342EF}" type="parTrans" cxnId="{776DF47D-C9E4-455E-B979-CC9125ECF9F2}">
      <dgm:prSet/>
      <dgm:spPr/>
      <dgm:t>
        <a:bodyPr/>
        <a:lstStyle/>
        <a:p>
          <a:endParaRPr lang="en-US"/>
        </a:p>
      </dgm:t>
    </dgm:pt>
    <dgm:pt modelId="{F21BA612-7123-44A9-83F5-910B85FEEB5B}" type="sibTrans" cxnId="{776DF47D-C9E4-455E-B979-CC9125ECF9F2}">
      <dgm:prSet/>
      <dgm:spPr/>
      <dgm:t>
        <a:bodyPr/>
        <a:lstStyle/>
        <a:p>
          <a:endParaRPr lang="en-US"/>
        </a:p>
      </dgm:t>
    </dgm:pt>
    <dgm:pt modelId="{F185B071-755D-4DCD-8675-3DF4928F878B}">
      <dgm:prSet/>
      <dgm:spPr/>
      <dgm:t>
        <a:bodyPr/>
        <a:lstStyle/>
        <a:p>
          <a:pPr>
            <a:defRPr cap="all"/>
          </a:pPr>
          <a:r>
            <a:rPr lang="en-US" b="0" i="0"/>
            <a:t>Model deployment challenges: Challenges in implementing data mining models in practical airline operations.</a:t>
          </a:r>
          <a:endParaRPr lang="en-US"/>
        </a:p>
      </dgm:t>
    </dgm:pt>
    <dgm:pt modelId="{486F08AC-273E-4AF5-AAEF-951E9E2CE76C}" type="parTrans" cxnId="{C9D783B9-3659-4D4A-B5A3-A21C15F63083}">
      <dgm:prSet/>
      <dgm:spPr/>
      <dgm:t>
        <a:bodyPr/>
        <a:lstStyle/>
        <a:p>
          <a:endParaRPr lang="en-US"/>
        </a:p>
      </dgm:t>
    </dgm:pt>
    <dgm:pt modelId="{4C90F854-F535-40E9-B107-38272C989DAF}" type="sibTrans" cxnId="{C9D783B9-3659-4D4A-B5A3-A21C15F63083}">
      <dgm:prSet/>
      <dgm:spPr/>
      <dgm:t>
        <a:bodyPr/>
        <a:lstStyle/>
        <a:p>
          <a:endParaRPr lang="en-US"/>
        </a:p>
      </dgm:t>
    </dgm:pt>
    <dgm:pt modelId="{329D0BEC-E8A2-4069-8BDC-D3339C0C1DAF}" type="pres">
      <dgm:prSet presAssocID="{938023FA-D91D-4B2D-90BE-B3AEB9F7477F}" presName="root" presStyleCnt="0">
        <dgm:presLayoutVars>
          <dgm:dir/>
          <dgm:resizeHandles val="exact"/>
        </dgm:presLayoutVars>
      </dgm:prSet>
      <dgm:spPr/>
    </dgm:pt>
    <dgm:pt modelId="{45B1CC3E-AC51-49A3-BF0A-0B758F4E50F9}" type="pres">
      <dgm:prSet presAssocID="{72041917-F8E2-4E98-A95A-5D39344DF7BB}" presName="compNode" presStyleCnt="0"/>
      <dgm:spPr/>
    </dgm:pt>
    <dgm:pt modelId="{E68246D3-F86D-4A5F-B32F-BEA6682D81BC}" type="pres">
      <dgm:prSet presAssocID="{72041917-F8E2-4E98-A95A-5D39344DF7BB}" presName="iconBgRect" presStyleLbl="bgShp" presStyleIdx="0" presStyleCnt="4"/>
      <dgm:spPr>
        <a:prstGeom prst="round2DiagRect">
          <a:avLst>
            <a:gd name="adj1" fmla="val 29727"/>
            <a:gd name="adj2" fmla="val 0"/>
          </a:avLst>
        </a:prstGeom>
      </dgm:spPr>
    </dgm:pt>
    <dgm:pt modelId="{625E5133-3DD6-49B4-A552-792372790074}" type="pres">
      <dgm:prSet presAssocID="{72041917-F8E2-4E98-A95A-5D39344DF7B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curity Camera Sign"/>
        </a:ext>
      </dgm:extLst>
    </dgm:pt>
    <dgm:pt modelId="{C8441AF5-454C-45B8-A711-999BCD34DE9B}" type="pres">
      <dgm:prSet presAssocID="{72041917-F8E2-4E98-A95A-5D39344DF7BB}" presName="spaceRect" presStyleCnt="0"/>
      <dgm:spPr/>
    </dgm:pt>
    <dgm:pt modelId="{E504C7F9-BE3D-4CE0-876F-7CFD5671713F}" type="pres">
      <dgm:prSet presAssocID="{72041917-F8E2-4E98-A95A-5D39344DF7BB}" presName="textRect" presStyleLbl="revTx" presStyleIdx="0" presStyleCnt="4">
        <dgm:presLayoutVars>
          <dgm:chMax val="1"/>
          <dgm:chPref val="1"/>
        </dgm:presLayoutVars>
      </dgm:prSet>
      <dgm:spPr/>
    </dgm:pt>
    <dgm:pt modelId="{D6915B5F-E922-4946-94F3-2261841D8C62}" type="pres">
      <dgm:prSet presAssocID="{9A3A7204-A1BA-40F7-BD4C-B34D09A412C7}" presName="sibTrans" presStyleCnt="0"/>
      <dgm:spPr/>
    </dgm:pt>
    <dgm:pt modelId="{F89A9B1D-33FE-42B6-BE95-0DECC8B49555}" type="pres">
      <dgm:prSet presAssocID="{F0DA059B-87A7-4650-8448-0F16217723C3}" presName="compNode" presStyleCnt="0"/>
      <dgm:spPr/>
    </dgm:pt>
    <dgm:pt modelId="{4ACF7D7E-BBD1-4A0B-B957-CA93176202C0}" type="pres">
      <dgm:prSet presAssocID="{F0DA059B-87A7-4650-8448-0F16217723C3}" presName="iconBgRect" presStyleLbl="bgShp" presStyleIdx="1" presStyleCnt="4"/>
      <dgm:spPr>
        <a:prstGeom prst="round2DiagRect">
          <a:avLst>
            <a:gd name="adj1" fmla="val 29727"/>
            <a:gd name="adj2" fmla="val 0"/>
          </a:avLst>
        </a:prstGeom>
      </dgm:spPr>
    </dgm:pt>
    <dgm:pt modelId="{052C7CAB-A92B-4CE0-A839-CA7A7ED10E7E}" type="pres">
      <dgm:prSet presAssocID="{F0DA059B-87A7-4650-8448-0F16217723C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7A462350-BCD1-4DBA-B105-3FB1F36F540B}" type="pres">
      <dgm:prSet presAssocID="{F0DA059B-87A7-4650-8448-0F16217723C3}" presName="spaceRect" presStyleCnt="0"/>
      <dgm:spPr/>
    </dgm:pt>
    <dgm:pt modelId="{08BC2968-869D-4C35-801C-993325FEC98C}" type="pres">
      <dgm:prSet presAssocID="{F0DA059B-87A7-4650-8448-0F16217723C3}" presName="textRect" presStyleLbl="revTx" presStyleIdx="1" presStyleCnt="4">
        <dgm:presLayoutVars>
          <dgm:chMax val="1"/>
          <dgm:chPref val="1"/>
        </dgm:presLayoutVars>
      </dgm:prSet>
      <dgm:spPr/>
    </dgm:pt>
    <dgm:pt modelId="{7C40F934-5F23-41F9-B925-E23ACCD0B845}" type="pres">
      <dgm:prSet presAssocID="{417A8AF5-17ED-4AD1-817C-9E73118FAD0B}" presName="sibTrans" presStyleCnt="0"/>
      <dgm:spPr/>
    </dgm:pt>
    <dgm:pt modelId="{95C425E5-93F4-4B7C-BA76-E6DACB53E511}" type="pres">
      <dgm:prSet presAssocID="{58F3E7D0-24A4-4BCB-9F2A-84E9DAD43538}" presName="compNode" presStyleCnt="0"/>
      <dgm:spPr/>
    </dgm:pt>
    <dgm:pt modelId="{D112C863-50DD-41BE-ACDE-258946A6B04B}" type="pres">
      <dgm:prSet presAssocID="{58F3E7D0-24A4-4BCB-9F2A-84E9DAD43538}" presName="iconBgRect" presStyleLbl="bgShp" presStyleIdx="2" presStyleCnt="4"/>
      <dgm:spPr>
        <a:prstGeom prst="round2DiagRect">
          <a:avLst>
            <a:gd name="adj1" fmla="val 29727"/>
            <a:gd name="adj2" fmla="val 0"/>
          </a:avLst>
        </a:prstGeom>
      </dgm:spPr>
    </dgm:pt>
    <dgm:pt modelId="{FCBDA381-88C9-42F9-8804-F1FA327067D0}" type="pres">
      <dgm:prSet presAssocID="{58F3E7D0-24A4-4BCB-9F2A-84E9DAD4353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3E0B893C-3156-46ED-91E8-F75DCF3AE928}" type="pres">
      <dgm:prSet presAssocID="{58F3E7D0-24A4-4BCB-9F2A-84E9DAD43538}" presName="spaceRect" presStyleCnt="0"/>
      <dgm:spPr/>
    </dgm:pt>
    <dgm:pt modelId="{72FC9E7B-6FED-4D55-92D9-18E81CACDF8A}" type="pres">
      <dgm:prSet presAssocID="{58F3E7D0-24A4-4BCB-9F2A-84E9DAD43538}" presName="textRect" presStyleLbl="revTx" presStyleIdx="2" presStyleCnt="4">
        <dgm:presLayoutVars>
          <dgm:chMax val="1"/>
          <dgm:chPref val="1"/>
        </dgm:presLayoutVars>
      </dgm:prSet>
      <dgm:spPr/>
    </dgm:pt>
    <dgm:pt modelId="{A25F941A-3BA0-4909-9A58-60C3143D3AA3}" type="pres">
      <dgm:prSet presAssocID="{F21BA612-7123-44A9-83F5-910B85FEEB5B}" presName="sibTrans" presStyleCnt="0"/>
      <dgm:spPr/>
    </dgm:pt>
    <dgm:pt modelId="{5D2A62AA-50E6-4FE1-96DE-639B8212D374}" type="pres">
      <dgm:prSet presAssocID="{F185B071-755D-4DCD-8675-3DF4928F878B}" presName="compNode" presStyleCnt="0"/>
      <dgm:spPr/>
    </dgm:pt>
    <dgm:pt modelId="{82351293-10AA-449D-89D1-76F6A064E7E7}" type="pres">
      <dgm:prSet presAssocID="{F185B071-755D-4DCD-8675-3DF4928F878B}" presName="iconBgRect" presStyleLbl="bgShp" presStyleIdx="3" presStyleCnt="4"/>
      <dgm:spPr>
        <a:prstGeom prst="round2DiagRect">
          <a:avLst>
            <a:gd name="adj1" fmla="val 29727"/>
            <a:gd name="adj2" fmla="val 0"/>
          </a:avLst>
        </a:prstGeom>
      </dgm:spPr>
    </dgm:pt>
    <dgm:pt modelId="{951E5330-A704-4DA0-9388-B0F7D3265E91}" type="pres">
      <dgm:prSet presAssocID="{F185B071-755D-4DCD-8675-3DF4928F878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4182DA7A-1C56-468E-865F-C8AD6A578755}" type="pres">
      <dgm:prSet presAssocID="{F185B071-755D-4DCD-8675-3DF4928F878B}" presName="spaceRect" presStyleCnt="0"/>
      <dgm:spPr/>
    </dgm:pt>
    <dgm:pt modelId="{D91F04AE-1451-465C-94D6-CEC271763C96}" type="pres">
      <dgm:prSet presAssocID="{F185B071-755D-4DCD-8675-3DF4928F878B}" presName="textRect" presStyleLbl="revTx" presStyleIdx="3" presStyleCnt="4">
        <dgm:presLayoutVars>
          <dgm:chMax val="1"/>
          <dgm:chPref val="1"/>
        </dgm:presLayoutVars>
      </dgm:prSet>
      <dgm:spPr/>
    </dgm:pt>
  </dgm:ptLst>
  <dgm:cxnLst>
    <dgm:cxn modelId="{064C1116-C7A7-47E3-9E08-C0420D3FA44E}" type="presOf" srcId="{F185B071-755D-4DCD-8675-3DF4928F878B}" destId="{D91F04AE-1451-465C-94D6-CEC271763C96}" srcOrd="0" destOrd="0" presId="urn:microsoft.com/office/officeart/2018/5/layout/IconLeafLabelList"/>
    <dgm:cxn modelId="{C0A62927-B1AB-4B1B-A954-850873117ED2}" srcId="{938023FA-D91D-4B2D-90BE-B3AEB9F7477F}" destId="{F0DA059B-87A7-4650-8448-0F16217723C3}" srcOrd="1" destOrd="0" parTransId="{4987F14C-65DB-4B7D-A16B-B78F2AF62DDC}" sibTransId="{417A8AF5-17ED-4AD1-817C-9E73118FAD0B}"/>
    <dgm:cxn modelId="{9AC1402C-6157-4570-A275-5CCAF943776C}" type="presOf" srcId="{58F3E7D0-24A4-4BCB-9F2A-84E9DAD43538}" destId="{72FC9E7B-6FED-4D55-92D9-18E81CACDF8A}" srcOrd="0" destOrd="0" presId="urn:microsoft.com/office/officeart/2018/5/layout/IconLeafLabelList"/>
    <dgm:cxn modelId="{A5E4E641-C5BB-4911-AFE9-FB0EFAD5E18B}" srcId="{938023FA-D91D-4B2D-90BE-B3AEB9F7477F}" destId="{72041917-F8E2-4E98-A95A-5D39344DF7BB}" srcOrd="0" destOrd="0" parTransId="{35428FB4-5C3B-4093-9C3F-021D88D81EDE}" sibTransId="{9A3A7204-A1BA-40F7-BD4C-B34D09A412C7}"/>
    <dgm:cxn modelId="{776DF47D-C9E4-455E-B979-CC9125ECF9F2}" srcId="{938023FA-D91D-4B2D-90BE-B3AEB9F7477F}" destId="{58F3E7D0-24A4-4BCB-9F2A-84E9DAD43538}" srcOrd="2" destOrd="0" parTransId="{C3EB1720-46FD-4AA0-890B-8381619342EF}" sibTransId="{F21BA612-7123-44A9-83F5-910B85FEEB5B}"/>
    <dgm:cxn modelId="{06EE348A-4CCD-4B79-BE40-7A0499CC9856}" type="presOf" srcId="{938023FA-D91D-4B2D-90BE-B3AEB9F7477F}" destId="{329D0BEC-E8A2-4069-8BDC-D3339C0C1DAF}" srcOrd="0" destOrd="0" presId="urn:microsoft.com/office/officeart/2018/5/layout/IconLeafLabelList"/>
    <dgm:cxn modelId="{E26CD092-7AAB-4E17-A403-878540B2E9E2}" type="presOf" srcId="{72041917-F8E2-4E98-A95A-5D39344DF7BB}" destId="{E504C7F9-BE3D-4CE0-876F-7CFD5671713F}" srcOrd="0" destOrd="0" presId="urn:microsoft.com/office/officeart/2018/5/layout/IconLeafLabelList"/>
    <dgm:cxn modelId="{C9D783B9-3659-4D4A-B5A3-A21C15F63083}" srcId="{938023FA-D91D-4B2D-90BE-B3AEB9F7477F}" destId="{F185B071-755D-4DCD-8675-3DF4928F878B}" srcOrd="3" destOrd="0" parTransId="{486F08AC-273E-4AF5-AAEF-951E9E2CE76C}" sibTransId="{4C90F854-F535-40E9-B107-38272C989DAF}"/>
    <dgm:cxn modelId="{90F0A8C5-6BC9-49EB-8601-263992AB7884}" type="presOf" srcId="{F0DA059B-87A7-4650-8448-0F16217723C3}" destId="{08BC2968-869D-4C35-801C-993325FEC98C}" srcOrd="0" destOrd="0" presId="urn:microsoft.com/office/officeart/2018/5/layout/IconLeafLabelList"/>
    <dgm:cxn modelId="{DF016574-8FAE-4CD1-A5BD-118BA49D6EB7}" type="presParOf" srcId="{329D0BEC-E8A2-4069-8BDC-D3339C0C1DAF}" destId="{45B1CC3E-AC51-49A3-BF0A-0B758F4E50F9}" srcOrd="0" destOrd="0" presId="urn:microsoft.com/office/officeart/2018/5/layout/IconLeafLabelList"/>
    <dgm:cxn modelId="{0FC29493-927F-444F-B34E-35F83DCE4F7A}" type="presParOf" srcId="{45B1CC3E-AC51-49A3-BF0A-0B758F4E50F9}" destId="{E68246D3-F86D-4A5F-B32F-BEA6682D81BC}" srcOrd="0" destOrd="0" presId="urn:microsoft.com/office/officeart/2018/5/layout/IconLeafLabelList"/>
    <dgm:cxn modelId="{70C4EEA6-4D32-48FB-A258-6AAC5B01D489}" type="presParOf" srcId="{45B1CC3E-AC51-49A3-BF0A-0B758F4E50F9}" destId="{625E5133-3DD6-49B4-A552-792372790074}" srcOrd="1" destOrd="0" presId="urn:microsoft.com/office/officeart/2018/5/layout/IconLeafLabelList"/>
    <dgm:cxn modelId="{E61D729F-E303-4F63-83C8-35845E438F73}" type="presParOf" srcId="{45B1CC3E-AC51-49A3-BF0A-0B758F4E50F9}" destId="{C8441AF5-454C-45B8-A711-999BCD34DE9B}" srcOrd="2" destOrd="0" presId="urn:microsoft.com/office/officeart/2018/5/layout/IconLeafLabelList"/>
    <dgm:cxn modelId="{3D4E7C64-3795-44C0-9241-6C465C6A541B}" type="presParOf" srcId="{45B1CC3E-AC51-49A3-BF0A-0B758F4E50F9}" destId="{E504C7F9-BE3D-4CE0-876F-7CFD5671713F}" srcOrd="3" destOrd="0" presId="urn:microsoft.com/office/officeart/2018/5/layout/IconLeafLabelList"/>
    <dgm:cxn modelId="{34F0F38C-EBCC-4072-9BFE-EDB3672FAB5E}" type="presParOf" srcId="{329D0BEC-E8A2-4069-8BDC-D3339C0C1DAF}" destId="{D6915B5F-E922-4946-94F3-2261841D8C62}" srcOrd="1" destOrd="0" presId="urn:microsoft.com/office/officeart/2018/5/layout/IconLeafLabelList"/>
    <dgm:cxn modelId="{13E14319-3A3F-4DD9-8941-3A5D81066526}" type="presParOf" srcId="{329D0BEC-E8A2-4069-8BDC-D3339C0C1DAF}" destId="{F89A9B1D-33FE-42B6-BE95-0DECC8B49555}" srcOrd="2" destOrd="0" presId="urn:microsoft.com/office/officeart/2018/5/layout/IconLeafLabelList"/>
    <dgm:cxn modelId="{9B1B5098-DB0D-43F1-A0E2-46B345709B01}" type="presParOf" srcId="{F89A9B1D-33FE-42B6-BE95-0DECC8B49555}" destId="{4ACF7D7E-BBD1-4A0B-B957-CA93176202C0}" srcOrd="0" destOrd="0" presId="urn:microsoft.com/office/officeart/2018/5/layout/IconLeafLabelList"/>
    <dgm:cxn modelId="{1260FEB1-7FAD-4308-BDB0-057440E9A0D3}" type="presParOf" srcId="{F89A9B1D-33FE-42B6-BE95-0DECC8B49555}" destId="{052C7CAB-A92B-4CE0-A839-CA7A7ED10E7E}" srcOrd="1" destOrd="0" presId="urn:microsoft.com/office/officeart/2018/5/layout/IconLeafLabelList"/>
    <dgm:cxn modelId="{45AA9220-7617-4457-8964-C63AFC12E9C7}" type="presParOf" srcId="{F89A9B1D-33FE-42B6-BE95-0DECC8B49555}" destId="{7A462350-BCD1-4DBA-B105-3FB1F36F540B}" srcOrd="2" destOrd="0" presId="urn:microsoft.com/office/officeart/2018/5/layout/IconLeafLabelList"/>
    <dgm:cxn modelId="{631C4341-3BBE-4FB3-BE26-74B7C640BE50}" type="presParOf" srcId="{F89A9B1D-33FE-42B6-BE95-0DECC8B49555}" destId="{08BC2968-869D-4C35-801C-993325FEC98C}" srcOrd="3" destOrd="0" presId="urn:microsoft.com/office/officeart/2018/5/layout/IconLeafLabelList"/>
    <dgm:cxn modelId="{F127CD36-7BCA-483C-AC7D-DD2EC8A07BB8}" type="presParOf" srcId="{329D0BEC-E8A2-4069-8BDC-D3339C0C1DAF}" destId="{7C40F934-5F23-41F9-B925-E23ACCD0B845}" srcOrd="3" destOrd="0" presId="urn:microsoft.com/office/officeart/2018/5/layout/IconLeafLabelList"/>
    <dgm:cxn modelId="{568B0809-FE85-4EC0-B630-B1B77ED37994}" type="presParOf" srcId="{329D0BEC-E8A2-4069-8BDC-D3339C0C1DAF}" destId="{95C425E5-93F4-4B7C-BA76-E6DACB53E511}" srcOrd="4" destOrd="0" presId="urn:microsoft.com/office/officeart/2018/5/layout/IconLeafLabelList"/>
    <dgm:cxn modelId="{20F416A9-3774-42A7-801C-552A99E45DB4}" type="presParOf" srcId="{95C425E5-93F4-4B7C-BA76-E6DACB53E511}" destId="{D112C863-50DD-41BE-ACDE-258946A6B04B}" srcOrd="0" destOrd="0" presId="urn:microsoft.com/office/officeart/2018/5/layout/IconLeafLabelList"/>
    <dgm:cxn modelId="{3D50A097-E67D-47A9-9264-11DD9BFB7C97}" type="presParOf" srcId="{95C425E5-93F4-4B7C-BA76-E6DACB53E511}" destId="{FCBDA381-88C9-42F9-8804-F1FA327067D0}" srcOrd="1" destOrd="0" presId="urn:microsoft.com/office/officeart/2018/5/layout/IconLeafLabelList"/>
    <dgm:cxn modelId="{3439B341-E9CF-4DB3-B09B-E301CC3E799C}" type="presParOf" srcId="{95C425E5-93F4-4B7C-BA76-E6DACB53E511}" destId="{3E0B893C-3156-46ED-91E8-F75DCF3AE928}" srcOrd="2" destOrd="0" presId="urn:microsoft.com/office/officeart/2018/5/layout/IconLeafLabelList"/>
    <dgm:cxn modelId="{1A59BA28-7C8F-4DA9-BF1B-D205EFA4FC90}" type="presParOf" srcId="{95C425E5-93F4-4B7C-BA76-E6DACB53E511}" destId="{72FC9E7B-6FED-4D55-92D9-18E81CACDF8A}" srcOrd="3" destOrd="0" presId="urn:microsoft.com/office/officeart/2018/5/layout/IconLeafLabelList"/>
    <dgm:cxn modelId="{DB14C9D2-507E-4935-89EE-610D66124204}" type="presParOf" srcId="{329D0BEC-E8A2-4069-8BDC-D3339C0C1DAF}" destId="{A25F941A-3BA0-4909-9A58-60C3143D3AA3}" srcOrd="5" destOrd="0" presId="urn:microsoft.com/office/officeart/2018/5/layout/IconLeafLabelList"/>
    <dgm:cxn modelId="{9DDF03EC-DFAA-4066-9B3E-A53968DAFFE3}" type="presParOf" srcId="{329D0BEC-E8A2-4069-8BDC-D3339C0C1DAF}" destId="{5D2A62AA-50E6-4FE1-96DE-639B8212D374}" srcOrd="6" destOrd="0" presId="urn:microsoft.com/office/officeart/2018/5/layout/IconLeafLabelList"/>
    <dgm:cxn modelId="{04FC3E6C-4846-4C00-A743-B3E9EEA97CD9}" type="presParOf" srcId="{5D2A62AA-50E6-4FE1-96DE-639B8212D374}" destId="{82351293-10AA-449D-89D1-76F6A064E7E7}" srcOrd="0" destOrd="0" presId="urn:microsoft.com/office/officeart/2018/5/layout/IconLeafLabelList"/>
    <dgm:cxn modelId="{E96F8DF6-7AAB-4735-B52C-A3D08CC2A819}" type="presParOf" srcId="{5D2A62AA-50E6-4FE1-96DE-639B8212D374}" destId="{951E5330-A704-4DA0-9388-B0F7D3265E91}" srcOrd="1" destOrd="0" presId="urn:microsoft.com/office/officeart/2018/5/layout/IconLeafLabelList"/>
    <dgm:cxn modelId="{EF576BC1-330E-491D-89A0-A2B58E9FCA74}" type="presParOf" srcId="{5D2A62AA-50E6-4FE1-96DE-639B8212D374}" destId="{4182DA7A-1C56-468E-865F-C8AD6A578755}" srcOrd="2" destOrd="0" presId="urn:microsoft.com/office/officeart/2018/5/layout/IconLeafLabelList"/>
    <dgm:cxn modelId="{8B1E6622-57DD-40C7-9589-5DCB6537ABB7}" type="presParOf" srcId="{5D2A62AA-50E6-4FE1-96DE-639B8212D374}" destId="{D91F04AE-1451-465C-94D6-CEC271763C96}"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BAB0B40-0714-4BBC-A211-037F7634F73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856678C-5F28-4C99-9C18-88F0B0A36AA7}">
      <dgm:prSet/>
      <dgm:spPr/>
      <dgm:t>
        <a:bodyPr/>
        <a:lstStyle/>
        <a:p>
          <a:pPr>
            <a:lnSpc>
              <a:spcPct val="100000"/>
            </a:lnSpc>
          </a:pPr>
          <a:r>
            <a:rPr lang="en-US"/>
            <a:t>We can utilize it for deployment because we obtained over 90% of the predicted numbers correctly. To provide additional boost, we might create a combined score by combining the top three models.</a:t>
          </a:r>
        </a:p>
      </dgm:t>
    </dgm:pt>
    <dgm:pt modelId="{67A947A3-2B12-40EC-94BD-E8158911C356}" type="parTrans" cxnId="{EF5C7611-29F9-4A11-9426-79964000A338}">
      <dgm:prSet/>
      <dgm:spPr/>
      <dgm:t>
        <a:bodyPr/>
        <a:lstStyle/>
        <a:p>
          <a:endParaRPr lang="en-US"/>
        </a:p>
      </dgm:t>
    </dgm:pt>
    <dgm:pt modelId="{971B723C-7141-4028-88C1-6229D9B35990}" type="sibTrans" cxnId="{EF5C7611-29F9-4A11-9426-79964000A338}">
      <dgm:prSet/>
      <dgm:spPr/>
      <dgm:t>
        <a:bodyPr/>
        <a:lstStyle/>
        <a:p>
          <a:endParaRPr lang="en-US"/>
        </a:p>
      </dgm:t>
    </dgm:pt>
    <dgm:pt modelId="{CBFB4753-61F4-402C-8857-DA539C729E1D}">
      <dgm:prSet/>
      <dgm:spPr/>
      <dgm:t>
        <a:bodyPr/>
        <a:lstStyle/>
        <a:p>
          <a:pPr>
            <a:lnSpc>
              <a:spcPct val="100000"/>
            </a:lnSpc>
          </a:pPr>
          <a:r>
            <a:rPr lang="en-US"/>
            <a:t>we found out that majority of the passengers ,loyal passengers are unsatisfied/neutral with the airline services. Thats a huge concern for the airline and they needs to upgrade their values and services they also needs to give extra attention to this category.</a:t>
          </a:r>
        </a:p>
      </dgm:t>
    </dgm:pt>
    <dgm:pt modelId="{D0B154E4-A2C1-461A-B1B6-83D2B3E9E8F7}" type="parTrans" cxnId="{755E0578-D5F3-43B7-9884-6D999192DFED}">
      <dgm:prSet/>
      <dgm:spPr/>
      <dgm:t>
        <a:bodyPr/>
        <a:lstStyle/>
        <a:p>
          <a:endParaRPr lang="en-US"/>
        </a:p>
      </dgm:t>
    </dgm:pt>
    <dgm:pt modelId="{C6359EDC-35FA-4D66-A45B-70AC23EEF22C}" type="sibTrans" cxnId="{755E0578-D5F3-43B7-9884-6D999192DFED}">
      <dgm:prSet/>
      <dgm:spPr/>
      <dgm:t>
        <a:bodyPr/>
        <a:lstStyle/>
        <a:p>
          <a:endParaRPr lang="en-US"/>
        </a:p>
      </dgm:t>
    </dgm:pt>
    <dgm:pt modelId="{82D49466-A5C1-49FA-B79F-E4994E11D295}">
      <dgm:prSet/>
      <dgm:spPr/>
      <dgm:t>
        <a:bodyPr/>
        <a:lstStyle/>
        <a:p>
          <a:pPr>
            <a:lnSpc>
              <a:spcPct val="100000"/>
            </a:lnSpc>
          </a:pPr>
          <a:r>
            <a:rPr lang="en-US"/>
            <a:t>Business Travel passengers and  Eco and Eco Plus Class passengers are satisfied similirly majorlity of Personal Travel passengers seems  unsatisfied</a:t>
          </a:r>
        </a:p>
      </dgm:t>
    </dgm:pt>
    <dgm:pt modelId="{D3B1D3F2-4FA3-4EC6-9E83-AAFC0F9A0403}" type="parTrans" cxnId="{6E01ED85-527E-4224-AE6C-8B372DEAEF0B}">
      <dgm:prSet/>
      <dgm:spPr/>
      <dgm:t>
        <a:bodyPr/>
        <a:lstStyle/>
        <a:p>
          <a:endParaRPr lang="en-US"/>
        </a:p>
      </dgm:t>
    </dgm:pt>
    <dgm:pt modelId="{37F55B58-23D6-4CB8-BFAE-148489EE1B98}" type="sibTrans" cxnId="{6E01ED85-527E-4224-AE6C-8B372DEAEF0B}">
      <dgm:prSet/>
      <dgm:spPr/>
      <dgm:t>
        <a:bodyPr/>
        <a:lstStyle/>
        <a:p>
          <a:endParaRPr lang="en-US"/>
        </a:p>
      </dgm:t>
    </dgm:pt>
    <dgm:pt modelId="{B5FA0E8A-2AAE-4E91-9C2D-8C8E112F0542}" type="pres">
      <dgm:prSet presAssocID="{DBAB0B40-0714-4BBC-A211-037F7634F735}" presName="root" presStyleCnt="0">
        <dgm:presLayoutVars>
          <dgm:dir/>
          <dgm:resizeHandles val="exact"/>
        </dgm:presLayoutVars>
      </dgm:prSet>
      <dgm:spPr/>
    </dgm:pt>
    <dgm:pt modelId="{847EE2FB-5EB8-4273-A601-9DC53218C9AC}" type="pres">
      <dgm:prSet presAssocID="{E856678C-5F28-4C99-9C18-88F0B0A36AA7}" presName="compNode" presStyleCnt="0"/>
      <dgm:spPr/>
    </dgm:pt>
    <dgm:pt modelId="{14B90B79-77DB-45F6-A4BE-7C7193C0779F}" type="pres">
      <dgm:prSet presAssocID="{E856678C-5F28-4C99-9C18-88F0B0A36AA7}" presName="bgRect" presStyleLbl="bgShp" presStyleIdx="0" presStyleCnt="3"/>
      <dgm:spPr/>
    </dgm:pt>
    <dgm:pt modelId="{2810443D-67C8-4CDF-A365-32A6BA46AF01}" type="pres">
      <dgm:prSet presAssocID="{E856678C-5F28-4C99-9C18-88F0B0A36AA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iness Growth"/>
        </a:ext>
      </dgm:extLst>
    </dgm:pt>
    <dgm:pt modelId="{3B65AC2D-2D0F-4006-9E22-56762AB4B8F3}" type="pres">
      <dgm:prSet presAssocID="{E856678C-5F28-4C99-9C18-88F0B0A36AA7}" presName="spaceRect" presStyleCnt="0"/>
      <dgm:spPr/>
    </dgm:pt>
    <dgm:pt modelId="{6032F501-7DFC-4F72-AEB4-F5E8CEDE4ECB}" type="pres">
      <dgm:prSet presAssocID="{E856678C-5F28-4C99-9C18-88F0B0A36AA7}" presName="parTx" presStyleLbl="revTx" presStyleIdx="0" presStyleCnt="3">
        <dgm:presLayoutVars>
          <dgm:chMax val="0"/>
          <dgm:chPref val="0"/>
        </dgm:presLayoutVars>
      </dgm:prSet>
      <dgm:spPr/>
    </dgm:pt>
    <dgm:pt modelId="{64E8796B-F00B-4560-80F2-7976F3FDC631}" type="pres">
      <dgm:prSet presAssocID="{971B723C-7141-4028-88C1-6229D9B35990}" presName="sibTrans" presStyleCnt="0"/>
      <dgm:spPr/>
    </dgm:pt>
    <dgm:pt modelId="{1A459032-315D-4219-B4A0-DB4F4CC48066}" type="pres">
      <dgm:prSet presAssocID="{CBFB4753-61F4-402C-8857-DA539C729E1D}" presName="compNode" presStyleCnt="0"/>
      <dgm:spPr/>
    </dgm:pt>
    <dgm:pt modelId="{2851A3E6-1461-4C9A-A591-C5BBB3E00B39}" type="pres">
      <dgm:prSet presAssocID="{CBFB4753-61F4-402C-8857-DA539C729E1D}" presName="bgRect" presStyleLbl="bgShp" presStyleIdx="1" presStyleCnt="3"/>
      <dgm:spPr/>
    </dgm:pt>
    <dgm:pt modelId="{4A1C798C-0714-47BD-9EE8-A579F979013A}" type="pres">
      <dgm:prSet presAssocID="{CBFB4753-61F4-402C-8857-DA539C729E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ilot"/>
        </a:ext>
      </dgm:extLst>
    </dgm:pt>
    <dgm:pt modelId="{6EE51857-5AF7-4A33-B33F-3CDBF7C79646}" type="pres">
      <dgm:prSet presAssocID="{CBFB4753-61F4-402C-8857-DA539C729E1D}" presName="spaceRect" presStyleCnt="0"/>
      <dgm:spPr/>
    </dgm:pt>
    <dgm:pt modelId="{913764C2-BCE5-452D-975B-D9A25CC5CB98}" type="pres">
      <dgm:prSet presAssocID="{CBFB4753-61F4-402C-8857-DA539C729E1D}" presName="parTx" presStyleLbl="revTx" presStyleIdx="1" presStyleCnt="3">
        <dgm:presLayoutVars>
          <dgm:chMax val="0"/>
          <dgm:chPref val="0"/>
        </dgm:presLayoutVars>
      </dgm:prSet>
      <dgm:spPr/>
    </dgm:pt>
    <dgm:pt modelId="{EC0B6D06-854A-4613-908E-AF2A6B8851C9}" type="pres">
      <dgm:prSet presAssocID="{C6359EDC-35FA-4D66-A45B-70AC23EEF22C}" presName="sibTrans" presStyleCnt="0"/>
      <dgm:spPr/>
    </dgm:pt>
    <dgm:pt modelId="{0EA8052A-E511-4FA9-9A69-2F7AA0E90DFB}" type="pres">
      <dgm:prSet presAssocID="{82D49466-A5C1-49FA-B79F-E4994E11D295}" presName="compNode" presStyleCnt="0"/>
      <dgm:spPr/>
    </dgm:pt>
    <dgm:pt modelId="{0F0E2D98-C399-4D8B-8F10-327FF60E6344}" type="pres">
      <dgm:prSet presAssocID="{82D49466-A5C1-49FA-B79F-E4994E11D295}" presName="bgRect" presStyleLbl="bgShp" presStyleIdx="2" presStyleCnt="3"/>
      <dgm:spPr/>
    </dgm:pt>
    <dgm:pt modelId="{7E3A5FA7-3A35-4173-9804-CB00D6D24C30}" type="pres">
      <dgm:prSet presAssocID="{82D49466-A5C1-49FA-B79F-E4994E11D29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irplane"/>
        </a:ext>
      </dgm:extLst>
    </dgm:pt>
    <dgm:pt modelId="{D246B872-2330-49E9-8427-757A0B03C1CB}" type="pres">
      <dgm:prSet presAssocID="{82D49466-A5C1-49FA-B79F-E4994E11D295}" presName="spaceRect" presStyleCnt="0"/>
      <dgm:spPr/>
    </dgm:pt>
    <dgm:pt modelId="{41E4654C-475C-4137-BBB8-E142915C0E80}" type="pres">
      <dgm:prSet presAssocID="{82D49466-A5C1-49FA-B79F-E4994E11D295}" presName="parTx" presStyleLbl="revTx" presStyleIdx="2" presStyleCnt="3">
        <dgm:presLayoutVars>
          <dgm:chMax val="0"/>
          <dgm:chPref val="0"/>
        </dgm:presLayoutVars>
      </dgm:prSet>
      <dgm:spPr/>
    </dgm:pt>
  </dgm:ptLst>
  <dgm:cxnLst>
    <dgm:cxn modelId="{EF5C7611-29F9-4A11-9426-79964000A338}" srcId="{DBAB0B40-0714-4BBC-A211-037F7634F735}" destId="{E856678C-5F28-4C99-9C18-88F0B0A36AA7}" srcOrd="0" destOrd="0" parTransId="{67A947A3-2B12-40EC-94BD-E8158911C356}" sibTransId="{971B723C-7141-4028-88C1-6229D9B35990}"/>
    <dgm:cxn modelId="{42C50532-7421-49C1-A0CD-2C96B763F45D}" type="presOf" srcId="{DBAB0B40-0714-4BBC-A211-037F7634F735}" destId="{B5FA0E8A-2AAE-4E91-9C2D-8C8E112F0542}" srcOrd="0" destOrd="0" presId="urn:microsoft.com/office/officeart/2018/2/layout/IconVerticalSolidList"/>
    <dgm:cxn modelId="{69626555-8E93-4AFB-B29C-43F77C9ABC51}" type="presOf" srcId="{CBFB4753-61F4-402C-8857-DA539C729E1D}" destId="{913764C2-BCE5-452D-975B-D9A25CC5CB98}" srcOrd="0" destOrd="0" presId="urn:microsoft.com/office/officeart/2018/2/layout/IconVerticalSolidList"/>
    <dgm:cxn modelId="{755E0578-D5F3-43B7-9884-6D999192DFED}" srcId="{DBAB0B40-0714-4BBC-A211-037F7634F735}" destId="{CBFB4753-61F4-402C-8857-DA539C729E1D}" srcOrd="1" destOrd="0" parTransId="{D0B154E4-A2C1-461A-B1B6-83D2B3E9E8F7}" sibTransId="{C6359EDC-35FA-4D66-A45B-70AC23EEF22C}"/>
    <dgm:cxn modelId="{6E01ED85-527E-4224-AE6C-8B372DEAEF0B}" srcId="{DBAB0B40-0714-4BBC-A211-037F7634F735}" destId="{82D49466-A5C1-49FA-B79F-E4994E11D295}" srcOrd="2" destOrd="0" parTransId="{D3B1D3F2-4FA3-4EC6-9E83-AAFC0F9A0403}" sibTransId="{37F55B58-23D6-4CB8-BFAE-148489EE1B98}"/>
    <dgm:cxn modelId="{544483F1-C0D6-4265-AE72-C920A21DF709}" type="presOf" srcId="{82D49466-A5C1-49FA-B79F-E4994E11D295}" destId="{41E4654C-475C-4137-BBB8-E142915C0E80}" srcOrd="0" destOrd="0" presId="urn:microsoft.com/office/officeart/2018/2/layout/IconVerticalSolidList"/>
    <dgm:cxn modelId="{5F80EAF4-5F55-4DF0-9E38-8AB0EA725BD8}" type="presOf" srcId="{E856678C-5F28-4C99-9C18-88F0B0A36AA7}" destId="{6032F501-7DFC-4F72-AEB4-F5E8CEDE4ECB}" srcOrd="0" destOrd="0" presId="urn:microsoft.com/office/officeart/2018/2/layout/IconVerticalSolidList"/>
    <dgm:cxn modelId="{78E3C1AA-A80A-48BE-998C-D85A196F4BB4}" type="presParOf" srcId="{B5FA0E8A-2AAE-4E91-9C2D-8C8E112F0542}" destId="{847EE2FB-5EB8-4273-A601-9DC53218C9AC}" srcOrd="0" destOrd="0" presId="urn:microsoft.com/office/officeart/2018/2/layout/IconVerticalSolidList"/>
    <dgm:cxn modelId="{F965CF10-CA7B-4B3D-B64B-035E734D35E7}" type="presParOf" srcId="{847EE2FB-5EB8-4273-A601-9DC53218C9AC}" destId="{14B90B79-77DB-45F6-A4BE-7C7193C0779F}" srcOrd="0" destOrd="0" presId="urn:microsoft.com/office/officeart/2018/2/layout/IconVerticalSolidList"/>
    <dgm:cxn modelId="{4FA5C880-443E-42BD-AA8E-1CEE41444646}" type="presParOf" srcId="{847EE2FB-5EB8-4273-A601-9DC53218C9AC}" destId="{2810443D-67C8-4CDF-A365-32A6BA46AF01}" srcOrd="1" destOrd="0" presId="urn:microsoft.com/office/officeart/2018/2/layout/IconVerticalSolidList"/>
    <dgm:cxn modelId="{A0710CE5-BA9A-4EED-B2D9-14E7B7298F28}" type="presParOf" srcId="{847EE2FB-5EB8-4273-A601-9DC53218C9AC}" destId="{3B65AC2D-2D0F-4006-9E22-56762AB4B8F3}" srcOrd="2" destOrd="0" presId="urn:microsoft.com/office/officeart/2018/2/layout/IconVerticalSolidList"/>
    <dgm:cxn modelId="{65263AB3-7EA8-415E-892F-C07A57AC747A}" type="presParOf" srcId="{847EE2FB-5EB8-4273-A601-9DC53218C9AC}" destId="{6032F501-7DFC-4F72-AEB4-F5E8CEDE4ECB}" srcOrd="3" destOrd="0" presId="urn:microsoft.com/office/officeart/2018/2/layout/IconVerticalSolidList"/>
    <dgm:cxn modelId="{D8F4042C-E101-40EC-B1CE-6599059EFBFD}" type="presParOf" srcId="{B5FA0E8A-2AAE-4E91-9C2D-8C8E112F0542}" destId="{64E8796B-F00B-4560-80F2-7976F3FDC631}" srcOrd="1" destOrd="0" presId="urn:microsoft.com/office/officeart/2018/2/layout/IconVerticalSolidList"/>
    <dgm:cxn modelId="{FA2A3BAD-3F2D-4811-B041-2574537FB797}" type="presParOf" srcId="{B5FA0E8A-2AAE-4E91-9C2D-8C8E112F0542}" destId="{1A459032-315D-4219-B4A0-DB4F4CC48066}" srcOrd="2" destOrd="0" presId="urn:microsoft.com/office/officeart/2018/2/layout/IconVerticalSolidList"/>
    <dgm:cxn modelId="{E35673C6-87E6-42AD-B30F-BD94EC8B1084}" type="presParOf" srcId="{1A459032-315D-4219-B4A0-DB4F4CC48066}" destId="{2851A3E6-1461-4C9A-A591-C5BBB3E00B39}" srcOrd="0" destOrd="0" presId="urn:microsoft.com/office/officeart/2018/2/layout/IconVerticalSolidList"/>
    <dgm:cxn modelId="{E3CF4FA5-6D4E-4E40-9CD1-3765F3E52591}" type="presParOf" srcId="{1A459032-315D-4219-B4A0-DB4F4CC48066}" destId="{4A1C798C-0714-47BD-9EE8-A579F979013A}" srcOrd="1" destOrd="0" presId="urn:microsoft.com/office/officeart/2018/2/layout/IconVerticalSolidList"/>
    <dgm:cxn modelId="{053DF485-688A-4F89-B0BA-AE9FB6A07E66}" type="presParOf" srcId="{1A459032-315D-4219-B4A0-DB4F4CC48066}" destId="{6EE51857-5AF7-4A33-B33F-3CDBF7C79646}" srcOrd="2" destOrd="0" presId="urn:microsoft.com/office/officeart/2018/2/layout/IconVerticalSolidList"/>
    <dgm:cxn modelId="{EEAD0461-B670-4C2D-B738-DB8EB1A6D7BF}" type="presParOf" srcId="{1A459032-315D-4219-B4A0-DB4F4CC48066}" destId="{913764C2-BCE5-452D-975B-D9A25CC5CB98}" srcOrd="3" destOrd="0" presId="urn:microsoft.com/office/officeart/2018/2/layout/IconVerticalSolidList"/>
    <dgm:cxn modelId="{E2E5EC12-078E-453B-898B-DB78AB8D6E69}" type="presParOf" srcId="{B5FA0E8A-2AAE-4E91-9C2D-8C8E112F0542}" destId="{EC0B6D06-854A-4613-908E-AF2A6B8851C9}" srcOrd="3" destOrd="0" presId="urn:microsoft.com/office/officeart/2018/2/layout/IconVerticalSolidList"/>
    <dgm:cxn modelId="{8430686D-B9BF-4AE6-9EFA-6B821FBBB087}" type="presParOf" srcId="{B5FA0E8A-2AAE-4E91-9C2D-8C8E112F0542}" destId="{0EA8052A-E511-4FA9-9A69-2F7AA0E90DFB}" srcOrd="4" destOrd="0" presId="urn:microsoft.com/office/officeart/2018/2/layout/IconVerticalSolidList"/>
    <dgm:cxn modelId="{A69E55F5-5963-46C3-A094-5F3119FC3BCD}" type="presParOf" srcId="{0EA8052A-E511-4FA9-9A69-2F7AA0E90DFB}" destId="{0F0E2D98-C399-4D8B-8F10-327FF60E6344}" srcOrd="0" destOrd="0" presId="urn:microsoft.com/office/officeart/2018/2/layout/IconVerticalSolidList"/>
    <dgm:cxn modelId="{B277C07A-EA17-44D3-9686-12E8F01338A3}" type="presParOf" srcId="{0EA8052A-E511-4FA9-9A69-2F7AA0E90DFB}" destId="{7E3A5FA7-3A35-4173-9804-CB00D6D24C30}" srcOrd="1" destOrd="0" presId="urn:microsoft.com/office/officeart/2018/2/layout/IconVerticalSolidList"/>
    <dgm:cxn modelId="{8AA135B0-759C-4BCC-BD69-44246AE20C06}" type="presParOf" srcId="{0EA8052A-E511-4FA9-9A69-2F7AA0E90DFB}" destId="{D246B872-2330-49E9-8427-757A0B03C1CB}" srcOrd="2" destOrd="0" presId="urn:microsoft.com/office/officeart/2018/2/layout/IconVerticalSolidList"/>
    <dgm:cxn modelId="{1D6A7DE9-BD64-44C0-95BE-6270EA7210E3}" type="presParOf" srcId="{0EA8052A-E511-4FA9-9A69-2F7AA0E90DFB}" destId="{41E4654C-475C-4137-BBB8-E142915C0E8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61273-A137-4832-869B-0015FAC0205D}">
      <dsp:nvSpPr>
        <dsp:cNvPr id="0" name=""/>
        <dsp:cNvSpPr/>
      </dsp:nvSpPr>
      <dsp:spPr>
        <a:xfrm>
          <a:off x="3587716" y="0"/>
          <a:ext cx="4528888" cy="4528888"/>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C18D32-FCAF-4E4D-A407-240BA8B5D023}">
      <dsp:nvSpPr>
        <dsp:cNvPr id="0" name=""/>
        <dsp:cNvSpPr/>
      </dsp:nvSpPr>
      <dsp:spPr>
        <a:xfrm>
          <a:off x="4017960" y="430244"/>
          <a:ext cx="1766266" cy="176626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dirty="0"/>
            <a:t>Definition of Airline Satisfaction: In the context of our study, airline satisfaction refers to the overall contentment and positive experience of passengers during their journey.</a:t>
          </a:r>
          <a:endParaRPr lang="en-US" sz="1100" kern="1200" dirty="0"/>
        </a:p>
      </dsp:txBody>
      <dsp:txXfrm>
        <a:off x="4104182" y="516466"/>
        <a:ext cx="1593822" cy="1593822"/>
      </dsp:txXfrm>
    </dsp:sp>
    <dsp:sp modelId="{36CCA3FB-3FD2-4048-8E75-02581737C9C0}">
      <dsp:nvSpPr>
        <dsp:cNvPr id="0" name=""/>
        <dsp:cNvSpPr/>
      </dsp:nvSpPr>
      <dsp:spPr>
        <a:xfrm>
          <a:off x="5920093" y="430244"/>
          <a:ext cx="1766266" cy="1766266"/>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Importance of Airline Satisfaction: High satisfaction leads to loyal customers, positive reviews, and increased business for airlines.</a:t>
          </a:r>
          <a:endParaRPr lang="en-US" sz="1100" kern="1200"/>
        </a:p>
      </dsp:txBody>
      <dsp:txXfrm>
        <a:off x="6006315" y="516466"/>
        <a:ext cx="1593822" cy="1593822"/>
      </dsp:txXfrm>
    </dsp:sp>
    <dsp:sp modelId="{4BACA1E5-72F9-4B38-B85B-EE0A6B9B6435}">
      <dsp:nvSpPr>
        <dsp:cNvPr id="0" name=""/>
        <dsp:cNvSpPr/>
      </dsp:nvSpPr>
      <dsp:spPr>
        <a:xfrm>
          <a:off x="4017960" y="2332377"/>
          <a:ext cx="1766266" cy="1766266"/>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The Role of Data Mining: Data mining helps us uncover patterns and insights within vast datasets, which can be crucial in understanding passenger satisfaction.</a:t>
          </a:r>
          <a:endParaRPr lang="en-US" sz="1100" kern="1200"/>
        </a:p>
      </dsp:txBody>
      <dsp:txXfrm>
        <a:off x="4104182" y="2418599"/>
        <a:ext cx="1593822" cy="1593822"/>
      </dsp:txXfrm>
    </dsp:sp>
    <dsp:sp modelId="{D194EC6B-DB49-44CC-BFE3-54843B02FE29}">
      <dsp:nvSpPr>
        <dsp:cNvPr id="0" name=""/>
        <dsp:cNvSpPr/>
      </dsp:nvSpPr>
      <dsp:spPr>
        <a:xfrm>
          <a:off x="5920093" y="2332377"/>
          <a:ext cx="1766266" cy="1766266"/>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Benefits of the Project: By predicting and improving airline satisfaction, we can enhance passenger experiences and drive airline success.</a:t>
          </a:r>
          <a:endParaRPr lang="en-US" sz="1100" kern="1200"/>
        </a:p>
      </dsp:txBody>
      <dsp:txXfrm>
        <a:off x="6006315" y="2418599"/>
        <a:ext cx="1593822" cy="15938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02EDA-5AEE-42B9-BFBF-2E0BC018D7FA}">
      <dsp:nvSpPr>
        <dsp:cNvPr id="0" name=""/>
        <dsp:cNvSpPr/>
      </dsp:nvSpPr>
      <dsp:spPr>
        <a:xfrm>
          <a:off x="3414810" y="811914"/>
          <a:ext cx="625104" cy="91440"/>
        </a:xfrm>
        <a:custGeom>
          <a:avLst/>
          <a:gdLst/>
          <a:ahLst/>
          <a:cxnLst/>
          <a:rect l="0" t="0" r="0" b="0"/>
          <a:pathLst>
            <a:path>
              <a:moveTo>
                <a:pt x="0" y="45720"/>
              </a:moveTo>
              <a:lnTo>
                <a:pt x="62510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10969" y="854356"/>
        <a:ext cx="32785" cy="6557"/>
      </dsp:txXfrm>
    </dsp:sp>
    <dsp:sp modelId="{1BFDE5E0-4B38-447C-A8C5-37CA26EA200E}">
      <dsp:nvSpPr>
        <dsp:cNvPr id="0" name=""/>
        <dsp:cNvSpPr/>
      </dsp:nvSpPr>
      <dsp:spPr>
        <a:xfrm>
          <a:off x="565721" y="2368"/>
          <a:ext cx="2850888" cy="17105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696" tIns="146635" rIns="139696" bIns="146635" numCol="1" spcCol="1270" anchor="ctr" anchorCtr="0">
          <a:noAutofit/>
        </a:bodyPr>
        <a:lstStyle/>
        <a:p>
          <a:pPr marL="0" lvl="0" indent="0" algn="ctr" defTabSz="711200">
            <a:lnSpc>
              <a:spcPct val="90000"/>
            </a:lnSpc>
            <a:spcBef>
              <a:spcPct val="0"/>
            </a:spcBef>
            <a:spcAft>
              <a:spcPct val="35000"/>
            </a:spcAft>
            <a:buNone/>
          </a:pPr>
          <a:r>
            <a:rPr lang="en-US" sz="1600" b="0" i="0" kern="1200" dirty="0"/>
            <a:t>Predict passenger satisfaction based on various factors: Our primary objective is to create a predictive model for passenger satisfaction.</a:t>
          </a:r>
          <a:endParaRPr lang="en-US" sz="1600" kern="1200" dirty="0"/>
        </a:p>
      </dsp:txBody>
      <dsp:txXfrm>
        <a:off x="565721" y="2368"/>
        <a:ext cx="2850888" cy="1710533"/>
      </dsp:txXfrm>
    </dsp:sp>
    <dsp:sp modelId="{DD121649-0EF4-4BBC-A1CC-D7553C6E1989}">
      <dsp:nvSpPr>
        <dsp:cNvPr id="0" name=""/>
        <dsp:cNvSpPr/>
      </dsp:nvSpPr>
      <dsp:spPr>
        <a:xfrm>
          <a:off x="6921403" y="811914"/>
          <a:ext cx="625104" cy="91440"/>
        </a:xfrm>
        <a:custGeom>
          <a:avLst/>
          <a:gdLst/>
          <a:ahLst/>
          <a:cxnLst/>
          <a:rect l="0" t="0" r="0" b="0"/>
          <a:pathLst>
            <a:path>
              <a:moveTo>
                <a:pt x="0" y="45720"/>
              </a:moveTo>
              <a:lnTo>
                <a:pt x="62510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17562" y="854356"/>
        <a:ext cx="32785" cy="6557"/>
      </dsp:txXfrm>
    </dsp:sp>
    <dsp:sp modelId="{825E44D7-387E-4349-926B-38B5F85851D4}">
      <dsp:nvSpPr>
        <dsp:cNvPr id="0" name=""/>
        <dsp:cNvSpPr/>
      </dsp:nvSpPr>
      <dsp:spPr>
        <a:xfrm>
          <a:off x="4072314" y="2368"/>
          <a:ext cx="2850888" cy="17105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696" tIns="146635" rIns="139696" bIns="146635" numCol="1" spcCol="1270" anchor="ctr" anchorCtr="0">
          <a:noAutofit/>
        </a:bodyPr>
        <a:lstStyle/>
        <a:p>
          <a:pPr marL="0" lvl="0" indent="0" algn="ctr" defTabSz="711200">
            <a:lnSpc>
              <a:spcPct val="90000"/>
            </a:lnSpc>
            <a:spcBef>
              <a:spcPct val="0"/>
            </a:spcBef>
            <a:spcAft>
              <a:spcPct val="35000"/>
            </a:spcAft>
            <a:buNone/>
          </a:pPr>
          <a:r>
            <a:rPr lang="en-US" sz="1600" b="0" i="0" kern="1200" dirty="0"/>
            <a:t>Identify key drivers of passenger satisfaction: Understanding what factors influence satisfaction is essential for making improvements.</a:t>
          </a:r>
          <a:endParaRPr lang="en-US" sz="1600" kern="1200" dirty="0"/>
        </a:p>
      </dsp:txBody>
      <dsp:txXfrm>
        <a:off x="4072314" y="2368"/>
        <a:ext cx="2850888" cy="1710533"/>
      </dsp:txXfrm>
    </dsp:sp>
    <dsp:sp modelId="{886DD530-3FF6-414F-A207-076A57CD4C25}">
      <dsp:nvSpPr>
        <dsp:cNvPr id="0" name=""/>
        <dsp:cNvSpPr/>
      </dsp:nvSpPr>
      <dsp:spPr>
        <a:xfrm>
          <a:off x="9004352" y="1711101"/>
          <a:ext cx="513359" cy="627472"/>
        </a:xfrm>
        <a:custGeom>
          <a:avLst/>
          <a:gdLst/>
          <a:ahLst/>
          <a:cxnLst/>
          <a:rect l="0" t="0" r="0" b="0"/>
          <a:pathLst>
            <a:path>
              <a:moveTo>
                <a:pt x="0" y="0"/>
              </a:moveTo>
              <a:lnTo>
                <a:pt x="0" y="330836"/>
              </a:lnTo>
              <a:lnTo>
                <a:pt x="513359" y="330836"/>
              </a:lnTo>
              <a:lnTo>
                <a:pt x="513359" y="62747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240166" y="2021559"/>
        <a:ext cx="41731" cy="6557"/>
      </dsp:txXfrm>
    </dsp:sp>
    <dsp:sp modelId="{FCC53F83-6987-47DB-ADF7-8148E141807E}">
      <dsp:nvSpPr>
        <dsp:cNvPr id="0" name=""/>
        <dsp:cNvSpPr/>
      </dsp:nvSpPr>
      <dsp:spPr>
        <a:xfrm>
          <a:off x="7578907" y="2368"/>
          <a:ext cx="2850888" cy="17105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696" tIns="146635" rIns="139696" bIns="146635" numCol="1" spcCol="1270" anchor="ctr" anchorCtr="0">
          <a:noAutofit/>
        </a:bodyPr>
        <a:lstStyle/>
        <a:p>
          <a:pPr marL="0" lvl="0" indent="0" algn="ctr" defTabSz="711200">
            <a:lnSpc>
              <a:spcPct val="90000"/>
            </a:lnSpc>
            <a:spcBef>
              <a:spcPct val="0"/>
            </a:spcBef>
            <a:spcAft>
              <a:spcPct val="35000"/>
            </a:spcAft>
            <a:buNone/>
          </a:pPr>
          <a:r>
            <a:rPr lang="en-US" sz="1600" b="0" i="0" kern="1200"/>
            <a:t>Improve airline services and operations: We aim to provide actionable insights that airlines can use to enhance their offerings.</a:t>
          </a:r>
          <a:endParaRPr lang="en-US" sz="1600" kern="1200"/>
        </a:p>
      </dsp:txBody>
      <dsp:txXfrm>
        <a:off x="7578907" y="2368"/>
        <a:ext cx="2850888" cy="1710533"/>
      </dsp:txXfrm>
    </dsp:sp>
    <dsp:sp modelId="{F3966306-F444-4A6A-BFD7-1E2DB4E98A3C}">
      <dsp:nvSpPr>
        <dsp:cNvPr id="0" name=""/>
        <dsp:cNvSpPr/>
      </dsp:nvSpPr>
      <dsp:spPr>
        <a:xfrm>
          <a:off x="8092267" y="2370973"/>
          <a:ext cx="2850888" cy="17105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696" tIns="146635" rIns="139696" bIns="146635" numCol="1" spcCol="1270" anchor="ctr" anchorCtr="0">
          <a:noAutofit/>
        </a:bodyPr>
        <a:lstStyle/>
        <a:p>
          <a:pPr marL="0" lvl="0" indent="0" algn="ctr" defTabSz="711200">
            <a:lnSpc>
              <a:spcPct val="90000"/>
            </a:lnSpc>
            <a:spcBef>
              <a:spcPct val="0"/>
            </a:spcBef>
            <a:spcAft>
              <a:spcPct val="35000"/>
            </a:spcAft>
            <a:buNone/>
          </a:pPr>
          <a:r>
            <a:rPr lang="en-US" sz="1600" b="0" i="0" kern="1200" dirty="0"/>
            <a:t>Enhance customer experience and loyalty: By focusing on satisfaction, we strive to improve customer loyalty and long-term relationships.</a:t>
          </a:r>
          <a:endParaRPr lang="en-US" sz="1600" kern="1200" dirty="0"/>
        </a:p>
      </dsp:txBody>
      <dsp:txXfrm>
        <a:off x="8092267" y="2370973"/>
        <a:ext cx="2850888" cy="17105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375A3C-7E69-4A43-B79A-63FCA44ED437}">
      <dsp:nvSpPr>
        <dsp:cNvPr id="0" name=""/>
        <dsp:cNvSpPr/>
      </dsp:nvSpPr>
      <dsp:spPr>
        <a:xfrm>
          <a:off x="97043" y="2718"/>
          <a:ext cx="2716187" cy="162971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Enhanced Customer Experience:</a:t>
          </a:r>
          <a:r>
            <a:rPr lang="en-US" sz="1400" kern="1200"/>
            <a:t> Business analytics can provide valuable insights into passenger preferences, pain points, and satisfaction drivers. </a:t>
          </a:r>
        </a:p>
      </dsp:txBody>
      <dsp:txXfrm>
        <a:off x="144776" y="50451"/>
        <a:ext cx="2620721" cy="1534246"/>
      </dsp:txXfrm>
    </dsp:sp>
    <dsp:sp modelId="{82E34AF5-4E0D-4BE7-A66C-751B31FF28C5}">
      <dsp:nvSpPr>
        <dsp:cNvPr id="0" name=""/>
        <dsp:cNvSpPr/>
      </dsp:nvSpPr>
      <dsp:spPr>
        <a:xfrm>
          <a:off x="3052255" y="480767"/>
          <a:ext cx="575831" cy="67361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052255" y="615490"/>
        <a:ext cx="403082" cy="404168"/>
      </dsp:txXfrm>
    </dsp:sp>
    <dsp:sp modelId="{AD1B3F36-5746-464F-85CE-52BF57D3B606}">
      <dsp:nvSpPr>
        <dsp:cNvPr id="0" name=""/>
        <dsp:cNvSpPr/>
      </dsp:nvSpPr>
      <dsp:spPr>
        <a:xfrm>
          <a:off x="3899706" y="2718"/>
          <a:ext cx="2716187" cy="1629712"/>
        </a:xfrm>
        <a:prstGeom prst="roundRect">
          <a:avLst>
            <a:gd name="adj" fmla="val 10000"/>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kern="1200"/>
            <a:t>Operational Efficiency</a:t>
          </a:r>
          <a:r>
            <a:rPr lang="en-US" sz="1400" b="1" kern="1200"/>
            <a:t>:</a:t>
          </a:r>
          <a:r>
            <a:rPr lang="en-US" sz="1400" kern="1200"/>
            <a:t> Airlines can use data mining and predictive analytics to optimize their operations.</a:t>
          </a:r>
        </a:p>
      </dsp:txBody>
      <dsp:txXfrm>
        <a:off x="3947439" y="50451"/>
        <a:ext cx="2620721" cy="1534246"/>
      </dsp:txXfrm>
    </dsp:sp>
    <dsp:sp modelId="{AE30079B-56FA-4DF5-9604-FD53DD8A76F9}">
      <dsp:nvSpPr>
        <dsp:cNvPr id="0" name=""/>
        <dsp:cNvSpPr/>
      </dsp:nvSpPr>
      <dsp:spPr>
        <a:xfrm>
          <a:off x="6854918" y="480767"/>
          <a:ext cx="575831" cy="673614"/>
        </a:xfrm>
        <a:prstGeom prst="rightArrow">
          <a:avLst>
            <a:gd name="adj1" fmla="val 60000"/>
            <a:gd name="adj2" fmla="val 50000"/>
          </a:avLst>
        </a:prstGeom>
        <a:solidFill>
          <a:schemeClr val="accent5">
            <a:hueOff val="-1689636"/>
            <a:satOff val="-4355"/>
            <a:lumOff val="-294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854918" y="615490"/>
        <a:ext cx="403082" cy="404168"/>
      </dsp:txXfrm>
    </dsp:sp>
    <dsp:sp modelId="{3A9697CE-C196-419B-A4C4-DDF4C4736A2A}">
      <dsp:nvSpPr>
        <dsp:cNvPr id="0" name=""/>
        <dsp:cNvSpPr/>
      </dsp:nvSpPr>
      <dsp:spPr>
        <a:xfrm>
          <a:off x="7702368" y="2718"/>
          <a:ext cx="2716187" cy="1629712"/>
        </a:xfrm>
        <a:prstGeom prst="roundRect">
          <a:avLst>
            <a:gd name="adj" fmla="val 10000"/>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Personalized Services:</a:t>
          </a:r>
          <a:r>
            <a:rPr lang="en-US" sz="1400" kern="1200"/>
            <a:t> Business analytics can enable airlines to offer personalized services to passengers, such as customized in-flight entertainment options, meal choices, and seat preferences.</a:t>
          </a:r>
        </a:p>
      </dsp:txBody>
      <dsp:txXfrm>
        <a:off x="7750101" y="50451"/>
        <a:ext cx="2620721" cy="1534246"/>
      </dsp:txXfrm>
    </dsp:sp>
    <dsp:sp modelId="{CA7BB7BD-9EA6-4305-A29D-A7676788572A}">
      <dsp:nvSpPr>
        <dsp:cNvPr id="0" name=""/>
        <dsp:cNvSpPr/>
      </dsp:nvSpPr>
      <dsp:spPr>
        <a:xfrm rot="5400000">
          <a:off x="8772546" y="1822564"/>
          <a:ext cx="575831" cy="673614"/>
        </a:xfrm>
        <a:prstGeom prst="rightArrow">
          <a:avLst>
            <a:gd name="adj1" fmla="val 60000"/>
            <a:gd name="adj2" fmla="val 50000"/>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8858378" y="1871456"/>
        <a:ext cx="404168" cy="403082"/>
      </dsp:txXfrm>
    </dsp:sp>
    <dsp:sp modelId="{FC704140-5312-404E-90F7-61A60CE06107}">
      <dsp:nvSpPr>
        <dsp:cNvPr id="0" name=""/>
        <dsp:cNvSpPr/>
      </dsp:nvSpPr>
      <dsp:spPr>
        <a:xfrm>
          <a:off x="7702368" y="2718906"/>
          <a:ext cx="2716187" cy="1629712"/>
        </a:xfrm>
        <a:prstGeom prst="roundRect">
          <a:avLst>
            <a:gd name="adj" fmla="val 10000"/>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Pricing and Revenue Management:</a:t>
          </a:r>
          <a:r>
            <a:rPr lang="en-US" sz="1400" kern="1200"/>
            <a:t> Airlines can use data analytics to optimize pricing strategies. By analyzing demand patterns and market conditions, airlines can set dynamic ticket prices that maximize revenue.</a:t>
          </a:r>
        </a:p>
      </dsp:txBody>
      <dsp:txXfrm>
        <a:off x="7750101" y="2766639"/>
        <a:ext cx="2620721" cy="1534246"/>
      </dsp:txXfrm>
    </dsp:sp>
    <dsp:sp modelId="{35C35CD5-57B0-49D5-B69F-A766E2D7A696}">
      <dsp:nvSpPr>
        <dsp:cNvPr id="0" name=""/>
        <dsp:cNvSpPr/>
      </dsp:nvSpPr>
      <dsp:spPr>
        <a:xfrm rot="10800000">
          <a:off x="6887512" y="3196955"/>
          <a:ext cx="575831" cy="673614"/>
        </a:xfrm>
        <a:prstGeom prst="rightArrow">
          <a:avLst>
            <a:gd name="adj1" fmla="val 60000"/>
            <a:gd name="adj2" fmla="val 50000"/>
          </a:avLst>
        </a:prstGeom>
        <a:solidFill>
          <a:schemeClr val="accent5">
            <a:hueOff val="-5068907"/>
            <a:satOff val="-13064"/>
            <a:lumOff val="-882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7060261" y="3331678"/>
        <a:ext cx="403082" cy="404168"/>
      </dsp:txXfrm>
    </dsp:sp>
    <dsp:sp modelId="{7A4A9911-03D1-469C-9153-B3DEBC3C2F3A}">
      <dsp:nvSpPr>
        <dsp:cNvPr id="0" name=""/>
        <dsp:cNvSpPr/>
      </dsp:nvSpPr>
      <dsp:spPr>
        <a:xfrm>
          <a:off x="3899706" y="2718906"/>
          <a:ext cx="2716187" cy="1629712"/>
        </a:xfrm>
        <a:prstGeom prst="roundRect">
          <a:avLst>
            <a:gd name="adj" fmla="val 10000"/>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Proactive Issue Resolution:</a:t>
          </a:r>
          <a:r>
            <a:rPr lang="en-US" sz="1400" kern="1200"/>
            <a:t> Predictive analytics can help airlines anticipate and address potential issues before they negatively impact passenger satisfaction.</a:t>
          </a:r>
        </a:p>
      </dsp:txBody>
      <dsp:txXfrm>
        <a:off x="3947439" y="2766639"/>
        <a:ext cx="2620721" cy="1534246"/>
      </dsp:txXfrm>
    </dsp:sp>
    <dsp:sp modelId="{728AF0FF-E042-4905-ADB3-2165B2D9EFAA}">
      <dsp:nvSpPr>
        <dsp:cNvPr id="0" name=""/>
        <dsp:cNvSpPr/>
      </dsp:nvSpPr>
      <dsp:spPr>
        <a:xfrm rot="10800000">
          <a:off x="3084849" y="3196955"/>
          <a:ext cx="575831" cy="673614"/>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3257598" y="3331678"/>
        <a:ext cx="403082" cy="404168"/>
      </dsp:txXfrm>
    </dsp:sp>
    <dsp:sp modelId="{F3695248-793C-4E74-B051-AB7DBF5F766B}">
      <dsp:nvSpPr>
        <dsp:cNvPr id="0" name=""/>
        <dsp:cNvSpPr/>
      </dsp:nvSpPr>
      <dsp:spPr>
        <a:xfrm>
          <a:off x="97043" y="2718906"/>
          <a:ext cx="2716187" cy="1629712"/>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Competitive Advantage:</a:t>
          </a:r>
          <a:r>
            <a:rPr lang="en-US" sz="1400" kern="1200"/>
            <a:t> Airlines that effectively use business analytics to enhance passenger satisfaction may gain a competitive edge in the industry</a:t>
          </a:r>
        </a:p>
      </dsp:txBody>
      <dsp:txXfrm>
        <a:off x="144776" y="2766639"/>
        <a:ext cx="2620721" cy="15342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EBD90-E131-4956-A773-EF7023BC0617}">
      <dsp:nvSpPr>
        <dsp:cNvPr id="0" name=""/>
        <dsp:cNvSpPr/>
      </dsp:nvSpPr>
      <dsp:spPr>
        <a:xfrm>
          <a:off x="0" y="0"/>
          <a:ext cx="8796414" cy="77813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Data sources: We collected data from  Dataset collected from Kaggle </a:t>
          </a:r>
          <a:r>
            <a:rPr lang="en-US" sz="1800" b="0" i="0" kern="1200" dirty="0" err="1"/>
            <a:t>Datasets.Link</a:t>
          </a:r>
          <a:r>
            <a:rPr lang="en-US" sz="1800" b="0" i="0" kern="1200" dirty="0"/>
            <a:t>: </a:t>
          </a:r>
          <a:r>
            <a:rPr lang="en-US" sz="1800" b="0" i="0" u="sng" kern="1200" dirty="0">
              <a:hlinkClick xmlns:r="http://schemas.openxmlformats.org/officeDocument/2006/relationships" r:id="rId1"/>
            </a:rPr>
            <a:t>https://www.kaggle.com/teejmahal20/airline-passenger-satisfaction</a:t>
          </a:r>
          <a:endParaRPr lang="en-US" sz="1800" kern="1200" dirty="0"/>
        </a:p>
      </dsp:txBody>
      <dsp:txXfrm>
        <a:off x="22791" y="22791"/>
        <a:ext cx="7890988" cy="732557"/>
      </dsp:txXfrm>
    </dsp:sp>
    <dsp:sp modelId="{F25F855E-C872-47F0-97DD-BFDD2A0ED36A}">
      <dsp:nvSpPr>
        <dsp:cNvPr id="0" name=""/>
        <dsp:cNvSpPr/>
      </dsp:nvSpPr>
      <dsp:spPr>
        <a:xfrm>
          <a:off x="736699" y="919619"/>
          <a:ext cx="8796414" cy="77813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Data Cleaning: This involved removing duplicates and addressing missing values to ensure data quality.</a:t>
          </a:r>
          <a:endParaRPr lang="en-US" sz="1800" kern="1200" dirty="0"/>
        </a:p>
      </dsp:txBody>
      <dsp:txXfrm>
        <a:off x="759490" y="942410"/>
        <a:ext cx="7508341" cy="732557"/>
      </dsp:txXfrm>
    </dsp:sp>
    <dsp:sp modelId="{B6D68C47-BE58-4FEC-B38B-E57283E9414C}">
      <dsp:nvSpPr>
        <dsp:cNvPr id="0" name=""/>
        <dsp:cNvSpPr/>
      </dsp:nvSpPr>
      <dsp:spPr>
        <a:xfrm>
          <a:off x="1462403" y="1839238"/>
          <a:ext cx="8796414" cy="77813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Data Transformation: Standardization and normalization made data consistent and suitable for analysis.</a:t>
          </a:r>
          <a:endParaRPr lang="en-US" sz="1800" kern="1200"/>
        </a:p>
      </dsp:txBody>
      <dsp:txXfrm>
        <a:off x="1485194" y="1862029"/>
        <a:ext cx="7519337" cy="732557"/>
      </dsp:txXfrm>
    </dsp:sp>
    <dsp:sp modelId="{8D9A70AC-9BF6-4EFD-8326-35D834098DB3}">
      <dsp:nvSpPr>
        <dsp:cNvPr id="0" name=""/>
        <dsp:cNvSpPr/>
      </dsp:nvSpPr>
      <dsp:spPr>
        <a:xfrm>
          <a:off x="2199103" y="2758858"/>
          <a:ext cx="8796414" cy="77813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Data Integration: We combined data from multiple sources to provide a holistic perspective.</a:t>
          </a:r>
          <a:endParaRPr lang="en-US" sz="1800" kern="1200"/>
        </a:p>
      </dsp:txBody>
      <dsp:txXfrm>
        <a:off x="2221894" y="2781649"/>
        <a:ext cx="7508341" cy="732557"/>
      </dsp:txXfrm>
    </dsp:sp>
    <dsp:sp modelId="{283600B4-395A-4067-94B4-274D19C72A30}">
      <dsp:nvSpPr>
        <dsp:cNvPr id="0" name=""/>
        <dsp:cNvSpPr/>
      </dsp:nvSpPr>
      <dsp:spPr>
        <a:xfrm>
          <a:off x="8290623" y="595984"/>
          <a:ext cx="505790" cy="50579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404426" y="595984"/>
        <a:ext cx="278184" cy="380607"/>
      </dsp:txXfrm>
    </dsp:sp>
    <dsp:sp modelId="{BF88F856-2D12-4707-A921-8450143A4DBD}">
      <dsp:nvSpPr>
        <dsp:cNvPr id="0" name=""/>
        <dsp:cNvSpPr/>
      </dsp:nvSpPr>
      <dsp:spPr>
        <a:xfrm>
          <a:off x="9027323" y="1515603"/>
          <a:ext cx="505790" cy="505790"/>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141126" y="1515603"/>
        <a:ext cx="278184" cy="380607"/>
      </dsp:txXfrm>
    </dsp:sp>
    <dsp:sp modelId="{2898FFE7-D736-4E93-833A-AC51956AB1A3}">
      <dsp:nvSpPr>
        <dsp:cNvPr id="0" name=""/>
        <dsp:cNvSpPr/>
      </dsp:nvSpPr>
      <dsp:spPr>
        <a:xfrm>
          <a:off x="9753027" y="2435223"/>
          <a:ext cx="505790" cy="505790"/>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866830" y="2435223"/>
        <a:ext cx="278184" cy="3806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1FCDF-C0C9-4558-A3A2-96D7B10C85D9}">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14DE13-EA80-48E5-8C82-46F4D7944EC1}">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A0B035-482C-4F15-B82E-50E7763CBE00}">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en-US" sz="2400" b="0" i="0" kern="1200"/>
            <a:t>Selecting relevant features: We identified critical features influencing satisfaction, helping reduce the dimensionality.</a:t>
          </a:r>
          <a:endParaRPr lang="en-US" sz="2400" kern="1200"/>
        </a:p>
      </dsp:txBody>
      <dsp:txXfrm>
        <a:off x="1435590" y="531"/>
        <a:ext cx="9080009" cy="1242935"/>
      </dsp:txXfrm>
    </dsp:sp>
    <dsp:sp modelId="{00B8ECE1-CDA0-4CBD-83CC-03A96A6A1EA5}">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FE074C-DE19-4E1D-B96F-E493333C8D89}">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C48E26-2CCE-44F3-903D-63F42BE851C9}">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en-US" sz="2400" b="0" i="0" kern="1200"/>
            <a:t>Reducing dimensionality: This process simplified complex data, making it more manageable.</a:t>
          </a:r>
          <a:endParaRPr lang="en-US" sz="2400" kern="1200"/>
        </a:p>
      </dsp:txBody>
      <dsp:txXfrm>
        <a:off x="1435590" y="1554201"/>
        <a:ext cx="9080009" cy="1242935"/>
      </dsp:txXfrm>
    </dsp:sp>
    <dsp:sp modelId="{388E022D-B01D-448A-A1CE-6848404DE92E}">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5908B0-939F-4F2F-B268-DF859DA8A599}">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7189A1-6340-4D79-BF4C-B72694FF8C55}">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en-US" sz="2400" b="0" i="0" kern="1200"/>
            <a:t>Techniques used: Our methods included correlation analysis, feature importance ranking, and principal component analysis (PCA).</a:t>
          </a:r>
          <a:endParaRPr lang="en-US" sz="2400" kern="1200"/>
        </a:p>
      </dsp:txBody>
      <dsp:txXfrm>
        <a:off x="1435590" y="3107870"/>
        <a:ext cx="9080009" cy="12429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D0242-578D-4CE6-8580-14B38BA30ECA}">
      <dsp:nvSpPr>
        <dsp:cNvPr id="0" name=""/>
        <dsp:cNvSpPr/>
      </dsp:nvSpPr>
      <dsp:spPr>
        <a:xfrm>
          <a:off x="57854" y="288956"/>
          <a:ext cx="1256182" cy="125618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72B8E9-1443-4183-BAD1-BF6DA3463709}">
      <dsp:nvSpPr>
        <dsp:cNvPr id="0" name=""/>
        <dsp:cNvSpPr/>
      </dsp:nvSpPr>
      <dsp:spPr>
        <a:xfrm>
          <a:off x="321652" y="552754"/>
          <a:ext cx="728586" cy="728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5B8974-1EC8-41BA-A24A-A0EF6EA94865}">
      <dsp:nvSpPr>
        <dsp:cNvPr id="0" name=""/>
        <dsp:cNvSpPr/>
      </dsp:nvSpPr>
      <dsp:spPr>
        <a:xfrm>
          <a:off x="1583219" y="288956"/>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b="0" i="0" kern="1200"/>
            <a:t>Improvements for airlines: We suggest ways airlines can enhance their services and operations.</a:t>
          </a:r>
          <a:endParaRPr lang="en-US" sz="1700" kern="1200"/>
        </a:p>
      </dsp:txBody>
      <dsp:txXfrm>
        <a:off x="1583219" y="288956"/>
        <a:ext cx="2961002" cy="1256182"/>
      </dsp:txXfrm>
    </dsp:sp>
    <dsp:sp modelId="{3B99091B-7094-4980-96C5-6AAE6FBC1820}">
      <dsp:nvSpPr>
        <dsp:cNvPr id="0" name=""/>
        <dsp:cNvSpPr/>
      </dsp:nvSpPr>
      <dsp:spPr>
        <a:xfrm>
          <a:off x="5060153" y="288956"/>
          <a:ext cx="1256182" cy="125618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1CBF54-260D-46FE-BA51-89CFD31F1EFD}">
      <dsp:nvSpPr>
        <dsp:cNvPr id="0" name=""/>
        <dsp:cNvSpPr/>
      </dsp:nvSpPr>
      <dsp:spPr>
        <a:xfrm>
          <a:off x="5323952" y="552754"/>
          <a:ext cx="728586" cy="728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0D80D6-2AB0-46D4-9DA1-1BAD79C25DB0}">
      <dsp:nvSpPr>
        <dsp:cNvPr id="0" name=""/>
        <dsp:cNvSpPr/>
      </dsp:nvSpPr>
      <dsp:spPr>
        <a:xfrm>
          <a:off x="6585518" y="288956"/>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b="0" i="0" kern="1200"/>
            <a:t>Customer service enhancements: Recommendations for improving the passenger experience, especially in terms of service.</a:t>
          </a:r>
          <a:endParaRPr lang="en-US" sz="1700" kern="1200"/>
        </a:p>
      </dsp:txBody>
      <dsp:txXfrm>
        <a:off x="6585518" y="288956"/>
        <a:ext cx="2961002" cy="1256182"/>
      </dsp:txXfrm>
    </dsp:sp>
    <dsp:sp modelId="{04DE59C6-B7AD-40EB-A3B4-81C8646CBE65}">
      <dsp:nvSpPr>
        <dsp:cNvPr id="0" name=""/>
        <dsp:cNvSpPr/>
      </dsp:nvSpPr>
      <dsp:spPr>
        <a:xfrm>
          <a:off x="57854" y="2178087"/>
          <a:ext cx="1256182" cy="125618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6A1161-9CAE-486A-A244-A871482C3F2D}">
      <dsp:nvSpPr>
        <dsp:cNvPr id="0" name=""/>
        <dsp:cNvSpPr/>
      </dsp:nvSpPr>
      <dsp:spPr>
        <a:xfrm>
          <a:off x="321652" y="2441886"/>
          <a:ext cx="728586" cy="728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88A081-D9D2-419C-B127-D189ECE6B9AC}">
      <dsp:nvSpPr>
        <dsp:cNvPr id="0" name=""/>
        <dsp:cNvSpPr/>
      </dsp:nvSpPr>
      <dsp:spPr>
        <a:xfrm>
          <a:off x="1583219" y="2178087"/>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b="0" i="0" kern="1200"/>
            <a:t>Operational changes: Changes that can streamline airline operations and improve overall satisfaction.</a:t>
          </a:r>
          <a:endParaRPr lang="en-US" sz="1700" kern="1200"/>
        </a:p>
      </dsp:txBody>
      <dsp:txXfrm>
        <a:off x="1583219" y="2178087"/>
        <a:ext cx="2961002" cy="1256182"/>
      </dsp:txXfrm>
    </dsp:sp>
    <dsp:sp modelId="{87689ABB-DD08-469A-8F98-4BFFC7AB1F13}">
      <dsp:nvSpPr>
        <dsp:cNvPr id="0" name=""/>
        <dsp:cNvSpPr/>
      </dsp:nvSpPr>
      <dsp:spPr>
        <a:xfrm>
          <a:off x="5060153" y="2178087"/>
          <a:ext cx="1256182" cy="125618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6FBE69-2BC6-41CB-839A-B811B1DC0E38}">
      <dsp:nvSpPr>
        <dsp:cNvPr id="0" name=""/>
        <dsp:cNvSpPr/>
      </dsp:nvSpPr>
      <dsp:spPr>
        <a:xfrm>
          <a:off x="5323952" y="2441886"/>
          <a:ext cx="728586" cy="7285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76463A-E817-44A6-B395-79024DBAE802}">
      <dsp:nvSpPr>
        <dsp:cNvPr id="0" name=""/>
        <dsp:cNvSpPr/>
      </dsp:nvSpPr>
      <dsp:spPr>
        <a:xfrm>
          <a:off x="6585518" y="2178087"/>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b="0" i="0" kern="1200"/>
            <a:t>Personalized marketing strategies: Tailored marketing approaches to engage passengers more effectively.</a:t>
          </a:r>
          <a:endParaRPr lang="en-US" sz="1700" kern="1200"/>
        </a:p>
      </dsp:txBody>
      <dsp:txXfrm>
        <a:off x="6585518" y="2178087"/>
        <a:ext cx="2961002" cy="12561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44FC5-B91A-4574-BE84-8F604388F7B4}">
      <dsp:nvSpPr>
        <dsp:cNvPr id="0" name=""/>
        <dsp:cNvSpPr/>
      </dsp:nvSpPr>
      <dsp:spPr>
        <a:xfrm>
          <a:off x="0" y="1924"/>
          <a:ext cx="5913437" cy="97541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BE3D44-6D3F-4260-8CA2-D19AF176C7A1}">
      <dsp:nvSpPr>
        <dsp:cNvPr id="0" name=""/>
        <dsp:cNvSpPr/>
      </dsp:nvSpPr>
      <dsp:spPr>
        <a:xfrm>
          <a:off x="295064" y="221393"/>
          <a:ext cx="536480" cy="5364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F476D6-D96C-4290-9F4B-636C8C26CBB3}">
      <dsp:nvSpPr>
        <dsp:cNvPr id="0" name=""/>
        <dsp:cNvSpPr/>
      </dsp:nvSpPr>
      <dsp:spPr>
        <a:xfrm>
          <a:off x="1126608" y="1924"/>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800100">
            <a:lnSpc>
              <a:spcPct val="90000"/>
            </a:lnSpc>
            <a:spcBef>
              <a:spcPct val="0"/>
            </a:spcBef>
            <a:spcAft>
              <a:spcPct val="35000"/>
            </a:spcAft>
            <a:buNone/>
          </a:pPr>
          <a:r>
            <a:rPr lang="en-US" sz="1800" b="0" i="0" kern="1200"/>
            <a:t>Expanding data sources: By incorporating more data sources, our project can provide richer insights.</a:t>
          </a:r>
          <a:endParaRPr lang="en-US" sz="1800" kern="1200"/>
        </a:p>
      </dsp:txBody>
      <dsp:txXfrm>
        <a:off x="1126608" y="1924"/>
        <a:ext cx="4786828" cy="975418"/>
      </dsp:txXfrm>
    </dsp:sp>
    <dsp:sp modelId="{DFCAFED2-8D24-4EC2-A247-4BA495BF0820}">
      <dsp:nvSpPr>
        <dsp:cNvPr id="0" name=""/>
        <dsp:cNvSpPr/>
      </dsp:nvSpPr>
      <dsp:spPr>
        <a:xfrm>
          <a:off x="0" y="1221197"/>
          <a:ext cx="5913437" cy="97541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2A655B-395A-4454-B2DA-B21F8094DBAA}">
      <dsp:nvSpPr>
        <dsp:cNvPr id="0" name=""/>
        <dsp:cNvSpPr/>
      </dsp:nvSpPr>
      <dsp:spPr>
        <a:xfrm>
          <a:off x="295064" y="1440667"/>
          <a:ext cx="536480" cy="5364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E2777E-23C0-4313-ADCF-142642DC3716}">
      <dsp:nvSpPr>
        <dsp:cNvPr id="0" name=""/>
        <dsp:cNvSpPr/>
      </dsp:nvSpPr>
      <dsp:spPr>
        <a:xfrm>
          <a:off x="1126608" y="1221197"/>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800100">
            <a:lnSpc>
              <a:spcPct val="90000"/>
            </a:lnSpc>
            <a:spcBef>
              <a:spcPct val="0"/>
            </a:spcBef>
            <a:spcAft>
              <a:spcPct val="35000"/>
            </a:spcAft>
            <a:buNone/>
          </a:pPr>
          <a:r>
            <a:rPr lang="en-US" sz="1800" b="0" i="0" kern="1200"/>
            <a:t>Real-time prediction and feedback: The potential for immediate satisfaction prediction and feedback can revolutionize the industry.</a:t>
          </a:r>
          <a:endParaRPr lang="en-US" sz="1800" kern="1200"/>
        </a:p>
      </dsp:txBody>
      <dsp:txXfrm>
        <a:off x="1126608" y="1221197"/>
        <a:ext cx="4786828" cy="975418"/>
      </dsp:txXfrm>
    </dsp:sp>
    <dsp:sp modelId="{C20D92F3-2F88-49EA-B656-3B503F626461}">
      <dsp:nvSpPr>
        <dsp:cNvPr id="0" name=""/>
        <dsp:cNvSpPr/>
      </dsp:nvSpPr>
      <dsp:spPr>
        <a:xfrm>
          <a:off x="0" y="2440471"/>
          <a:ext cx="5913437" cy="97541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797A50-1357-4653-AB52-74D899EAACB4}">
      <dsp:nvSpPr>
        <dsp:cNvPr id="0" name=""/>
        <dsp:cNvSpPr/>
      </dsp:nvSpPr>
      <dsp:spPr>
        <a:xfrm>
          <a:off x="295064" y="2659940"/>
          <a:ext cx="536480" cy="5364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33F531-98B3-4DBD-99BC-117BA203D667}">
      <dsp:nvSpPr>
        <dsp:cNvPr id="0" name=""/>
        <dsp:cNvSpPr/>
      </dsp:nvSpPr>
      <dsp:spPr>
        <a:xfrm>
          <a:off x="1126608" y="2440471"/>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800100">
            <a:lnSpc>
              <a:spcPct val="90000"/>
            </a:lnSpc>
            <a:spcBef>
              <a:spcPct val="0"/>
            </a:spcBef>
            <a:spcAft>
              <a:spcPct val="35000"/>
            </a:spcAft>
            <a:buNone/>
          </a:pPr>
          <a:r>
            <a:rPr lang="en-US" sz="1800" b="0" i="0" kern="1200"/>
            <a:t>Advanced AI and machine learning techniques: Continued advancement in AI and ML will drive more accurate predictions.</a:t>
          </a:r>
          <a:endParaRPr lang="en-US" sz="1800" kern="1200"/>
        </a:p>
      </dsp:txBody>
      <dsp:txXfrm>
        <a:off x="1126608" y="2440471"/>
        <a:ext cx="4786828" cy="975418"/>
      </dsp:txXfrm>
    </dsp:sp>
    <dsp:sp modelId="{5A22BF41-7FFE-4630-B6A7-691C011DA71C}">
      <dsp:nvSpPr>
        <dsp:cNvPr id="0" name=""/>
        <dsp:cNvSpPr/>
      </dsp:nvSpPr>
      <dsp:spPr>
        <a:xfrm>
          <a:off x="0" y="3659744"/>
          <a:ext cx="5913437" cy="97541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941392-6542-4D0D-9E0D-B8E542AEF3DD}">
      <dsp:nvSpPr>
        <dsp:cNvPr id="0" name=""/>
        <dsp:cNvSpPr/>
      </dsp:nvSpPr>
      <dsp:spPr>
        <a:xfrm>
          <a:off x="295064" y="3879213"/>
          <a:ext cx="536480" cy="5364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6B311B-D88B-4611-A075-3CE3694EBA82}">
      <dsp:nvSpPr>
        <dsp:cNvPr id="0" name=""/>
        <dsp:cNvSpPr/>
      </dsp:nvSpPr>
      <dsp:spPr>
        <a:xfrm>
          <a:off x="1126608" y="3659744"/>
          <a:ext cx="4786828" cy="97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232" tIns="103232" rIns="103232" bIns="103232" numCol="1" spcCol="1270" anchor="ctr" anchorCtr="0">
          <a:noAutofit/>
        </a:bodyPr>
        <a:lstStyle/>
        <a:p>
          <a:pPr marL="0" lvl="0" indent="0" algn="l" defTabSz="800100">
            <a:lnSpc>
              <a:spcPct val="90000"/>
            </a:lnSpc>
            <a:spcBef>
              <a:spcPct val="0"/>
            </a:spcBef>
            <a:spcAft>
              <a:spcPct val="35000"/>
            </a:spcAft>
            <a:buNone/>
          </a:pPr>
          <a:r>
            <a:rPr lang="en-US" sz="1800" b="0" i="0" kern="1200"/>
            <a:t>Industry-wide collaboration: Collaboration among airlines and stakeholders can lead to industry-wide improvements</a:t>
          </a:r>
          <a:endParaRPr lang="en-US" sz="1800" kern="1200"/>
        </a:p>
      </dsp:txBody>
      <dsp:txXfrm>
        <a:off x="1126608" y="3659744"/>
        <a:ext cx="4786828" cy="9754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8246D3-F86D-4A5F-B32F-BEA6682D81BC}">
      <dsp:nvSpPr>
        <dsp:cNvPr id="0" name=""/>
        <dsp:cNvSpPr/>
      </dsp:nvSpPr>
      <dsp:spPr>
        <a:xfrm>
          <a:off x="576451" y="450942"/>
          <a:ext cx="1246770" cy="124677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5E5133-3DD6-49B4-A552-792372790074}">
      <dsp:nvSpPr>
        <dsp:cNvPr id="0" name=""/>
        <dsp:cNvSpPr/>
      </dsp:nvSpPr>
      <dsp:spPr>
        <a:xfrm>
          <a:off x="842156" y="716647"/>
          <a:ext cx="715360" cy="715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04C7F9-BE3D-4CE0-876F-7CFD5671713F}">
      <dsp:nvSpPr>
        <dsp:cNvPr id="0" name=""/>
        <dsp:cNvSpPr/>
      </dsp:nvSpPr>
      <dsp:spPr>
        <a:xfrm>
          <a:off x="177893" y="2086051"/>
          <a:ext cx="2043886"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Data privacy and ethics: Ethical considerations are important when working with passenger data.</a:t>
          </a:r>
          <a:endParaRPr lang="en-US" sz="1100" kern="1200"/>
        </a:p>
      </dsp:txBody>
      <dsp:txXfrm>
        <a:off x="177893" y="2086051"/>
        <a:ext cx="2043886" cy="787500"/>
      </dsp:txXfrm>
    </dsp:sp>
    <dsp:sp modelId="{4ACF7D7E-BBD1-4A0B-B957-CA93176202C0}">
      <dsp:nvSpPr>
        <dsp:cNvPr id="0" name=""/>
        <dsp:cNvSpPr/>
      </dsp:nvSpPr>
      <dsp:spPr>
        <a:xfrm>
          <a:off x="2978018" y="450942"/>
          <a:ext cx="1246770" cy="124677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2C7CAB-A92B-4CE0-A839-CA7A7ED10E7E}">
      <dsp:nvSpPr>
        <dsp:cNvPr id="0" name=""/>
        <dsp:cNvSpPr/>
      </dsp:nvSpPr>
      <dsp:spPr>
        <a:xfrm>
          <a:off x="3243723" y="716647"/>
          <a:ext cx="715360" cy="715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BC2968-869D-4C35-801C-993325FEC98C}">
      <dsp:nvSpPr>
        <dsp:cNvPr id="0" name=""/>
        <dsp:cNvSpPr/>
      </dsp:nvSpPr>
      <dsp:spPr>
        <a:xfrm>
          <a:off x="2579460" y="2086051"/>
          <a:ext cx="2043886"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Data quality issues: Challenges related to data quality and accuracy.</a:t>
          </a:r>
          <a:endParaRPr lang="en-US" sz="1100" kern="1200"/>
        </a:p>
      </dsp:txBody>
      <dsp:txXfrm>
        <a:off x="2579460" y="2086051"/>
        <a:ext cx="2043886" cy="787500"/>
      </dsp:txXfrm>
    </dsp:sp>
    <dsp:sp modelId="{D112C863-50DD-41BE-ACDE-258946A6B04B}">
      <dsp:nvSpPr>
        <dsp:cNvPr id="0" name=""/>
        <dsp:cNvSpPr/>
      </dsp:nvSpPr>
      <dsp:spPr>
        <a:xfrm>
          <a:off x="5379585" y="450942"/>
          <a:ext cx="1246770" cy="124677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BDA381-88C9-42F9-8804-F1FA327067D0}">
      <dsp:nvSpPr>
        <dsp:cNvPr id="0" name=""/>
        <dsp:cNvSpPr/>
      </dsp:nvSpPr>
      <dsp:spPr>
        <a:xfrm>
          <a:off x="5645290" y="716647"/>
          <a:ext cx="715360" cy="7153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FC9E7B-6FED-4D55-92D9-18E81CACDF8A}">
      <dsp:nvSpPr>
        <dsp:cNvPr id="0" name=""/>
        <dsp:cNvSpPr/>
      </dsp:nvSpPr>
      <dsp:spPr>
        <a:xfrm>
          <a:off x="4981027" y="2086051"/>
          <a:ext cx="2043886"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Interpretability of models: The complexity of interpreting model predictions.</a:t>
          </a:r>
          <a:endParaRPr lang="en-US" sz="1100" kern="1200"/>
        </a:p>
      </dsp:txBody>
      <dsp:txXfrm>
        <a:off x="4981027" y="2086051"/>
        <a:ext cx="2043886" cy="787500"/>
      </dsp:txXfrm>
    </dsp:sp>
    <dsp:sp modelId="{82351293-10AA-449D-89D1-76F6A064E7E7}">
      <dsp:nvSpPr>
        <dsp:cNvPr id="0" name=""/>
        <dsp:cNvSpPr/>
      </dsp:nvSpPr>
      <dsp:spPr>
        <a:xfrm>
          <a:off x="7781152" y="450942"/>
          <a:ext cx="1246770" cy="124677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1E5330-A704-4DA0-9388-B0F7D3265E91}">
      <dsp:nvSpPr>
        <dsp:cNvPr id="0" name=""/>
        <dsp:cNvSpPr/>
      </dsp:nvSpPr>
      <dsp:spPr>
        <a:xfrm>
          <a:off x="8046857" y="716647"/>
          <a:ext cx="715360" cy="7153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1F04AE-1451-465C-94D6-CEC271763C96}">
      <dsp:nvSpPr>
        <dsp:cNvPr id="0" name=""/>
        <dsp:cNvSpPr/>
      </dsp:nvSpPr>
      <dsp:spPr>
        <a:xfrm>
          <a:off x="7382594" y="2086051"/>
          <a:ext cx="2043886"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Model deployment challenges: Challenges in implementing data mining models in practical airline operations.</a:t>
          </a:r>
          <a:endParaRPr lang="en-US" sz="1100" kern="1200"/>
        </a:p>
      </dsp:txBody>
      <dsp:txXfrm>
        <a:off x="7382594" y="2086051"/>
        <a:ext cx="2043886" cy="7875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90B79-77DB-45F6-A4BE-7C7193C0779F}">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10443D-67C8-4CDF-A365-32A6BA46AF01}">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32F501-7DFC-4F72-AEB4-F5E8CEDE4ECB}">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100000"/>
            </a:lnSpc>
            <a:spcBef>
              <a:spcPct val="0"/>
            </a:spcBef>
            <a:spcAft>
              <a:spcPct val="35000"/>
            </a:spcAft>
            <a:buNone/>
          </a:pPr>
          <a:r>
            <a:rPr lang="en-US" sz="1900" kern="1200"/>
            <a:t>We can utilize it for deployment because we obtained over 90% of the predicted numbers correctly. To provide additional boost, we might create a combined score by combining the top three models.</a:t>
          </a:r>
        </a:p>
      </dsp:txBody>
      <dsp:txXfrm>
        <a:off x="1435590" y="531"/>
        <a:ext cx="9080009" cy="1242935"/>
      </dsp:txXfrm>
    </dsp:sp>
    <dsp:sp modelId="{2851A3E6-1461-4C9A-A591-C5BBB3E00B39}">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1C798C-0714-47BD-9EE8-A579F979013A}">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3764C2-BCE5-452D-975B-D9A25CC5CB98}">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100000"/>
            </a:lnSpc>
            <a:spcBef>
              <a:spcPct val="0"/>
            </a:spcBef>
            <a:spcAft>
              <a:spcPct val="35000"/>
            </a:spcAft>
            <a:buNone/>
          </a:pPr>
          <a:r>
            <a:rPr lang="en-US" sz="1900" kern="1200"/>
            <a:t>we found out that majority of the passengers ,loyal passengers are unsatisfied/neutral with the airline services. Thats a huge concern for the airline and they needs to upgrade their values and services they also needs to give extra attention to this category.</a:t>
          </a:r>
        </a:p>
      </dsp:txBody>
      <dsp:txXfrm>
        <a:off x="1435590" y="1554201"/>
        <a:ext cx="9080009" cy="1242935"/>
      </dsp:txXfrm>
    </dsp:sp>
    <dsp:sp modelId="{0F0E2D98-C399-4D8B-8F10-327FF60E6344}">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3A5FA7-3A35-4173-9804-CB00D6D24C30}">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E4654C-475C-4137-BBB8-E142915C0E80}">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44550">
            <a:lnSpc>
              <a:spcPct val="100000"/>
            </a:lnSpc>
            <a:spcBef>
              <a:spcPct val="0"/>
            </a:spcBef>
            <a:spcAft>
              <a:spcPct val="35000"/>
            </a:spcAft>
            <a:buNone/>
          </a:pPr>
          <a:r>
            <a:rPr lang="en-US" sz="1900" kern="1200"/>
            <a:t>Business Travel passengers and  Eco and Eco Plus Class passengers are satisfied similirly majorlity of Personal Travel passengers seems  unsatisfied</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D3920-B584-F7FC-9259-200600D49C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683BEE-BBB4-4809-CF65-7704076FDE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498370-975F-4CBB-9CBE-BFD408372C2E}"/>
              </a:ext>
            </a:extLst>
          </p:cNvPr>
          <p:cNvSpPr>
            <a:spLocks noGrp="1"/>
          </p:cNvSpPr>
          <p:nvPr>
            <p:ph type="dt" sz="half" idx="10"/>
          </p:nvPr>
        </p:nvSpPr>
        <p:spPr/>
        <p:txBody>
          <a:bodyPr/>
          <a:lstStyle/>
          <a:p>
            <a:fld id="{76B5842E-36FD-4DC9-92CD-20426C63791C}" type="datetimeFigureOut">
              <a:rPr lang="en-IN" smtClean="0"/>
              <a:t>29-10-2023</a:t>
            </a:fld>
            <a:endParaRPr lang="en-IN"/>
          </a:p>
        </p:txBody>
      </p:sp>
      <p:sp>
        <p:nvSpPr>
          <p:cNvPr id="5" name="Footer Placeholder 4">
            <a:extLst>
              <a:ext uri="{FF2B5EF4-FFF2-40B4-BE49-F238E27FC236}">
                <a16:creationId xmlns:a16="http://schemas.microsoft.com/office/drawing/2014/main" id="{16141AD3-3DAF-FD8F-94D2-1C35484A88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142FC7-74CC-8D31-80F5-C565C241B065}"/>
              </a:ext>
            </a:extLst>
          </p:cNvPr>
          <p:cNvSpPr>
            <a:spLocks noGrp="1"/>
          </p:cNvSpPr>
          <p:nvPr>
            <p:ph type="sldNum" sz="quarter" idx="12"/>
          </p:nvPr>
        </p:nvSpPr>
        <p:spPr/>
        <p:txBody>
          <a:bodyPr/>
          <a:lstStyle/>
          <a:p>
            <a:fld id="{662E1DEE-520E-4E46-8A62-76254BB0F112}" type="slidenum">
              <a:rPr lang="en-IN" smtClean="0"/>
              <a:t>‹#›</a:t>
            </a:fld>
            <a:endParaRPr lang="en-IN"/>
          </a:p>
        </p:txBody>
      </p:sp>
    </p:spTree>
    <p:extLst>
      <p:ext uri="{BB962C8B-B14F-4D97-AF65-F5344CB8AC3E}">
        <p14:creationId xmlns:p14="http://schemas.microsoft.com/office/powerpoint/2010/main" val="55818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04D8-AA91-8F92-4D06-36A058D336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37B30B-71DF-9EF0-380F-5810E3CB3F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E7F384-CB61-6613-8A3C-5461EA867BF3}"/>
              </a:ext>
            </a:extLst>
          </p:cNvPr>
          <p:cNvSpPr>
            <a:spLocks noGrp="1"/>
          </p:cNvSpPr>
          <p:nvPr>
            <p:ph type="dt" sz="half" idx="10"/>
          </p:nvPr>
        </p:nvSpPr>
        <p:spPr/>
        <p:txBody>
          <a:bodyPr/>
          <a:lstStyle/>
          <a:p>
            <a:fld id="{76B5842E-36FD-4DC9-92CD-20426C63791C}" type="datetimeFigureOut">
              <a:rPr lang="en-IN" smtClean="0"/>
              <a:t>29-10-2023</a:t>
            </a:fld>
            <a:endParaRPr lang="en-IN"/>
          </a:p>
        </p:txBody>
      </p:sp>
      <p:sp>
        <p:nvSpPr>
          <p:cNvPr id="5" name="Footer Placeholder 4">
            <a:extLst>
              <a:ext uri="{FF2B5EF4-FFF2-40B4-BE49-F238E27FC236}">
                <a16:creationId xmlns:a16="http://schemas.microsoft.com/office/drawing/2014/main" id="{E5560BB1-C045-BD0C-1E8C-44AE18DE86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8645F-DC83-996B-AE19-507A1387172C}"/>
              </a:ext>
            </a:extLst>
          </p:cNvPr>
          <p:cNvSpPr>
            <a:spLocks noGrp="1"/>
          </p:cNvSpPr>
          <p:nvPr>
            <p:ph type="sldNum" sz="quarter" idx="12"/>
          </p:nvPr>
        </p:nvSpPr>
        <p:spPr/>
        <p:txBody>
          <a:bodyPr/>
          <a:lstStyle/>
          <a:p>
            <a:fld id="{662E1DEE-520E-4E46-8A62-76254BB0F112}" type="slidenum">
              <a:rPr lang="en-IN" smtClean="0"/>
              <a:t>‹#›</a:t>
            </a:fld>
            <a:endParaRPr lang="en-IN"/>
          </a:p>
        </p:txBody>
      </p:sp>
    </p:spTree>
    <p:extLst>
      <p:ext uri="{BB962C8B-B14F-4D97-AF65-F5344CB8AC3E}">
        <p14:creationId xmlns:p14="http://schemas.microsoft.com/office/powerpoint/2010/main" val="477891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0C9A6D-3000-E36B-8709-AD9404892F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54A7C2-43F4-4197-A4E1-6D75CB901C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72B43A-BE51-5644-6BCA-EB0E79995B2E}"/>
              </a:ext>
            </a:extLst>
          </p:cNvPr>
          <p:cNvSpPr>
            <a:spLocks noGrp="1"/>
          </p:cNvSpPr>
          <p:nvPr>
            <p:ph type="dt" sz="half" idx="10"/>
          </p:nvPr>
        </p:nvSpPr>
        <p:spPr/>
        <p:txBody>
          <a:bodyPr/>
          <a:lstStyle/>
          <a:p>
            <a:fld id="{76B5842E-36FD-4DC9-92CD-20426C63791C}" type="datetimeFigureOut">
              <a:rPr lang="en-IN" smtClean="0"/>
              <a:t>29-10-2023</a:t>
            </a:fld>
            <a:endParaRPr lang="en-IN"/>
          </a:p>
        </p:txBody>
      </p:sp>
      <p:sp>
        <p:nvSpPr>
          <p:cNvPr id="5" name="Footer Placeholder 4">
            <a:extLst>
              <a:ext uri="{FF2B5EF4-FFF2-40B4-BE49-F238E27FC236}">
                <a16:creationId xmlns:a16="http://schemas.microsoft.com/office/drawing/2014/main" id="{22ED80E4-AEC7-69DE-9DD1-080D2E63DD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8DF6E1-C63D-C7D1-48EF-0F96025C9AFD}"/>
              </a:ext>
            </a:extLst>
          </p:cNvPr>
          <p:cNvSpPr>
            <a:spLocks noGrp="1"/>
          </p:cNvSpPr>
          <p:nvPr>
            <p:ph type="sldNum" sz="quarter" idx="12"/>
          </p:nvPr>
        </p:nvSpPr>
        <p:spPr/>
        <p:txBody>
          <a:bodyPr/>
          <a:lstStyle/>
          <a:p>
            <a:fld id="{662E1DEE-520E-4E46-8A62-76254BB0F112}" type="slidenum">
              <a:rPr lang="en-IN" smtClean="0"/>
              <a:t>‹#›</a:t>
            </a:fld>
            <a:endParaRPr lang="en-IN"/>
          </a:p>
        </p:txBody>
      </p:sp>
    </p:spTree>
    <p:extLst>
      <p:ext uri="{BB962C8B-B14F-4D97-AF65-F5344CB8AC3E}">
        <p14:creationId xmlns:p14="http://schemas.microsoft.com/office/powerpoint/2010/main" val="5563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87EF6-8DCC-7A49-67E7-B2A95B40DA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702377-8187-9D27-D027-A27CC4B15F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37B23C-A036-B0CB-A192-4F4EAA942E6A}"/>
              </a:ext>
            </a:extLst>
          </p:cNvPr>
          <p:cNvSpPr>
            <a:spLocks noGrp="1"/>
          </p:cNvSpPr>
          <p:nvPr>
            <p:ph type="dt" sz="half" idx="10"/>
          </p:nvPr>
        </p:nvSpPr>
        <p:spPr/>
        <p:txBody>
          <a:bodyPr/>
          <a:lstStyle/>
          <a:p>
            <a:fld id="{76B5842E-36FD-4DC9-92CD-20426C63791C}" type="datetimeFigureOut">
              <a:rPr lang="en-IN" smtClean="0"/>
              <a:t>29-10-2023</a:t>
            </a:fld>
            <a:endParaRPr lang="en-IN"/>
          </a:p>
        </p:txBody>
      </p:sp>
      <p:sp>
        <p:nvSpPr>
          <p:cNvPr id="5" name="Footer Placeholder 4">
            <a:extLst>
              <a:ext uri="{FF2B5EF4-FFF2-40B4-BE49-F238E27FC236}">
                <a16:creationId xmlns:a16="http://schemas.microsoft.com/office/drawing/2014/main" id="{BEAF371A-69B4-882A-49ED-12C81950D1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C263F8-0EF9-91F3-1D9A-92AD039FA34E}"/>
              </a:ext>
            </a:extLst>
          </p:cNvPr>
          <p:cNvSpPr>
            <a:spLocks noGrp="1"/>
          </p:cNvSpPr>
          <p:nvPr>
            <p:ph type="sldNum" sz="quarter" idx="12"/>
          </p:nvPr>
        </p:nvSpPr>
        <p:spPr/>
        <p:txBody>
          <a:bodyPr/>
          <a:lstStyle/>
          <a:p>
            <a:fld id="{662E1DEE-520E-4E46-8A62-76254BB0F112}" type="slidenum">
              <a:rPr lang="en-IN" smtClean="0"/>
              <a:t>‹#›</a:t>
            </a:fld>
            <a:endParaRPr lang="en-IN"/>
          </a:p>
        </p:txBody>
      </p:sp>
    </p:spTree>
    <p:extLst>
      <p:ext uri="{BB962C8B-B14F-4D97-AF65-F5344CB8AC3E}">
        <p14:creationId xmlns:p14="http://schemas.microsoft.com/office/powerpoint/2010/main" val="3003180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CCEB-990B-22BC-D6E7-55656C88FD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FAC247-63D5-C88A-71FE-1626794379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CAA825-8E6A-9317-A0DC-55166D979F8F}"/>
              </a:ext>
            </a:extLst>
          </p:cNvPr>
          <p:cNvSpPr>
            <a:spLocks noGrp="1"/>
          </p:cNvSpPr>
          <p:nvPr>
            <p:ph type="dt" sz="half" idx="10"/>
          </p:nvPr>
        </p:nvSpPr>
        <p:spPr/>
        <p:txBody>
          <a:bodyPr/>
          <a:lstStyle/>
          <a:p>
            <a:fld id="{76B5842E-36FD-4DC9-92CD-20426C63791C}" type="datetimeFigureOut">
              <a:rPr lang="en-IN" smtClean="0"/>
              <a:t>29-10-2023</a:t>
            </a:fld>
            <a:endParaRPr lang="en-IN"/>
          </a:p>
        </p:txBody>
      </p:sp>
      <p:sp>
        <p:nvSpPr>
          <p:cNvPr id="5" name="Footer Placeholder 4">
            <a:extLst>
              <a:ext uri="{FF2B5EF4-FFF2-40B4-BE49-F238E27FC236}">
                <a16:creationId xmlns:a16="http://schemas.microsoft.com/office/drawing/2014/main" id="{73DF2A54-B3AD-ACB1-A97F-EC52AE37FF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FCAE97-F6E9-DAB0-018A-2E5DDB9B6765}"/>
              </a:ext>
            </a:extLst>
          </p:cNvPr>
          <p:cNvSpPr>
            <a:spLocks noGrp="1"/>
          </p:cNvSpPr>
          <p:nvPr>
            <p:ph type="sldNum" sz="quarter" idx="12"/>
          </p:nvPr>
        </p:nvSpPr>
        <p:spPr/>
        <p:txBody>
          <a:bodyPr/>
          <a:lstStyle/>
          <a:p>
            <a:fld id="{662E1DEE-520E-4E46-8A62-76254BB0F112}" type="slidenum">
              <a:rPr lang="en-IN" smtClean="0"/>
              <a:t>‹#›</a:t>
            </a:fld>
            <a:endParaRPr lang="en-IN"/>
          </a:p>
        </p:txBody>
      </p:sp>
    </p:spTree>
    <p:extLst>
      <p:ext uri="{BB962C8B-B14F-4D97-AF65-F5344CB8AC3E}">
        <p14:creationId xmlns:p14="http://schemas.microsoft.com/office/powerpoint/2010/main" val="1319604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B3E90-DC1A-0F62-D935-911248EB4A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A787B3-E92F-D795-BCB7-727EB976D0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39760D-BDCB-F10F-15DE-A65D49261B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B1AF69-72A6-9EEC-4A92-F1E5D452EAB0}"/>
              </a:ext>
            </a:extLst>
          </p:cNvPr>
          <p:cNvSpPr>
            <a:spLocks noGrp="1"/>
          </p:cNvSpPr>
          <p:nvPr>
            <p:ph type="dt" sz="half" idx="10"/>
          </p:nvPr>
        </p:nvSpPr>
        <p:spPr/>
        <p:txBody>
          <a:bodyPr/>
          <a:lstStyle/>
          <a:p>
            <a:fld id="{76B5842E-36FD-4DC9-92CD-20426C63791C}" type="datetimeFigureOut">
              <a:rPr lang="en-IN" smtClean="0"/>
              <a:t>29-10-2023</a:t>
            </a:fld>
            <a:endParaRPr lang="en-IN"/>
          </a:p>
        </p:txBody>
      </p:sp>
      <p:sp>
        <p:nvSpPr>
          <p:cNvPr id="6" name="Footer Placeholder 5">
            <a:extLst>
              <a:ext uri="{FF2B5EF4-FFF2-40B4-BE49-F238E27FC236}">
                <a16:creationId xmlns:a16="http://schemas.microsoft.com/office/drawing/2014/main" id="{A739115A-AAB3-35E7-3495-B8790ED908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CF227B-90FC-CDA2-3143-7EE09A08BAFC}"/>
              </a:ext>
            </a:extLst>
          </p:cNvPr>
          <p:cNvSpPr>
            <a:spLocks noGrp="1"/>
          </p:cNvSpPr>
          <p:nvPr>
            <p:ph type="sldNum" sz="quarter" idx="12"/>
          </p:nvPr>
        </p:nvSpPr>
        <p:spPr/>
        <p:txBody>
          <a:bodyPr/>
          <a:lstStyle/>
          <a:p>
            <a:fld id="{662E1DEE-520E-4E46-8A62-76254BB0F112}" type="slidenum">
              <a:rPr lang="en-IN" smtClean="0"/>
              <a:t>‹#›</a:t>
            </a:fld>
            <a:endParaRPr lang="en-IN"/>
          </a:p>
        </p:txBody>
      </p:sp>
    </p:spTree>
    <p:extLst>
      <p:ext uri="{BB962C8B-B14F-4D97-AF65-F5344CB8AC3E}">
        <p14:creationId xmlns:p14="http://schemas.microsoft.com/office/powerpoint/2010/main" val="2748739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C180F-2D13-FC4E-CBB4-2F6209DD24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C3AC70-8C58-019D-41E0-14180FE4A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068E6E-DECD-69D6-F7B5-2E3C102C57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9F06F5-813D-82F4-013E-6C6CAF40BB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993B95-58D8-B5C5-5597-FC2A3B7CE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CC4105-975B-7AF1-F55B-FD3B1C23DB5C}"/>
              </a:ext>
            </a:extLst>
          </p:cNvPr>
          <p:cNvSpPr>
            <a:spLocks noGrp="1"/>
          </p:cNvSpPr>
          <p:nvPr>
            <p:ph type="dt" sz="half" idx="10"/>
          </p:nvPr>
        </p:nvSpPr>
        <p:spPr/>
        <p:txBody>
          <a:bodyPr/>
          <a:lstStyle/>
          <a:p>
            <a:fld id="{76B5842E-36FD-4DC9-92CD-20426C63791C}" type="datetimeFigureOut">
              <a:rPr lang="en-IN" smtClean="0"/>
              <a:t>29-10-2023</a:t>
            </a:fld>
            <a:endParaRPr lang="en-IN"/>
          </a:p>
        </p:txBody>
      </p:sp>
      <p:sp>
        <p:nvSpPr>
          <p:cNvPr id="8" name="Footer Placeholder 7">
            <a:extLst>
              <a:ext uri="{FF2B5EF4-FFF2-40B4-BE49-F238E27FC236}">
                <a16:creationId xmlns:a16="http://schemas.microsoft.com/office/drawing/2014/main" id="{526FD622-944C-7332-5A5C-24C2C18AA5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A4C94A-55BA-4BBB-B862-E01570C0F428}"/>
              </a:ext>
            </a:extLst>
          </p:cNvPr>
          <p:cNvSpPr>
            <a:spLocks noGrp="1"/>
          </p:cNvSpPr>
          <p:nvPr>
            <p:ph type="sldNum" sz="quarter" idx="12"/>
          </p:nvPr>
        </p:nvSpPr>
        <p:spPr/>
        <p:txBody>
          <a:bodyPr/>
          <a:lstStyle/>
          <a:p>
            <a:fld id="{662E1DEE-520E-4E46-8A62-76254BB0F112}" type="slidenum">
              <a:rPr lang="en-IN" smtClean="0"/>
              <a:t>‹#›</a:t>
            </a:fld>
            <a:endParaRPr lang="en-IN"/>
          </a:p>
        </p:txBody>
      </p:sp>
    </p:spTree>
    <p:extLst>
      <p:ext uri="{BB962C8B-B14F-4D97-AF65-F5344CB8AC3E}">
        <p14:creationId xmlns:p14="http://schemas.microsoft.com/office/powerpoint/2010/main" val="218897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546FD-320A-22EC-A011-61D3CD7168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AF732C-3C12-A21D-FFDF-BE4F601B03B5}"/>
              </a:ext>
            </a:extLst>
          </p:cNvPr>
          <p:cNvSpPr>
            <a:spLocks noGrp="1"/>
          </p:cNvSpPr>
          <p:nvPr>
            <p:ph type="dt" sz="half" idx="10"/>
          </p:nvPr>
        </p:nvSpPr>
        <p:spPr/>
        <p:txBody>
          <a:bodyPr/>
          <a:lstStyle/>
          <a:p>
            <a:fld id="{76B5842E-36FD-4DC9-92CD-20426C63791C}" type="datetimeFigureOut">
              <a:rPr lang="en-IN" smtClean="0"/>
              <a:t>29-10-2023</a:t>
            </a:fld>
            <a:endParaRPr lang="en-IN"/>
          </a:p>
        </p:txBody>
      </p:sp>
      <p:sp>
        <p:nvSpPr>
          <p:cNvPr id="4" name="Footer Placeholder 3">
            <a:extLst>
              <a:ext uri="{FF2B5EF4-FFF2-40B4-BE49-F238E27FC236}">
                <a16:creationId xmlns:a16="http://schemas.microsoft.com/office/drawing/2014/main" id="{329ADF13-8EEF-D97F-6E81-F3B7A44AC9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BEA62F-FB7F-2E87-3BEF-C54FF63482D0}"/>
              </a:ext>
            </a:extLst>
          </p:cNvPr>
          <p:cNvSpPr>
            <a:spLocks noGrp="1"/>
          </p:cNvSpPr>
          <p:nvPr>
            <p:ph type="sldNum" sz="quarter" idx="12"/>
          </p:nvPr>
        </p:nvSpPr>
        <p:spPr/>
        <p:txBody>
          <a:bodyPr/>
          <a:lstStyle/>
          <a:p>
            <a:fld id="{662E1DEE-520E-4E46-8A62-76254BB0F112}" type="slidenum">
              <a:rPr lang="en-IN" smtClean="0"/>
              <a:t>‹#›</a:t>
            </a:fld>
            <a:endParaRPr lang="en-IN"/>
          </a:p>
        </p:txBody>
      </p:sp>
    </p:spTree>
    <p:extLst>
      <p:ext uri="{BB962C8B-B14F-4D97-AF65-F5344CB8AC3E}">
        <p14:creationId xmlns:p14="http://schemas.microsoft.com/office/powerpoint/2010/main" val="2082875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3238EF-F20F-F4A9-E1FE-A193F2D9F5FB}"/>
              </a:ext>
            </a:extLst>
          </p:cNvPr>
          <p:cNvSpPr>
            <a:spLocks noGrp="1"/>
          </p:cNvSpPr>
          <p:nvPr>
            <p:ph type="dt" sz="half" idx="10"/>
          </p:nvPr>
        </p:nvSpPr>
        <p:spPr/>
        <p:txBody>
          <a:bodyPr/>
          <a:lstStyle/>
          <a:p>
            <a:fld id="{76B5842E-36FD-4DC9-92CD-20426C63791C}" type="datetimeFigureOut">
              <a:rPr lang="en-IN" smtClean="0"/>
              <a:t>29-10-2023</a:t>
            </a:fld>
            <a:endParaRPr lang="en-IN"/>
          </a:p>
        </p:txBody>
      </p:sp>
      <p:sp>
        <p:nvSpPr>
          <p:cNvPr id="3" name="Footer Placeholder 2">
            <a:extLst>
              <a:ext uri="{FF2B5EF4-FFF2-40B4-BE49-F238E27FC236}">
                <a16:creationId xmlns:a16="http://schemas.microsoft.com/office/drawing/2014/main" id="{3D1AD9CB-A6E6-12E7-F37A-DEEBAD99AB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156EBA-9CF9-DC6B-CA99-51C0940A2C8F}"/>
              </a:ext>
            </a:extLst>
          </p:cNvPr>
          <p:cNvSpPr>
            <a:spLocks noGrp="1"/>
          </p:cNvSpPr>
          <p:nvPr>
            <p:ph type="sldNum" sz="quarter" idx="12"/>
          </p:nvPr>
        </p:nvSpPr>
        <p:spPr/>
        <p:txBody>
          <a:bodyPr/>
          <a:lstStyle/>
          <a:p>
            <a:fld id="{662E1DEE-520E-4E46-8A62-76254BB0F112}" type="slidenum">
              <a:rPr lang="en-IN" smtClean="0"/>
              <a:t>‹#›</a:t>
            </a:fld>
            <a:endParaRPr lang="en-IN"/>
          </a:p>
        </p:txBody>
      </p:sp>
    </p:spTree>
    <p:extLst>
      <p:ext uri="{BB962C8B-B14F-4D97-AF65-F5344CB8AC3E}">
        <p14:creationId xmlns:p14="http://schemas.microsoft.com/office/powerpoint/2010/main" val="1497822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6229-DB4E-3A19-6D5B-BD455D47B6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8C5B2D-022F-C240-D73C-FC09043FEC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308C50-CC91-5BBD-3F26-A0CFF528A6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D4FF27-E8B0-661E-C2A5-F6C94C8BA278}"/>
              </a:ext>
            </a:extLst>
          </p:cNvPr>
          <p:cNvSpPr>
            <a:spLocks noGrp="1"/>
          </p:cNvSpPr>
          <p:nvPr>
            <p:ph type="dt" sz="half" idx="10"/>
          </p:nvPr>
        </p:nvSpPr>
        <p:spPr/>
        <p:txBody>
          <a:bodyPr/>
          <a:lstStyle/>
          <a:p>
            <a:fld id="{76B5842E-36FD-4DC9-92CD-20426C63791C}" type="datetimeFigureOut">
              <a:rPr lang="en-IN" smtClean="0"/>
              <a:t>29-10-2023</a:t>
            </a:fld>
            <a:endParaRPr lang="en-IN"/>
          </a:p>
        </p:txBody>
      </p:sp>
      <p:sp>
        <p:nvSpPr>
          <p:cNvPr id="6" name="Footer Placeholder 5">
            <a:extLst>
              <a:ext uri="{FF2B5EF4-FFF2-40B4-BE49-F238E27FC236}">
                <a16:creationId xmlns:a16="http://schemas.microsoft.com/office/drawing/2014/main" id="{13EC21D0-81E7-1D88-7800-AFBDEB2339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B22EEB-6D9D-8FC4-20FA-A6B0A43AC290}"/>
              </a:ext>
            </a:extLst>
          </p:cNvPr>
          <p:cNvSpPr>
            <a:spLocks noGrp="1"/>
          </p:cNvSpPr>
          <p:nvPr>
            <p:ph type="sldNum" sz="quarter" idx="12"/>
          </p:nvPr>
        </p:nvSpPr>
        <p:spPr/>
        <p:txBody>
          <a:bodyPr/>
          <a:lstStyle/>
          <a:p>
            <a:fld id="{662E1DEE-520E-4E46-8A62-76254BB0F112}" type="slidenum">
              <a:rPr lang="en-IN" smtClean="0"/>
              <a:t>‹#›</a:t>
            </a:fld>
            <a:endParaRPr lang="en-IN"/>
          </a:p>
        </p:txBody>
      </p:sp>
    </p:spTree>
    <p:extLst>
      <p:ext uri="{BB962C8B-B14F-4D97-AF65-F5344CB8AC3E}">
        <p14:creationId xmlns:p14="http://schemas.microsoft.com/office/powerpoint/2010/main" val="4272813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F22E-35E6-2808-C8D6-F13BC0D51E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8934EA-7EF6-A986-CA1B-8CC4F7CB1C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1782DF3-BCB3-D4AA-CB80-24D2A890A9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8AC397-7287-59B2-0283-7CB9396E5DA4}"/>
              </a:ext>
            </a:extLst>
          </p:cNvPr>
          <p:cNvSpPr>
            <a:spLocks noGrp="1"/>
          </p:cNvSpPr>
          <p:nvPr>
            <p:ph type="dt" sz="half" idx="10"/>
          </p:nvPr>
        </p:nvSpPr>
        <p:spPr/>
        <p:txBody>
          <a:bodyPr/>
          <a:lstStyle/>
          <a:p>
            <a:fld id="{76B5842E-36FD-4DC9-92CD-20426C63791C}" type="datetimeFigureOut">
              <a:rPr lang="en-IN" smtClean="0"/>
              <a:t>29-10-2023</a:t>
            </a:fld>
            <a:endParaRPr lang="en-IN"/>
          </a:p>
        </p:txBody>
      </p:sp>
      <p:sp>
        <p:nvSpPr>
          <p:cNvPr id="6" name="Footer Placeholder 5">
            <a:extLst>
              <a:ext uri="{FF2B5EF4-FFF2-40B4-BE49-F238E27FC236}">
                <a16:creationId xmlns:a16="http://schemas.microsoft.com/office/drawing/2014/main" id="{5DB1D31D-FAE9-1B72-77FA-ADB2B7B365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73E7F5-8A6F-288C-758C-1A12A01D7CB1}"/>
              </a:ext>
            </a:extLst>
          </p:cNvPr>
          <p:cNvSpPr>
            <a:spLocks noGrp="1"/>
          </p:cNvSpPr>
          <p:nvPr>
            <p:ph type="sldNum" sz="quarter" idx="12"/>
          </p:nvPr>
        </p:nvSpPr>
        <p:spPr/>
        <p:txBody>
          <a:bodyPr/>
          <a:lstStyle/>
          <a:p>
            <a:fld id="{662E1DEE-520E-4E46-8A62-76254BB0F112}" type="slidenum">
              <a:rPr lang="en-IN" smtClean="0"/>
              <a:t>‹#›</a:t>
            </a:fld>
            <a:endParaRPr lang="en-IN"/>
          </a:p>
        </p:txBody>
      </p:sp>
    </p:spTree>
    <p:extLst>
      <p:ext uri="{BB962C8B-B14F-4D97-AF65-F5344CB8AC3E}">
        <p14:creationId xmlns:p14="http://schemas.microsoft.com/office/powerpoint/2010/main" val="3735761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D3CE3E-2B48-3EE1-D454-BF47A63D92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2A4EF4-701E-1504-94F0-A38DB36E80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1B3964-D63F-8723-8198-2AC58A41B1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B5842E-36FD-4DC9-92CD-20426C63791C}" type="datetimeFigureOut">
              <a:rPr lang="en-IN" smtClean="0"/>
              <a:t>29-10-2023</a:t>
            </a:fld>
            <a:endParaRPr lang="en-IN"/>
          </a:p>
        </p:txBody>
      </p:sp>
      <p:sp>
        <p:nvSpPr>
          <p:cNvPr id="5" name="Footer Placeholder 4">
            <a:extLst>
              <a:ext uri="{FF2B5EF4-FFF2-40B4-BE49-F238E27FC236}">
                <a16:creationId xmlns:a16="http://schemas.microsoft.com/office/drawing/2014/main" id="{5FBB8998-D21A-A366-CF22-9F38C7EC2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59FF2E-62A4-1A0D-CC6B-26CC6A3728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2E1DEE-520E-4E46-8A62-76254BB0F112}" type="slidenum">
              <a:rPr lang="en-IN" smtClean="0"/>
              <a:t>‹#›</a:t>
            </a:fld>
            <a:endParaRPr lang="en-IN"/>
          </a:p>
        </p:txBody>
      </p:sp>
    </p:spTree>
    <p:extLst>
      <p:ext uri="{BB962C8B-B14F-4D97-AF65-F5344CB8AC3E}">
        <p14:creationId xmlns:p14="http://schemas.microsoft.com/office/powerpoint/2010/main" val="336751440"/>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ack view of an aeroplane">
            <a:extLst>
              <a:ext uri="{FF2B5EF4-FFF2-40B4-BE49-F238E27FC236}">
                <a16:creationId xmlns:a16="http://schemas.microsoft.com/office/drawing/2014/main" id="{4C4EA0C7-1D93-AA3A-258A-98D54B2881E9}"/>
              </a:ext>
            </a:extLst>
          </p:cNvPr>
          <p:cNvPicPr>
            <a:picLocks noChangeAspect="1"/>
          </p:cNvPicPr>
          <p:nvPr/>
        </p:nvPicPr>
        <p:blipFill rotWithShape="1">
          <a:blip r:embed="rId2">
            <a:alphaModFix amt="50000"/>
          </a:blip>
          <a:srcRect t="12374" b="3356"/>
          <a:stretch/>
        </p:blipFill>
        <p:spPr>
          <a:xfrm>
            <a:off x="20" y="-167138"/>
            <a:ext cx="12191675" cy="6857990"/>
          </a:xfrm>
          <a:prstGeom prst="rect">
            <a:avLst/>
          </a:prstGeom>
        </p:spPr>
      </p:pic>
      <p:sp>
        <p:nvSpPr>
          <p:cNvPr id="2" name="Title 1">
            <a:extLst>
              <a:ext uri="{FF2B5EF4-FFF2-40B4-BE49-F238E27FC236}">
                <a16:creationId xmlns:a16="http://schemas.microsoft.com/office/drawing/2014/main" id="{0AABE5D2-5AC8-E06F-DF63-5719FF33D5D8}"/>
              </a:ext>
            </a:extLst>
          </p:cNvPr>
          <p:cNvSpPr>
            <a:spLocks noGrp="1"/>
          </p:cNvSpPr>
          <p:nvPr>
            <p:ph type="ctrTitle"/>
          </p:nvPr>
        </p:nvSpPr>
        <p:spPr>
          <a:xfrm>
            <a:off x="1524000" y="1122362"/>
            <a:ext cx="9144000" cy="2900518"/>
          </a:xfrm>
        </p:spPr>
        <p:txBody>
          <a:bodyPr>
            <a:normAutofit/>
          </a:bodyPr>
          <a:lstStyle/>
          <a:p>
            <a:r>
              <a:rPr lang="en-US" b="1" dirty="0">
                <a:solidFill>
                  <a:srgbClr val="FFFFFF"/>
                </a:solidFill>
              </a:rPr>
              <a:t>Enhancing the skies: airline satisfaction prediction</a:t>
            </a:r>
            <a:endParaRPr lang="en-IN" b="1" dirty="0">
              <a:solidFill>
                <a:srgbClr val="FFFFFF"/>
              </a:solidFill>
            </a:endParaRPr>
          </a:p>
        </p:txBody>
      </p:sp>
      <p:sp>
        <p:nvSpPr>
          <p:cNvPr id="3" name="Subtitle 2">
            <a:extLst>
              <a:ext uri="{FF2B5EF4-FFF2-40B4-BE49-F238E27FC236}">
                <a16:creationId xmlns:a16="http://schemas.microsoft.com/office/drawing/2014/main" id="{F7FFD8EE-DDF9-D419-6623-A83B54C9C0B6}"/>
              </a:ext>
            </a:extLst>
          </p:cNvPr>
          <p:cNvSpPr>
            <a:spLocks noGrp="1"/>
          </p:cNvSpPr>
          <p:nvPr>
            <p:ph type="subTitle" idx="1"/>
          </p:nvPr>
        </p:nvSpPr>
        <p:spPr>
          <a:xfrm>
            <a:off x="1524000" y="4159404"/>
            <a:ext cx="9144000" cy="1098395"/>
          </a:xfrm>
        </p:spPr>
        <p:txBody>
          <a:bodyPr>
            <a:normAutofit/>
          </a:bodyPr>
          <a:lstStyle/>
          <a:p>
            <a:r>
              <a:rPr lang="en-US" b="1" i="0" dirty="0">
                <a:solidFill>
                  <a:srgbClr val="FFFFFF"/>
                </a:solidFill>
                <a:effectLst/>
                <a:latin typeface="Söhne"/>
              </a:rPr>
              <a:t>Unlocking Insights for an Elevated Passenger Experience</a:t>
            </a:r>
            <a:endParaRPr lang="en-IN" b="1" dirty="0">
              <a:solidFill>
                <a:srgbClr val="FFFFFF"/>
              </a:solidFill>
            </a:endParaRPr>
          </a:p>
        </p:txBody>
      </p:sp>
    </p:spTree>
    <p:extLst>
      <p:ext uri="{BB962C8B-B14F-4D97-AF65-F5344CB8AC3E}">
        <p14:creationId xmlns:p14="http://schemas.microsoft.com/office/powerpoint/2010/main" val="470131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D3F2F-0311-2B60-D296-66508FDA5D75}"/>
              </a:ext>
            </a:extLst>
          </p:cNvPr>
          <p:cNvSpPr>
            <a:spLocks noGrp="1"/>
          </p:cNvSpPr>
          <p:nvPr>
            <p:ph type="title"/>
          </p:nvPr>
        </p:nvSpPr>
        <p:spPr>
          <a:xfrm>
            <a:off x="761999" y="1143486"/>
            <a:ext cx="4080388" cy="1816021"/>
          </a:xfrm>
        </p:spPr>
        <p:txBody>
          <a:bodyPr anchor="t">
            <a:normAutofit/>
          </a:bodyPr>
          <a:lstStyle/>
          <a:p>
            <a:r>
              <a:rPr lang="en-IN" sz="3200"/>
              <a:t>Satisfaction vs Feature </a:t>
            </a:r>
            <a:br>
              <a:rPr lang="en-IN" sz="3200"/>
            </a:br>
            <a:endParaRPr lang="en-IN" sz="3200" dirty="0"/>
          </a:p>
        </p:txBody>
      </p:sp>
      <p:cxnSp>
        <p:nvCxnSpPr>
          <p:cNvPr id="33" name="Straight Connector 32">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8EFE36D7-2FF6-A64F-3E29-AAEB9267AFFE}"/>
              </a:ext>
            </a:extLst>
          </p:cNvPr>
          <p:cNvSpPr>
            <a:spLocks noGrp="1"/>
          </p:cNvSpPr>
          <p:nvPr>
            <p:ph idx="1"/>
          </p:nvPr>
        </p:nvSpPr>
        <p:spPr>
          <a:xfrm>
            <a:off x="5982929" y="838201"/>
            <a:ext cx="5343931" cy="2121306"/>
          </a:xfrm>
        </p:spPr>
        <p:txBody>
          <a:bodyPr>
            <a:normAutofit/>
          </a:bodyPr>
          <a:lstStyle/>
          <a:p>
            <a:endParaRPr lang="en-US" sz="2000" dirty="0"/>
          </a:p>
        </p:txBody>
      </p:sp>
      <p:pic>
        <p:nvPicPr>
          <p:cNvPr id="9" name="Picture 8" descr="A graph with red and blue lines&#10;&#10;Description automatically generated">
            <a:extLst>
              <a:ext uri="{FF2B5EF4-FFF2-40B4-BE49-F238E27FC236}">
                <a16:creationId xmlns:a16="http://schemas.microsoft.com/office/drawing/2014/main" id="{BC8C2D11-F0A6-3F60-B392-07985985E0FA}"/>
              </a:ext>
            </a:extLst>
          </p:cNvPr>
          <p:cNvPicPr>
            <a:picLocks noChangeAspect="1"/>
          </p:cNvPicPr>
          <p:nvPr/>
        </p:nvPicPr>
        <p:blipFill rotWithShape="1">
          <a:blip r:embed="rId2">
            <a:extLst>
              <a:ext uri="{28A0092B-C50C-407E-A947-70E740481C1C}">
                <a14:useLocalDpi xmlns:a14="http://schemas.microsoft.com/office/drawing/2010/main" val="0"/>
              </a:ext>
            </a:extLst>
          </a:blip>
          <a:srcRect r="2220" b="-2"/>
          <a:stretch/>
        </p:blipFill>
        <p:spPr>
          <a:xfrm>
            <a:off x="5982929" y="184353"/>
            <a:ext cx="6096000" cy="3429001"/>
          </a:xfrm>
          <a:prstGeom prst="rect">
            <a:avLst/>
          </a:prstGeom>
        </p:spPr>
      </p:pic>
      <p:pic>
        <p:nvPicPr>
          <p:cNvPr id="15" name="Picture 14">
            <a:extLst>
              <a:ext uri="{FF2B5EF4-FFF2-40B4-BE49-F238E27FC236}">
                <a16:creationId xmlns:a16="http://schemas.microsoft.com/office/drawing/2014/main" id="{EEC96BD9-3AD4-CC01-0F7B-A79A6ADD2213}"/>
              </a:ext>
            </a:extLst>
          </p:cNvPr>
          <p:cNvPicPr>
            <a:picLocks noChangeAspect="1"/>
          </p:cNvPicPr>
          <p:nvPr/>
        </p:nvPicPr>
        <p:blipFill>
          <a:blip r:embed="rId3"/>
          <a:stretch>
            <a:fillRect/>
          </a:stretch>
        </p:blipFill>
        <p:spPr>
          <a:xfrm>
            <a:off x="761999" y="3501736"/>
            <a:ext cx="10678391" cy="3171911"/>
          </a:xfrm>
          <a:prstGeom prst="rect">
            <a:avLst/>
          </a:prstGeom>
        </p:spPr>
      </p:pic>
    </p:spTree>
    <p:extLst>
      <p:ext uri="{BB962C8B-B14F-4D97-AF65-F5344CB8AC3E}">
        <p14:creationId xmlns:p14="http://schemas.microsoft.com/office/powerpoint/2010/main" val="262200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C2818A-545E-863D-93D4-D7151FE422E0}"/>
              </a:ext>
            </a:extLst>
          </p:cNvPr>
          <p:cNvSpPr>
            <a:spLocks noGrp="1"/>
          </p:cNvSpPr>
          <p:nvPr>
            <p:ph type="title"/>
          </p:nvPr>
        </p:nvSpPr>
        <p:spPr>
          <a:xfrm>
            <a:off x="1331088" y="565739"/>
            <a:ext cx="9745883" cy="1124949"/>
          </a:xfrm>
        </p:spPr>
        <p:txBody>
          <a:bodyPr vert="horz" lIns="91440" tIns="45720" rIns="91440" bIns="45720" rtlCol="0" anchor="ctr">
            <a:normAutofit/>
          </a:bodyPr>
          <a:lstStyle/>
          <a:p>
            <a:r>
              <a:rPr lang="en-US" kern="1200">
                <a:solidFill>
                  <a:schemeClr val="bg1"/>
                </a:solidFill>
                <a:latin typeface="+mj-lt"/>
                <a:ea typeface="+mj-ea"/>
                <a:cs typeface="+mj-cs"/>
              </a:rPr>
              <a:t>Model Building and Validation</a:t>
            </a:r>
          </a:p>
        </p:txBody>
      </p:sp>
      <p:sp>
        <p:nvSpPr>
          <p:cNvPr id="23" name="Freeform: Shape 22">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Freeform: Shape 23">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5DC987A-A8C7-4C23-9BF5-33E9F6F2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213F2CF-C6DF-4CE1-A6F0-E3B1BFBB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4325C15-4820-4911-B66E-A5F917CFA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01CACC1-2CC1-B698-BCAC-7AB634CAE7A7}"/>
              </a:ext>
            </a:extLst>
          </p:cNvPr>
          <p:cNvSpPr>
            <a:spLocks/>
          </p:cNvSpPr>
          <p:nvPr/>
        </p:nvSpPr>
        <p:spPr>
          <a:xfrm>
            <a:off x="1526701" y="2425605"/>
            <a:ext cx="4540637" cy="783900"/>
          </a:xfrm>
          <a:prstGeom prst="rect">
            <a:avLst/>
          </a:prstGeom>
        </p:spPr>
        <p:txBody>
          <a:bodyPr/>
          <a:lstStyle/>
          <a:p>
            <a:pPr algn="ctr" defTabSz="443301">
              <a:spcAft>
                <a:spcPts val="606"/>
              </a:spcAft>
            </a:pPr>
            <a:r>
              <a:rPr lang="en-IN" sz="2424" b="1" kern="1200">
                <a:solidFill>
                  <a:schemeClr val="accent5"/>
                </a:solidFill>
                <a:latin typeface="Söhne"/>
                <a:ea typeface="+mn-ea"/>
                <a:cs typeface="+mn-cs"/>
              </a:rPr>
              <a:t>Model Building </a:t>
            </a:r>
            <a:endParaRPr lang="en-IN" sz="2400">
              <a:solidFill>
                <a:schemeClr val="accent5"/>
              </a:solidFill>
            </a:endParaRPr>
          </a:p>
        </p:txBody>
      </p:sp>
      <p:sp>
        <p:nvSpPr>
          <p:cNvPr id="4" name="Content Placeholder 3">
            <a:extLst>
              <a:ext uri="{FF2B5EF4-FFF2-40B4-BE49-F238E27FC236}">
                <a16:creationId xmlns:a16="http://schemas.microsoft.com/office/drawing/2014/main" id="{5B633F0F-4AE6-4E2D-9C53-4A9C110B0BF7}"/>
              </a:ext>
            </a:extLst>
          </p:cNvPr>
          <p:cNvSpPr>
            <a:spLocks/>
          </p:cNvSpPr>
          <p:nvPr/>
        </p:nvSpPr>
        <p:spPr>
          <a:xfrm>
            <a:off x="1526701" y="3212218"/>
            <a:ext cx="4540637" cy="2584958"/>
          </a:xfrm>
          <a:prstGeom prst="rect">
            <a:avLst/>
          </a:prstGeom>
        </p:spPr>
        <p:txBody>
          <a:bodyPr>
            <a:normAutofit/>
          </a:bodyPr>
          <a:lstStyle/>
          <a:p>
            <a:pPr defTabSz="443301">
              <a:spcAft>
                <a:spcPts val="606"/>
              </a:spcAft>
              <a:buFont typeface="Arial" panose="020B0604020202020204" pitchFamily="34" charset="0"/>
              <a:buChar char="•"/>
            </a:pPr>
            <a:r>
              <a:rPr lang="en-US" sz="1745" kern="1200">
                <a:solidFill>
                  <a:schemeClr val="tx1"/>
                </a:solidFill>
                <a:latin typeface="Söhne"/>
                <a:ea typeface="+mn-ea"/>
                <a:cs typeface="+mn-cs"/>
              </a:rPr>
              <a:t>Splitting data into training and testing sets: We divided data for model training and evaluation, ensuring a fair assessment.</a:t>
            </a:r>
          </a:p>
          <a:p>
            <a:pPr defTabSz="443301">
              <a:spcAft>
                <a:spcPts val="606"/>
              </a:spcAft>
              <a:buFont typeface="Arial" panose="020B0604020202020204" pitchFamily="34" charset="0"/>
              <a:buChar char="•"/>
            </a:pPr>
            <a:r>
              <a:rPr lang="en-US" sz="1745" kern="1200">
                <a:solidFill>
                  <a:schemeClr val="tx1"/>
                </a:solidFill>
                <a:latin typeface="Söhne"/>
                <a:ea typeface="+mn-ea"/>
                <a:cs typeface="+mn-cs"/>
              </a:rPr>
              <a:t>Model training and hyperparameter tuning: Fine-tuning models to optimize their performance.</a:t>
            </a:r>
          </a:p>
          <a:p>
            <a:pPr>
              <a:spcAft>
                <a:spcPts val="600"/>
              </a:spcAft>
            </a:pPr>
            <a:endParaRPr lang="en-IN" dirty="0"/>
          </a:p>
        </p:txBody>
      </p:sp>
      <p:sp>
        <p:nvSpPr>
          <p:cNvPr id="5" name="Text Placeholder 4">
            <a:extLst>
              <a:ext uri="{FF2B5EF4-FFF2-40B4-BE49-F238E27FC236}">
                <a16:creationId xmlns:a16="http://schemas.microsoft.com/office/drawing/2014/main" id="{C2E64BA3-C4C0-2276-67AB-E2E388D9EE22}"/>
              </a:ext>
            </a:extLst>
          </p:cNvPr>
          <p:cNvSpPr>
            <a:spLocks/>
          </p:cNvSpPr>
          <p:nvPr/>
        </p:nvSpPr>
        <p:spPr>
          <a:xfrm>
            <a:off x="6380156" y="2428981"/>
            <a:ext cx="4540637" cy="784187"/>
          </a:xfrm>
          <a:prstGeom prst="rect">
            <a:avLst/>
          </a:prstGeom>
        </p:spPr>
        <p:txBody>
          <a:bodyPr/>
          <a:lstStyle/>
          <a:p>
            <a:pPr algn="ctr" defTabSz="443301">
              <a:spcAft>
                <a:spcPts val="606"/>
              </a:spcAft>
            </a:pPr>
            <a:r>
              <a:rPr lang="en-IN" sz="2424" b="1" kern="1200">
                <a:solidFill>
                  <a:schemeClr val="accent5"/>
                </a:solidFill>
                <a:latin typeface="Söhne"/>
                <a:ea typeface="+mn-ea"/>
                <a:cs typeface="+mn-cs"/>
              </a:rPr>
              <a:t>Validation</a:t>
            </a:r>
            <a:endParaRPr lang="en-IN" sz="2400">
              <a:solidFill>
                <a:schemeClr val="accent5"/>
              </a:solidFill>
            </a:endParaRPr>
          </a:p>
        </p:txBody>
      </p:sp>
      <p:sp>
        <p:nvSpPr>
          <p:cNvPr id="6" name="Content Placeholder 5">
            <a:extLst>
              <a:ext uri="{FF2B5EF4-FFF2-40B4-BE49-F238E27FC236}">
                <a16:creationId xmlns:a16="http://schemas.microsoft.com/office/drawing/2014/main" id="{FC4995FF-6FFA-ADB7-3AAE-C4E7BA39744A}"/>
              </a:ext>
            </a:extLst>
          </p:cNvPr>
          <p:cNvSpPr>
            <a:spLocks/>
          </p:cNvSpPr>
          <p:nvPr/>
        </p:nvSpPr>
        <p:spPr>
          <a:xfrm>
            <a:off x="6380156" y="3209504"/>
            <a:ext cx="4540637" cy="2578031"/>
          </a:xfrm>
          <a:prstGeom prst="rect">
            <a:avLst/>
          </a:prstGeom>
        </p:spPr>
        <p:txBody>
          <a:bodyPr>
            <a:normAutofit/>
          </a:bodyPr>
          <a:lstStyle/>
          <a:p>
            <a:pPr defTabSz="443301">
              <a:spcAft>
                <a:spcPts val="606"/>
              </a:spcAft>
              <a:buFont typeface="Arial" panose="020B0604020202020204" pitchFamily="34" charset="0"/>
              <a:buChar char="•"/>
            </a:pPr>
            <a:r>
              <a:rPr lang="en-US" sz="1745" kern="1200">
                <a:solidFill>
                  <a:schemeClr val="tx1"/>
                </a:solidFill>
                <a:latin typeface="Söhne"/>
                <a:ea typeface="+mn-ea"/>
                <a:cs typeface="+mn-cs"/>
              </a:rPr>
              <a:t>Cross-validation techniques: To test model performance more rigorously, we used cross-validation.</a:t>
            </a:r>
          </a:p>
          <a:p>
            <a:pPr defTabSz="443301">
              <a:spcAft>
                <a:spcPts val="606"/>
              </a:spcAft>
              <a:buFont typeface="Arial" panose="020B0604020202020204" pitchFamily="34" charset="0"/>
              <a:buChar char="•"/>
            </a:pPr>
            <a:r>
              <a:rPr lang="en-US" sz="1745" kern="1200">
                <a:solidFill>
                  <a:schemeClr val="tx1"/>
                </a:solidFill>
                <a:latin typeface="Söhne"/>
                <a:ea typeface="+mn-ea"/>
                <a:cs typeface="+mn-cs"/>
              </a:rPr>
              <a:t>Evaluation metrics: We measured model accuracy, F1-score, and AUC-ROC to assess their effectiveness.</a:t>
            </a:r>
          </a:p>
          <a:p>
            <a:pPr>
              <a:spcAft>
                <a:spcPts val="600"/>
              </a:spcAft>
            </a:pPr>
            <a:endParaRPr lang="en-IN" dirty="0"/>
          </a:p>
        </p:txBody>
      </p:sp>
    </p:spTree>
    <p:extLst>
      <p:ext uri="{BB962C8B-B14F-4D97-AF65-F5344CB8AC3E}">
        <p14:creationId xmlns:p14="http://schemas.microsoft.com/office/powerpoint/2010/main" val="156561492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D3406B-DAB4-9EA2-0C07-56DDD75C1C31}"/>
              </a:ext>
            </a:extLst>
          </p:cNvPr>
          <p:cNvSpPr>
            <a:spLocks noGrp="1"/>
          </p:cNvSpPr>
          <p:nvPr>
            <p:ph type="title"/>
          </p:nvPr>
        </p:nvSpPr>
        <p:spPr>
          <a:xfrm>
            <a:off x="761800" y="762001"/>
            <a:ext cx="5334197" cy="1708242"/>
          </a:xfrm>
        </p:spPr>
        <p:txBody>
          <a:bodyPr anchor="ctr">
            <a:normAutofit/>
          </a:bodyPr>
          <a:lstStyle/>
          <a:p>
            <a:r>
              <a:rPr lang="en-IN" sz="4000"/>
              <a:t>Models we used</a:t>
            </a:r>
          </a:p>
        </p:txBody>
      </p:sp>
      <p:sp>
        <p:nvSpPr>
          <p:cNvPr id="3" name="Content Placeholder 2">
            <a:extLst>
              <a:ext uri="{FF2B5EF4-FFF2-40B4-BE49-F238E27FC236}">
                <a16:creationId xmlns:a16="http://schemas.microsoft.com/office/drawing/2014/main" id="{0CD32665-BB7B-FD95-6063-58B942EE6EA8}"/>
              </a:ext>
            </a:extLst>
          </p:cNvPr>
          <p:cNvSpPr>
            <a:spLocks noGrp="1"/>
          </p:cNvSpPr>
          <p:nvPr>
            <p:ph idx="1"/>
          </p:nvPr>
        </p:nvSpPr>
        <p:spPr>
          <a:xfrm>
            <a:off x="761800" y="2470244"/>
            <a:ext cx="5334197" cy="3769835"/>
          </a:xfrm>
        </p:spPr>
        <p:txBody>
          <a:bodyPr anchor="ctr">
            <a:normAutofit/>
          </a:bodyPr>
          <a:lstStyle/>
          <a:p>
            <a:r>
              <a:rPr lang="en-IN" sz="2000"/>
              <a:t>Logistic Regression</a:t>
            </a:r>
          </a:p>
          <a:p>
            <a:r>
              <a:rPr lang="en-IN" sz="2000"/>
              <a:t>XGBoot</a:t>
            </a:r>
          </a:p>
          <a:p>
            <a:r>
              <a:rPr lang="en-IN" sz="2000"/>
              <a:t>Decision Tree Classifier</a:t>
            </a:r>
          </a:p>
          <a:p>
            <a:r>
              <a:rPr lang="en-IN" sz="2000"/>
              <a:t>SVC </a:t>
            </a:r>
          </a:p>
          <a:p>
            <a:r>
              <a:rPr lang="en-IN" sz="2000"/>
              <a:t>Random Forest Classifier </a:t>
            </a:r>
            <a:endParaRPr lang="en-IN" sz="2000" dirty="0"/>
          </a:p>
        </p:txBody>
      </p:sp>
      <p:pic>
        <p:nvPicPr>
          <p:cNvPr id="26" name="Picture 25" descr="Abstract background">
            <a:extLst>
              <a:ext uri="{FF2B5EF4-FFF2-40B4-BE49-F238E27FC236}">
                <a16:creationId xmlns:a16="http://schemas.microsoft.com/office/drawing/2014/main" id="{8DBBF37B-BB4B-3C6B-C5DA-C8B0D9EE5B63}"/>
              </a:ext>
            </a:extLst>
          </p:cNvPr>
          <p:cNvPicPr>
            <a:picLocks noChangeAspect="1"/>
          </p:cNvPicPr>
          <p:nvPr/>
        </p:nvPicPr>
        <p:blipFill rotWithShape="1">
          <a:blip r:embed="rId2"/>
          <a:srcRect l="46480" r="6925"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33579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4B69A30-DA33-776F-CEB9-1049D27A56B9}"/>
              </a:ext>
            </a:extLst>
          </p:cNvPr>
          <p:cNvSpPr>
            <a:spLocks noGrp="1"/>
          </p:cNvSpPr>
          <p:nvPr>
            <p:ph type="title"/>
          </p:nvPr>
        </p:nvSpPr>
        <p:spPr>
          <a:xfrm>
            <a:off x="1137034" y="609600"/>
            <a:ext cx="6881026" cy="1322887"/>
          </a:xfrm>
        </p:spPr>
        <p:txBody>
          <a:bodyPr>
            <a:normAutofit/>
          </a:bodyPr>
          <a:lstStyle/>
          <a:p>
            <a:r>
              <a:rPr lang="en-IN" b="1" i="0">
                <a:effectLst/>
                <a:latin typeface="Söhne"/>
              </a:rPr>
              <a:t>Results and Insights</a:t>
            </a:r>
            <a:endParaRPr lang="en-IN"/>
          </a:p>
        </p:txBody>
      </p:sp>
      <p:sp>
        <p:nvSpPr>
          <p:cNvPr id="3" name="Content Placeholder 2">
            <a:extLst>
              <a:ext uri="{FF2B5EF4-FFF2-40B4-BE49-F238E27FC236}">
                <a16:creationId xmlns:a16="http://schemas.microsoft.com/office/drawing/2014/main" id="{A9DBF831-62D3-983D-8EB2-263B18C54870}"/>
              </a:ext>
            </a:extLst>
          </p:cNvPr>
          <p:cNvSpPr>
            <a:spLocks noGrp="1"/>
          </p:cNvSpPr>
          <p:nvPr>
            <p:ph idx="1"/>
          </p:nvPr>
        </p:nvSpPr>
        <p:spPr>
          <a:xfrm>
            <a:off x="1137034" y="2194102"/>
            <a:ext cx="6573951" cy="3908585"/>
          </a:xfrm>
        </p:spPr>
        <p:txBody>
          <a:bodyPr>
            <a:normAutofit fontScale="92500" lnSpcReduction="10000"/>
          </a:bodyPr>
          <a:lstStyle/>
          <a:p>
            <a:pPr>
              <a:buFont typeface="Arial" panose="020B0604020202020204" pitchFamily="34" charset="0"/>
              <a:buChar char="•"/>
            </a:pPr>
            <a:r>
              <a:rPr lang="en-US" sz="1800" b="0" i="0" dirty="0">
                <a:effectLst/>
                <a:latin typeface="Söhne"/>
              </a:rPr>
              <a:t>Key findings: We discovered that certain factors significantly influence passenger satisfaction.</a:t>
            </a:r>
          </a:p>
          <a:p>
            <a:pPr>
              <a:buFont typeface="Arial" panose="020B0604020202020204" pitchFamily="34" charset="0"/>
              <a:buChar char="•"/>
            </a:pPr>
            <a:r>
              <a:rPr lang="en-US" sz="1800" b="0" i="0" dirty="0">
                <a:effectLst/>
                <a:latin typeface="Söhne"/>
              </a:rPr>
              <a:t>Visualizations: We provided visual representations of satisfaction distribution and feature importance.</a:t>
            </a:r>
          </a:p>
          <a:p>
            <a:pPr>
              <a:buFont typeface="Arial" panose="020B0604020202020204" pitchFamily="34" charset="0"/>
              <a:buChar char="•"/>
            </a:pPr>
            <a:r>
              <a:rPr lang="en-US" sz="1800" b="0" i="0" dirty="0">
                <a:effectLst/>
                <a:latin typeface="Söhne"/>
              </a:rPr>
              <a:t>Highlighting actionable insights: We highlighted specific actions airlines can take based on our findings.</a:t>
            </a:r>
          </a:p>
          <a:p>
            <a:pPr>
              <a:buFont typeface="Arial" panose="020B0604020202020204" pitchFamily="34" charset="0"/>
              <a:buChar char="•"/>
            </a:pPr>
            <a:r>
              <a:rPr lang="en-US" sz="1600" b="0" i="0" dirty="0">
                <a:effectLst/>
                <a:latin typeface="Helvetica Neue"/>
              </a:rPr>
              <a:t>We trained eight different models but choose top three based on the validation scores:</a:t>
            </a:r>
          </a:p>
          <a:p>
            <a:pPr marL="742950" lvl="1" indent="-285750">
              <a:buFont typeface="Arial" panose="020B0604020202020204" pitchFamily="34" charset="0"/>
              <a:buChar char="•"/>
            </a:pPr>
            <a:r>
              <a:rPr lang="en-US" sz="1600" b="0" i="0" dirty="0">
                <a:effectLst/>
                <a:latin typeface="Helvetica Neue"/>
              </a:rPr>
              <a:t>Logistic Regression Classification Model gave us 84.4% accuracy with base and cross validated scoreline. </a:t>
            </a:r>
          </a:p>
          <a:p>
            <a:pPr marL="742950" lvl="1" indent="-285750">
              <a:buFont typeface="Arial" panose="020B0604020202020204" pitchFamily="34" charset="0"/>
              <a:buChar char="•"/>
            </a:pPr>
            <a:r>
              <a:rPr lang="en-US" sz="1600" b="0" i="0" dirty="0">
                <a:effectLst/>
                <a:latin typeface="Helvetica Neue"/>
              </a:rPr>
              <a:t>Random Forest Classification Model gave us 94.1 % accuracy score with base and cross validated scoreline.</a:t>
            </a:r>
          </a:p>
          <a:p>
            <a:pPr marL="742950" lvl="1" indent="-285750">
              <a:buFont typeface="Arial" panose="020B0604020202020204" pitchFamily="34" charset="0"/>
              <a:buChar char="•"/>
            </a:pPr>
            <a:r>
              <a:rPr lang="en-US" sz="1600" b="0" i="0" dirty="0">
                <a:effectLst/>
                <a:latin typeface="Helvetica Neue"/>
              </a:rPr>
              <a:t>Decision Tree Classification Model gave us 91.3 %accuracy score with base and cross validated scoreline.</a:t>
            </a:r>
          </a:p>
          <a:p>
            <a:pPr marL="742950" lvl="1" indent="-285750">
              <a:buFont typeface="Arial" panose="020B0604020202020204" pitchFamily="34" charset="0"/>
              <a:buChar char="•"/>
            </a:pPr>
            <a:r>
              <a:rPr lang="en-US" sz="1600" dirty="0">
                <a:latin typeface="Helvetica Neue"/>
              </a:rPr>
              <a:t>SVC gave 92 % accuracy score. </a:t>
            </a:r>
          </a:p>
          <a:p>
            <a:pPr marL="742950" lvl="1" indent="-285750">
              <a:buFont typeface="Arial" panose="020B0604020202020204" pitchFamily="34" charset="0"/>
              <a:buChar char="•"/>
            </a:pPr>
            <a:r>
              <a:rPr lang="en-US" sz="1600" dirty="0" err="1">
                <a:latin typeface="Helvetica Neue"/>
              </a:rPr>
              <a:t>XGBoost</a:t>
            </a:r>
            <a:r>
              <a:rPr lang="en-US" sz="1600" dirty="0">
                <a:latin typeface="Helvetica Neue"/>
              </a:rPr>
              <a:t> gave 94% accuracy </a:t>
            </a:r>
          </a:p>
          <a:p>
            <a:pPr marL="742950" lvl="1" indent="-285750">
              <a:buFont typeface="Arial" panose="020B0604020202020204" pitchFamily="34" charset="0"/>
              <a:buChar char="•"/>
            </a:pPr>
            <a:endParaRPr lang="en-US" sz="1600" b="0" i="0" dirty="0">
              <a:effectLst/>
              <a:latin typeface="Helvetica Neue"/>
            </a:endParaRPr>
          </a:p>
          <a:p>
            <a:pPr>
              <a:buFont typeface="Arial" panose="020B0604020202020204" pitchFamily="34" charset="0"/>
              <a:buChar char="•"/>
            </a:pPr>
            <a:endParaRPr lang="en-US" sz="1600" b="0" i="0" dirty="0">
              <a:effectLst/>
              <a:latin typeface="Söhne"/>
            </a:endParaRPr>
          </a:p>
          <a:p>
            <a:endParaRPr lang="en-IN" sz="1600" dirty="0"/>
          </a:p>
        </p:txBody>
      </p:sp>
      <p:pic>
        <p:nvPicPr>
          <p:cNvPr id="5" name="Picture 4" descr="Plane in red circle">
            <a:extLst>
              <a:ext uri="{FF2B5EF4-FFF2-40B4-BE49-F238E27FC236}">
                <a16:creationId xmlns:a16="http://schemas.microsoft.com/office/drawing/2014/main" id="{E75D09E6-1442-E6AB-140F-B5E3DC5DEBAC}"/>
              </a:ext>
            </a:extLst>
          </p:cNvPr>
          <p:cNvPicPr>
            <a:picLocks noChangeAspect="1"/>
          </p:cNvPicPr>
          <p:nvPr/>
        </p:nvPicPr>
        <p:blipFill rotWithShape="1">
          <a:blip r:embed="rId2"/>
          <a:srcRect l="22068" r="22866" b="1"/>
          <a:stretch/>
        </p:blipFill>
        <p:spPr>
          <a:xfrm>
            <a:off x="8795981" y="1596060"/>
            <a:ext cx="2906973" cy="3695311"/>
          </a:xfrm>
          <a:prstGeom prst="rect">
            <a:avLst/>
          </a:prstGeom>
        </p:spPr>
      </p:pic>
    </p:spTree>
    <p:extLst>
      <p:ext uri="{BB962C8B-B14F-4D97-AF65-F5344CB8AC3E}">
        <p14:creationId xmlns:p14="http://schemas.microsoft.com/office/powerpoint/2010/main" val="173631325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B22AA2-F130-1519-9CDE-15EDC08E71D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Results </a:t>
            </a:r>
          </a:p>
        </p:txBody>
      </p:sp>
      <p:pic>
        <p:nvPicPr>
          <p:cNvPr id="5" name="Picture 4">
            <a:extLst>
              <a:ext uri="{FF2B5EF4-FFF2-40B4-BE49-F238E27FC236}">
                <a16:creationId xmlns:a16="http://schemas.microsoft.com/office/drawing/2014/main" id="{7C71B653-6E3D-C82C-1548-D16DC5A6233F}"/>
              </a:ext>
            </a:extLst>
          </p:cNvPr>
          <p:cNvPicPr>
            <a:picLocks noChangeAspect="1"/>
          </p:cNvPicPr>
          <p:nvPr/>
        </p:nvPicPr>
        <p:blipFill>
          <a:blip r:embed="rId2"/>
          <a:stretch>
            <a:fillRect/>
          </a:stretch>
        </p:blipFill>
        <p:spPr>
          <a:xfrm>
            <a:off x="4777316" y="1452956"/>
            <a:ext cx="6780700" cy="3949758"/>
          </a:xfrm>
          <a:prstGeom prst="rect">
            <a:avLst/>
          </a:prstGeom>
        </p:spPr>
      </p:pic>
    </p:spTree>
    <p:extLst>
      <p:ext uri="{BB962C8B-B14F-4D97-AF65-F5344CB8AC3E}">
        <p14:creationId xmlns:p14="http://schemas.microsoft.com/office/powerpoint/2010/main" val="1741792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B54B-A359-B352-CD9F-73195E34216B}"/>
              </a:ext>
            </a:extLst>
          </p:cNvPr>
          <p:cNvSpPr>
            <a:spLocks noGrp="1"/>
          </p:cNvSpPr>
          <p:nvPr>
            <p:ph type="title"/>
          </p:nvPr>
        </p:nvSpPr>
        <p:spPr/>
        <p:txBody>
          <a:bodyPr>
            <a:normAutofit/>
          </a:bodyPr>
          <a:lstStyle/>
          <a:p>
            <a:r>
              <a:rPr lang="en-IN" b="1" i="0">
                <a:effectLst/>
                <a:latin typeface="Söhne"/>
              </a:rPr>
              <a:t>Recommendations</a:t>
            </a:r>
            <a:endParaRPr lang="en-IN"/>
          </a:p>
        </p:txBody>
      </p:sp>
      <p:graphicFrame>
        <p:nvGraphicFramePr>
          <p:cNvPr id="24" name="Content Placeholder 2">
            <a:extLst>
              <a:ext uri="{FF2B5EF4-FFF2-40B4-BE49-F238E27FC236}">
                <a16:creationId xmlns:a16="http://schemas.microsoft.com/office/drawing/2014/main" id="{5D75FDE4-3E5E-9413-6966-7FF6791BCBC8}"/>
              </a:ext>
            </a:extLst>
          </p:cNvPr>
          <p:cNvGraphicFramePr>
            <a:graphicFrameLocks noGrp="1"/>
          </p:cNvGraphicFramePr>
          <p:nvPr>
            <p:ph idx="1"/>
            <p:extLst>
              <p:ext uri="{D42A27DB-BD31-4B8C-83A1-F6EECF244321}">
                <p14:modId xmlns:p14="http://schemas.microsoft.com/office/powerpoint/2010/main" val="3656642440"/>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23164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BAA01-4925-825A-CCB9-B0EB1FAFF8A7}"/>
              </a:ext>
            </a:extLst>
          </p:cNvPr>
          <p:cNvSpPr>
            <a:spLocks noGrp="1"/>
          </p:cNvSpPr>
          <p:nvPr>
            <p:ph type="title"/>
          </p:nvPr>
        </p:nvSpPr>
        <p:spPr>
          <a:xfrm>
            <a:off x="1451579" y="2303047"/>
            <a:ext cx="3272093" cy="2674198"/>
          </a:xfrm>
        </p:spPr>
        <p:txBody>
          <a:bodyPr anchor="t">
            <a:normAutofit/>
          </a:bodyPr>
          <a:lstStyle/>
          <a:p>
            <a:r>
              <a:rPr lang="en-IN" b="1" i="0" dirty="0">
                <a:effectLst/>
                <a:latin typeface="Söhne"/>
              </a:rPr>
              <a:t>Future Prospects</a:t>
            </a:r>
            <a:endParaRPr lang="en-IN"/>
          </a:p>
        </p:txBody>
      </p:sp>
      <p:graphicFrame>
        <p:nvGraphicFramePr>
          <p:cNvPr id="5" name="Content Placeholder 2">
            <a:extLst>
              <a:ext uri="{FF2B5EF4-FFF2-40B4-BE49-F238E27FC236}">
                <a16:creationId xmlns:a16="http://schemas.microsoft.com/office/drawing/2014/main" id="{62846DFF-25C2-EE67-4419-654B2BEDBB98}"/>
              </a:ext>
            </a:extLst>
          </p:cNvPr>
          <p:cNvGraphicFramePr>
            <a:graphicFrameLocks noGrp="1"/>
          </p:cNvGraphicFramePr>
          <p:nvPr>
            <p:ph idx="1"/>
            <p:extLst>
              <p:ext uri="{D42A27DB-BD31-4B8C-83A1-F6EECF244321}">
                <p14:modId xmlns:p14="http://schemas.microsoft.com/office/powerpoint/2010/main" val="238232247"/>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5512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F816-01D5-5FFF-0AC0-E7D9D16790C4}"/>
              </a:ext>
            </a:extLst>
          </p:cNvPr>
          <p:cNvSpPr>
            <a:spLocks noGrp="1"/>
          </p:cNvSpPr>
          <p:nvPr>
            <p:ph type="title"/>
          </p:nvPr>
        </p:nvSpPr>
        <p:spPr/>
        <p:txBody>
          <a:bodyPr>
            <a:normAutofit/>
          </a:bodyPr>
          <a:lstStyle/>
          <a:p>
            <a:r>
              <a:rPr lang="en-IN" b="1" i="0" dirty="0">
                <a:effectLst/>
                <a:latin typeface="Söhne"/>
              </a:rPr>
              <a:t>Challenges and Limitations</a:t>
            </a:r>
            <a:endParaRPr lang="en-IN" dirty="0"/>
          </a:p>
        </p:txBody>
      </p:sp>
      <p:graphicFrame>
        <p:nvGraphicFramePr>
          <p:cNvPr id="5" name="Content Placeholder 2">
            <a:extLst>
              <a:ext uri="{FF2B5EF4-FFF2-40B4-BE49-F238E27FC236}">
                <a16:creationId xmlns:a16="http://schemas.microsoft.com/office/drawing/2014/main" id="{0D47DF74-C1C8-200B-0100-120E47B15376}"/>
              </a:ext>
            </a:extLst>
          </p:cNvPr>
          <p:cNvGraphicFramePr>
            <a:graphicFrameLocks noGrp="1"/>
          </p:cNvGraphicFramePr>
          <p:nvPr>
            <p:ph idx="1"/>
            <p:extLst>
              <p:ext uri="{D42A27DB-BD31-4B8C-83A1-F6EECF244321}">
                <p14:modId xmlns:p14="http://schemas.microsoft.com/office/powerpoint/2010/main" val="1579096352"/>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4389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7FD8B-0B3E-5EA3-ECA6-D203EF25126F}"/>
              </a:ext>
            </a:extLst>
          </p:cNvPr>
          <p:cNvSpPr>
            <a:spLocks noGrp="1"/>
          </p:cNvSpPr>
          <p:nvPr>
            <p:ph type="title"/>
          </p:nvPr>
        </p:nvSpPr>
        <p:spPr/>
        <p:txBody>
          <a:bodyPr/>
          <a:lstStyle/>
          <a:p>
            <a:r>
              <a:rPr lang="en-IN" b="1" i="0" dirty="0">
                <a:effectLst/>
                <a:latin typeface="Söhne"/>
              </a:rPr>
              <a:t>Conclusion</a:t>
            </a:r>
            <a:endParaRPr lang="en-IN" dirty="0"/>
          </a:p>
        </p:txBody>
      </p:sp>
      <p:graphicFrame>
        <p:nvGraphicFramePr>
          <p:cNvPr id="5" name="Content Placeholder 2">
            <a:extLst>
              <a:ext uri="{FF2B5EF4-FFF2-40B4-BE49-F238E27FC236}">
                <a16:creationId xmlns:a16="http://schemas.microsoft.com/office/drawing/2014/main" id="{BC680738-3165-39FC-074F-388D4653229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254810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06B2-43C4-D4FA-C22E-C6DF3BE5CC77}"/>
              </a:ext>
            </a:extLst>
          </p:cNvPr>
          <p:cNvSpPr>
            <a:spLocks noGrp="1"/>
          </p:cNvSpPr>
          <p:nvPr>
            <p:ph type="title"/>
          </p:nvPr>
        </p:nvSpPr>
        <p:spPr>
          <a:xfrm>
            <a:off x="4152901" y="2766218"/>
            <a:ext cx="3286991" cy="1325563"/>
          </a:xfrm>
        </p:spPr>
        <p:txBody>
          <a:bodyPr/>
          <a:lstStyle/>
          <a:p>
            <a:r>
              <a:rPr lang="en-IN"/>
              <a:t>Thank you!</a:t>
            </a:r>
            <a:endParaRPr lang="en-IN" dirty="0"/>
          </a:p>
        </p:txBody>
      </p:sp>
    </p:spTree>
    <p:extLst>
      <p:ext uri="{BB962C8B-B14F-4D97-AF65-F5344CB8AC3E}">
        <p14:creationId xmlns:p14="http://schemas.microsoft.com/office/powerpoint/2010/main" val="895955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036630-4E0E-3639-CF3C-814BCB95B3AA}"/>
              </a:ext>
            </a:extLst>
          </p:cNvPr>
          <p:cNvSpPr>
            <a:spLocks noGrp="1"/>
          </p:cNvSpPr>
          <p:nvPr>
            <p:ph type="title"/>
          </p:nvPr>
        </p:nvSpPr>
        <p:spPr>
          <a:xfrm>
            <a:off x="761803" y="350196"/>
            <a:ext cx="4646904" cy="1624520"/>
          </a:xfrm>
        </p:spPr>
        <p:txBody>
          <a:bodyPr anchor="ctr">
            <a:normAutofit/>
          </a:bodyPr>
          <a:lstStyle/>
          <a:p>
            <a:r>
              <a:rPr lang="en-IN" sz="4000" dirty="0"/>
              <a:t>TEAM - K</a:t>
            </a:r>
          </a:p>
        </p:txBody>
      </p:sp>
      <p:sp>
        <p:nvSpPr>
          <p:cNvPr id="3" name="Content Placeholder 2">
            <a:extLst>
              <a:ext uri="{FF2B5EF4-FFF2-40B4-BE49-F238E27FC236}">
                <a16:creationId xmlns:a16="http://schemas.microsoft.com/office/drawing/2014/main" id="{BBB7864B-16E1-19E8-879F-E1D64E51DB33}"/>
              </a:ext>
            </a:extLst>
          </p:cNvPr>
          <p:cNvSpPr>
            <a:spLocks noGrp="1"/>
          </p:cNvSpPr>
          <p:nvPr>
            <p:ph idx="1"/>
          </p:nvPr>
        </p:nvSpPr>
        <p:spPr>
          <a:xfrm>
            <a:off x="761802" y="2743200"/>
            <a:ext cx="4646905" cy="3613149"/>
          </a:xfrm>
        </p:spPr>
        <p:txBody>
          <a:bodyPr anchor="ctr">
            <a:normAutofit/>
          </a:bodyPr>
          <a:lstStyle/>
          <a:p>
            <a:pPr marL="0" indent="0">
              <a:buNone/>
            </a:pPr>
            <a:r>
              <a:rPr lang="en-IN" sz="2000" b="1" dirty="0"/>
              <a:t>Group Members  </a:t>
            </a:r>
          </a:p>
          <a:p>
            <a:r>
              <a:rPr lang="en-IN" sz="2000" dirty="0"/>
              <a:t>Salunkhe, Akshata Prakash (U37374358) </a:t>
            </a:r>
          </a:p>
          <a:p>
            <a:r>
              <a:rPr lang="en-IN" sz="2000" dirty="0" err="1"/>
              <a:t>Dharamsoth</a:t>
            </a:r>
            <a:r>
              <a:rPr lang="en-IN" sz="2000" dirty="0"/>
              <a:t>, Aryan Arjun(U00013466) </a:t>
            </a:r>
          </a:p>
          <a:p>
            <a:r>
              <a:rPr lang="en-IN" sz="2000" dirty="0"/>
              <a:t>Damodar, </a:t>
            </a:r>
            <a:r>
              <a:rPr lang="en-IN" sz="2000" dirty="0" err="1"/>
              <a:t>Revanth</a:t>
            </a:r>
            <a:r>
              <a:rPr lang="en-IN" sz="2000" dirty="0"/>
              <a:t>(U43424108) </a:t>
            </a:r>
          </a:p>
          <a:p>
            <a:r>
              <a:rPr lang="en-IN" sz="2000" dirty="0" err="1"/>
              <a:t>Chintada</a:t>
            </a:r>
            <a:r>
              <a:rPr lang="en-IN" sz="2000" dirty="0"/>
              <a:t>, Lakshmi Priya(U63030367) </a:t>
            </a:r>
          </a:p>
          <a:p>
            <a:r>
              <a:rPr lang="en-IN" sz="2000" dirty="0" err="1"/>
              <a:t>Prabakarrao</a:t>
            </a:r>
            <a:r>
              <a:rPr lang="en-IN" sz="2000" dirty="0"/>
              <a:t>, Priyanka(U52145257)</a:t>
            </a:r>
          </a:p>
        </p:txBody>
      </p:sp>
      <p:pic>
        <p:nvPicPr>
          <p:cNvPr id="5" name="Picture 4" descr="Colourful strings being woven togehter">
            <a:extLst>
              <a:ext uri="{FF2B5EF4-FFF2-40B4-BE49-F238E27FC236}">
                <a16:creationId xmlns:a16="http://schemas.microsoft.com/office/drawing/2014/main" id="{08EAA6E8-F684-3BDB-A173-BE709A33586B}"/>
              </a:ext>
            </a:extLst>
          </p:cNvPr>
          <p:cNvPicPr>
            <a:picLocks noChangeAspect="1"/>
          </p:cNvPicPr>
          <p:nvPr/>
        </p:nvPicPr>
        <p:blipFill rotWithShape="1">
          <a:blip r:embed="rId2"/>
          <a:srcRect l="30003" r="10596" b="-2"/>
          <a:stretch/>
        </p:blipFill>
        <p:spPr>
          <a:xfrm>
            <a:off x="6096000" y="1"/>
            <a:ext cx="6102825" cy="6858000"/>
          </a:xfrm>
          <a:prstGeom prst="rect">
            <a:avLst/>
          </a:prstGeom>
        </p:spPr>
      </p:pic>
    </p:spTree>
    <p:extLst>
      <p:ext uri="{BB962C8B-B14F-4D97-AF65-F5344CB8AC3E}">
        <p14:creationId xmlns:p14="http://schemas.microsoft.com/office/powerpoint/2010/main" val="4202837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B6C84-87DF-6134-C13B-9BA88BC1520C}"/>
              </a:ext>
            </a:extLst>
          </p:cNvPr>
          <p:cNvSpPr>
            <a:spLocks noGrp="1"/>
          </p:cNvSpPr>
          <p:nvPr>
            <p:ph type="title"/>
          </p:nvPr>
        </p:nvSpPr>
        <p:spPr>
          <a:xfrm>
            <a:off x="5868557" y="1138036"/>
            <a:ext cx="5444382" cy="1402470"/>
          </a:xfrm>
        </p:spPr>
        <p:txBody>
          <a:bodyPr anchor="t">
            <a:normAutofit/>
          </a:bodyPr>
          <a:lstStyle/>
          <a:p>
            <a:r>
              <a:rPr lang="en-IN" sz="3200" b="1" i="0">
                <a:effectLst/>
                <a:latin typeface="Söhne"/>
              </a:rPr>
              <a:t>Business Problem </a:t>
            </a:r>
            <a:endParaRPr lang="en-IN" sz="3200"/>
          </a:p>
        </p:txBody>
      </p:sp>
      <p:pic>
        <p:nvPicPr>
          <p:cNvPr id="32" name="Picture 31" descr="Back view of an aeroplane">
            <a:extLst>
              <a:ext uri="{FF2B5EF4-FFF2-40B4-BE49-F238E27FC236}">
                <a16:creationId xmlns:a16="http://schemas.microsoft.com/office/drawing/2014/main" id="{3CA3303F-95E1-53D3-2E5B-E7550493C4C4}"/>
              </a:ext>
            </a:extLst>
          </p:cNvPr>
          <p:cNvPicPr>
            <a:picLocks noChangeAspect="1"/>
          </p:cNvPicPr>
          <p:nvPr/>
        </p:nvPicPr>
        <p:blipFill rotWithShape="1">
          <a:blip r:embed="rId2"/>
          <a:srcRect l="19005" r="30857" b="-1"/>
          <a:stretch/>
        </p:blipFill>
        <p:spPr>
          <a:xfrm>
            <a:off x="-1" y="10"/>
            <a:ext cx="5151179" cy="6857990"/>
          </a:xfrm>
          <a:prstGeom prst="rect">
            <a:avLst/>
          </a:prstGeom>
        </p:spPr>
      </p:pic>
      <p:cxnSp>
        <p:nvCxnSpPr>
          <p:cNvPr id="36" name="Straight Connector 35">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24086D7-CE33-0AE6-5FDA-4776898C1BAB}"/>
              </a:ext>
            </a:extLst>
          </p:cNvPr>
          <p:cNvSpPr>
            <a:spLocks noGrp="1"/>
          </p:cNvSpPr>
          <p:nvPr>
            <p:ph idx="1"/>
          </p:nvPr>
        </p:nvSpPr>
        <p:spPr>
          <a:xfrm>
            <a:off x="5868557" y="2551176"/>
            <a:ext cx="5444382" cy="3591207"/>
          </a:xfrm>
        </p:spPr>
        <p:txBody>
          <a:bodyPr>
            <a:normAutofit/>
          </a:bodyPr>
          <a:lstStyle/>
          <a:p>
            <a:pPr marL="0" indent="0" algn="just">
              <a:buNone/>
            </a:pPr>
            <a:r>
              <a:rPr lang="en-US" sz="1700" dirty="0"/>
              <a:t>The satisfaction of passengers is crucial for airlines, which aim at maintaining competitiveness, reducing costs, enhancing customer loyalty and providing an exceptional travel experience. This is allowing airlines to make data based decisions, prevent problems and keep up with changing customer preferences in order to contribute positively for the long term success of the industry. So to meet this condition we have to predict the satisfaction of </a:t>
            </a:r>
            <a:r>
              <a:rPr lang="en-US" sz="1700" dirty="0" err="1"/>
              <a:t>passengers.Understanding</a:t>
            </a:r>
            <a:r>
              <a:rPr lang="en-US" sz="1700" dirty="0"/>
              <a:t> and predicting passenger satisfaction is pivotal in the fiercely competitive airline industry, ensuring airlines stay responsive to evolving passenger preferences and maintain a reputation for exceptional service.</a:t>
            </a:r>
            <a:endParaRPr lang="en-IN" sz="1700" dirty="0"/>
          </a:p>
        </p:txBody>
      </p:sp>
    </p:spTree>
    <p:extLst>
      <p:ext uri="{BB962C8B-B14F-4D97-AF65-F5344CB8AC3E}">
        <p14:creationId xmlns:p14="http://schemas.microsoft.com/office/powerpoint/2010/main" val="1201311280"/>
      </p:ext>
    </p:extLst>
  </p:cSld>
  <p:clrMapOvr>
    <a:masterClrMapping/>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293F9B-599E-4871-A414-757225FA3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175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B6AD87-9EA7-5BE7-B793-936CF7B92309}"/>
              </a:ext>
            </a:extLst>
          </p:cNvPr>
          <p:cNvSpPr>
            <a:spLocks noGrp="1"/>
          </p:cNvSpPr>
          <p:nvPr>
            <p:ph type="title"/>
          </p:nvPr>
        </p:nvSpPr>
        <p:spPr>
          <a:xfrm>
            <a:off x="838200" y="565739"/>
            <a:ext cx="10515600" cy="1124949"/>
          </a:xfrm>
        </p:spPr>
        <p:txBody>
          <a:bodyPr>
            <a:normAutofit/>
          </a:bodyPr>
          <a:lstStyle/>
          <a:p>
            <a:r>
              <a:rPr lang="en-IN" b="1" i="0" dirty="0">
                <a:solidFill>
                  <a:schemeClr val="bg1"/>
                </a:solidFill>
                <a:effectLst/>
                <a:latin typeface="Söhne"/>
              </a:rPr>
              <a:t>INTRODUCTION</a:t>
            </a:r>
            <a:endParaRPr lang="en-IN" dirty="0">
              <a:solidFill>
                <a:schemeClr val="bg1"/>
              </a:solidFill>
            </a:endParaRPr>
          </a:p>
        </p:txBody>
      </p:sp>
      <p:grpSp>
        <p:nvGrpSpPr>
          <p:cNvPr id="13"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bg1"/>
          </a:solidFill>
        </p:grpSpPr>
        <p:sp>
          <p:nvSpPr>
            <p:cNvPr id="14" name="Freeform: Shape 13">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17" name="Group 16">
            <a:extLst>
              <a:ext uri="{FF2B5EF4-FFF2-40B4-BE49-F238E27FC236}">
                <a16:creationId xmlns:a16="http://schemas.microsoft.com/office/drawing/2014/main" id="{71A8B53C-ED2D-4081-AC0C-F87A9D4B3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10480" y="681042"/>
            <a:ext cx="1562428" cy="1493465"/>
            <a:chOff x="3121343" y="4864099"/>
            <a:chExt cx="2085971" cy="1993901"/>
          </a:xfrm>
          <a:solidFill>
            <a:schemeClr val="bg1"/>
          </a:solidFill>
        </p:grpSpPr>
        <p:sp>
          <p:nvSpPr>
            <p:cNvPr id="18" name="Freeform: Shape 17">
              <a:extLst>
                <a:ext uri="{FF2B5EF4-FFF2-40B4-BE49-F238E27FC236}">
                  <a16:creationId xmlns:a16="http://schemas.microsoft.com/office/drawing/2014/main" id="{E2C7D52B-9C2A-4BDB-89DC-A89BDB9F8C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C4B951A6-4FAF-4CBA-B55F-3AAD55758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Freeform: Shape 19">
              <a:extLst>
                <a:ext uri="{FF2B5EF4-FFF2-40B4-BE49-F238E27FC236}">
                  <a16:creationId xmlns:a16="http://schemas.microsoft.com/office/drawing/2014/main" id="{FC4DABFE-3395-46F4-95C0-CA58332AA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782225D9-CC2C-4D45-B90F-5EC7DD265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DDC31B28-21ED-494B-BA30-31CD8F9CD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3" name="Freeform: Shape 22">
              <a:extLst>
                <a:ext uri="{FF2B5EF4-FFF2-40B4-BE49-F238E27FC236}">
                  <a16:creationId xmlns:a16="http://schemas.microsoft.com/office/drawing/2014/main" id="{9BD8A01F-C2B9-47B6-977F-15E31A8C1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5D562CCF-082E-4E33-BC25-3C2F3CB26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Freeform: Shape 24">
              <a:extLst>
                <a:ext uri="{FF2B5EF4-FFF2-40B4-BE49-F238E27FC236}">
                  <a16:creationId xmlns:a16="http://schemas.microsoft.com/office/drawing/2014/main" id="{A91A36DF-6DC9-4C5F-A16E-BC6DC8429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0DEF31D0-A584-489A-B972-966367742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2706B7B1-0776-4349-9782-39E4AD4E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7ECC02B0-321C-499C-AB67-2DE74D4DED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F5B3F392-AC23-49B8-A36A-D93B0BD76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1A72EA58-66EE-4BA2-923C-2B66CFC42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aphicFrame>
        <p:nvGraphicFramePr>
          <p:cNvPr id="5" name="Content Placeholder 2">
            <a:extLst>
              <a:ext uri="{FF2B5EF4-FFF2-40B4-BE49-F238E27FC236}">
                <a16:creationId xmlns:a16="http://schemas.microsoft.com/office/drawing/2014/main" id="{D7295756-0558-4C5F-B94E-E5674AA2A02E}"/>
              </a:ext>
            </a:extLst>
          </p:cNvPr>
          <p:cNvGraphicFramePr>
            <a:graphicFrameLocks noGrp="1"/>
          </p:cNvGraphicFramePr>
          <p:nvPr>
            <p:ph idx="1"/>
            <p:extLst>
              <p:ext uri="{D42A27DB-BD31-4B8C-83A1-F6EECF244321}">
                <p14:modId xmlns:p14="http://schemas.microsoft.com/office/powerpoint/2010/main" val="3733188676"/>
              </p:ext>
            </p:extLst>
          </p:nvPr>
        </p:nvGraphicFramePr>
        <p:xfrm>
          <a:off x="162560" y="2192584"/>
          <a:ext cx="11704320" cy="4528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02582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293F9B-599E-4871-A414-757225FA3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175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5B6C84-87DF-6134-C13B-9BA88BC1520C}"/>
              </a:ext>
            </a:extLst>
          </p:cNvPr>
          <p:cNvSpPr>
            <a:spLocks noGrp="1"/>
          </p:cNvSpPr>
          <p:nvPr>
            <p:ph type="title"/>
          </p:nvPr>
        </p:nvSpPr>
        <p:spPr>
          <a:xfrm>
            <a:off x="838200" y="565739"/>
            <a:ext cx="10515600" cy="1124949"/>
          </a:xfrm>
        </p:spPr>
        <p:txBody>
          <a:bodyPr>
            <a:normAutofit/>
          </a:bodyPr>
          <a:lstStyle/>
          <a:p>
            <a:r>
              <a:rPr lang="en-IN" b="1" i="0">
                <a:solidFill>
                  <a:schemeClr val="bg1"/>
                </a:solidFill>
                <a:effectLst/>
                <a:latin typeface="Söhne"/>
              </a:rPr>
              <a:t>Objectives of the Project</a:t>
            </a:r>
            <a:endParaRPr lang="en-IN">
              <a:solidFill>
                <a:schemeClr val="bg1"/>
              </a:solidFill>
            </a:endParaRPr>
          </a:p>
        </p:txBody>
      </p:sp>
      <p:grpSp>
        <p:nvGrpSpPr>
          <p:cNvPr id="13"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bg1"/>
          </a:solidFill>
        </p:grpSpPr>
        <p:sp>
          <p:nvSpPr>
            <p:cNvPr id="14" name="Freeform: Shape 13">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17" name="Group 16">
            <a:extLst>
              <a:ext uri="{FF2B5EF4-FFF2-40B4-BE49-F238E27FC236}">
                <a16:creationId xmlns:a16="http://schemas.microsoft.com/office/drawing/2014/main" id="{71A8B53C-ED2D-4081-AC0C-F87A9D4B3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10480" y="681042"/>
            <a:ext cx="1562428" cy="1493465"/>
            <a:chOff x="3121343" y="4864099"/>
            <a:chExt cx="2085971" cy="1993901"/>
          </a:xfrm>
          <a:solidFill>
            <a:schemeClr val="bg1"/>
          </a:solidFill>
        </p:grpSpPr>
        <p:sp>
          <p:nvSpPr>
            <p:cNvPr id="18" name="Freeform: Shape 17">
              <a:extLst>
                <a:ext uri="{FF2B5EF4-FFF2-40B4-BE49-F238E27FC236}">
                  <a16:creationId xmlns:a16="http://schemas.microsoft.com/office/drawing/2014/main" id="{E2C7D52B-9C2A-4BDB-89DC-A89BDB9F8C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C4B951A6-4FAF-4CBA-B55F-3AAD55758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Freeform: Shape 19">
              <a:extLst>
                <a:ext uri="{FF2B5EF4-FFF2-40B4-BE49-F238E27FC236}">
                  <a16:creationId xmlns:a16="http://schemas.microsoft.com/office/drawing/2014/main" id="{FC4DABFE-3395-46F4-95C0-CA58332AA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782225D9-CC2C-4D45-B90F-5EC7DD265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DDC31B28-21ED-494B-BA30-31CD8F9CD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3" name="Freeform: Shape 22">
              <a:extLst>
                <a:ext uri="{FF2B5EF4-FFF2-40B4-BE49-F238E27FC236}">
                  <a16:creationId xmlns:a16="http://schemas.microsoft.com/office/drawing/2014/main" id="{9BD8A01F-C2B9-47B6-977F-15E31A8C1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5D562CCF-082E-4E33-BC25-3C2F3CB26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Freeform: Shape 24">
              <a:extLst>
                <a:ext uri="{FF2B5EF4-FFF2-40B4-BE49-F238E27FC236}">
                  <a16:creationId xmlns:a16="http://schemas.microsoft.com/office/drawing/2014/main" id="{A91A36DF-6DC9-4C5F-A16E-BC6DC8429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0DEF31D0-A584-489A-B972-966367742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2706B7B1-0776-4349-9782-39E4AD4E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7ECC02B0-321C-499C-AB67-2DE74D4DED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F5B3F392-AC23-49B8-A36A-D93B0BD76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1A72EA58-66EE-4BA2-923C-2B66CFC42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aphicFrame>
        <p:nvGraphicFramePr>
          <p:cNvPr id="5" name="Content Placeholder 2">
            <a:extLst>
              <a:ext uri="{FF2B5EF4-FFF2-40B4-BE49-F238E27FC236}">
                <a16:creationId xmlns:a16="http://schemas.microsoft.com/office/drawing/2014/main" id="{E503FD34-8162-671F-270F-00B7A690857A}"/>
              </a:ext>
            </a:extLst>
          </p:cNvPr>
          <p:cNvGraphicFramePr>
            <a:graphicFrameLocks noGrp="1"/>
          </p:cNvGraphicFramePr>
          <p:nvPr>
            <p:ph idx="1"/>
          </p:nvPr>
        </p:nvGraphicFramePr>
        <p:xfrm>
          <a:off x="567950" y="2639964"/>
          <a:ext cx="10995518" cy="40815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763461"/>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Plane on tarmac">
            <a:extLst>
              <a:ext uri="{FF2B5EF4-FFF2-40B4-BE49-F238E27FC236}">
                <a16:creationId xmlns:a16="http://schemas.microsoft.com/office/drawing/2014/main" id="{ED32B480-6D9E-BCE7-3313-859EBE4AD884}"/>
              </a:ext>
            </a:extLst>
          </p:cNvPr>
          <p:cNvPicPr>
            <a:picLocks noChangeAspect="1"/>
          </p:cNvPicPr>
          <p:nvPr/>
        </p:nvPicPr>
        <p:blipFill rotWithShape="1">
          <a:blip r:embed="rId2"/>
          <a:srcRect l="7659" r="4340" b="-1"/>
          <a:stretch/>
        </p:blipFill>
        <p:spPr>
          <a:xfrm>
            <a:off x="1" y="1"/>
            <a:ext cx="12192000" cy="6857999"/>
          </a:xfrm>
          <a:prstGeom prst="rect">
            <a:avLst/>
          </a:prstGeom>
        </p:spPr>
      </p:pic>
      <p:sp useBgFill="1">
        <p:nvSpPr>
          <p:cNvPr id="18" name="Freeform: Shape 17">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ED754E5-0E8D-FAEF-28BA-F2CB22042F51}"/>
              </a:ext>
            </a:extLst>
          </p:cNvPr>
          <p:cNvSpPr>
            <a:spLocks noGrp="1"/>
          </p:cNvSpPr>
          <p:nvPr>
            <p:ph type="title"/>
          </p:nvPr>
        </p:nvSpPr>
        <p:spPr>
          <a:xfrm>
            <a:off x="1037809" y="1071350"/>
            <a:ext cx="4775162" cy="1339382"/>
          </a:xfrm>
        </p:spPr>
        <p:txBody>
          <a:bodyPr>
            <a:normAutofit/>
          </a:bodyPr>
          <a:lstStyle/>
          <a:p>
            <a:pPr algn="ctr"/>
            <a:r>
              <a:rPr lang="en-IN" sz="3600"/>
              <a:t>Past approaches </a:t>
            </a:r>
          </a:p>
        </p:txBody>
      </p:sp>
      <p:sp>
        <p:nvSpPr>
          <p:cNvPr id="19"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5530CA8A-C92F-6ACB-6260-60246D9ECD68}"/>
              </a:ext>
            </a:extLst>
          </p:cNvPr>
          <p:cNvSpPr>
            <a:spLocks noGrp="1"/>
          </p:cNvSpPr>
          <p:nvPr>
            <p:ph idx="1"/>
          </p:nvPr>
        </p:nvSpPr>
        <p:spPr>
          <a:xfrm>
            <a:off x="1189319" y="2547257"/>
            <a:ext cx="4458446" cy="3109740"/>
          </a:xfrm>
        </p:spPr>
        <p:txBody>
          <a:bodyPr anchor="ctr">
            <a:normAutofit lnSpcReduction="10000"/>
          </a:bodyPr>
          <a:lstStyle/>
          <a:p>
            <a:r>
              <a:rPr lang="en-US" sz="1300" dirty="0"/>
              <a:t>Predicting airline passenger satisfaction through machine learning is a well-established field, with diverse applications within the airline industry. Several approaches have been taken in the past, including:</a:t>
            </a:r>
          </a:p>
          <a:p>
            <a:r>
              <a:rPr lang="en-US" sz="1300" dirty="0"/>
              <a:t>1. </a:t>
            </a:r>
            <a:r>
              <a:rPr lang="en-US" sz="1300" b="1" dirty="0"/>
              <a:t>Airlines' Research</a:t>
            </a:r>
            <a:r>
              <a:rPr lang="en-US" sz="1300" dirty="0"/>
              <a:t>: Airlines conduct internal research, collecting data from surveys and feedback to improve services.</a:t>
            </a:r>
          </a:p>
          <a:p>
            <a:r>
              <a:rPr lang="en-US" sz="1300" dirty="0"/>
              <a:t>2. </a:t>
            </a:r>
            <a:r>
              <a:rPr lang="en-US" sz="1300" b="1" dirty="0"/>
              <a:t>Academic Studies</a:t>
            </a:r>
            <a:r>
              <a:rPr lang="en-US" sz="1300" dirty="0"/>
              <a:t>: Researchers apply machine learning to survey data, contributing to academic knowledge.</a:t>
            </a:r>
          </a:p>
          <a:p>
            <a:r>
              <a:rPr lang="en-US" sz="1300" dirty="0"/>
              <a:t>3</a:t>
            </a:r>
            <a:r>
              <a:rPr lang="en-US" sz="1300" b="1" dirty="0"/>
              <a:t>. Kaggle Competitions</a:t>
            </a:r>
            <a:r>
              <a:rPr lang="en-US" sz="1300" dirty="0"/>
              <a:t>: Data scientists participate in competitions to build predictive models. </a:t>
            </a:r>
          </a:p>
          <a:p>
            <a:r>
              <a:rPr lang="en-US" sz="1300" dirty="0"/>
              <a:t>And many other like Loyalty Programs, Customer Feedback Analysis, Sentiment Analysis Tools, Airlines' Apps and Websites, Travel Booking Platforms, Customer Experience Software</a:t>
            </a:r>
            <a:endParaRPr lang="en-IN" sz="1300" dirty="0"/>
          </a:p>
        </p:txBody>
      </p:sp>
    </p:spTree>
    <p:extLst>
      <p:ext uri="{BB962C8B-B14F-4D97-AF65-F5344CB8AC3E}">
        <p14:creationId xmlns:p14="http://schemas.microsoft.com/office/powerpoint/2010/main" val="982354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8FE1366B-E7F2-2705-8D43-AEA1CA097247}"/>
              </a:ext>
            </a:extLst>
          </p:cNvPr>
          <p:cNvPicPr>
            <a:picLocks noChangeAspect="1"/>
          </p:cNvPicPr>
          <p:nvPr/>
        </p:nvPicPr>
        <p:blipFill rotWithShape="1">
          <a:blip r:embed="rId2">
            <a:duotone>
              <a:schemeClr val="bg2">
                <a:shade val="45000"/>
                <a:satMod val="135000"/>
              </a:schemeClr>
              <a:prstClr val="white"/>
            </a:duotone>
          </a:blip>
          <a:srcRect t="9091" r="9091"/>
          <a:stretch/>
        </p:blipFill>
        <p:spPr>
          <a:xfrm>
            <a:off x="20" y="10"/>
            <a:ext cx="12191980" cy="6857990"/>
          </a:xfrm>
          <a:prstGeom prst="rect">
            <a:avLst/>
          </a:prstGeom>
        </p:spPr>
      </p:pic>
      <p:sp>
        <p:nvSpPr>
          <p:cNvPr id="44" name="Rectangle 43">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A31E49-B285-9591-6B67-F78DBF4D8B1F}"/>
              </a:ext>
            </a:extLst>
          </p:cNvPr>
          <p:cNvSpPr>
            <a:spLocks noGrp="1"/>
          </p:cNvSpPr>
          <p:nvPr>
            <p:ph type="title"/>
          </p:nvPr>
        </p:nvSpPr>
        <p:spPr>
          <a:xfrm>
            <a:off x="838200" y="365125"/>
            <a:ext cx="10515600" cy="1325563"/>
          </a:xfrm>
        </p:spPr>
        <p:txBody>
          <a:bodyPr>
            <a:normAutofit/>
          </a:bodyPr>
          <a:lstStyle/>
          <a:p>
            <a:r>
              <a:rPr lang="en-US" dirty="0">
                <a:ea typeface="+mj-lt"/>
                <a:cs typeface="+mj-lt"/>
              </a:rPr>
              <a:t>Airline Satisfaction Prediction through Business Analytics</a:t>
            </a:r>
            <a:endParaRPr lang="en-US" dirty="0">
              <a:ea typeface="Calibri Light"/>
              <a:cs typeface="Calibri Light"/>
            </a:endParaRPr>
          </a:p>
        </p:txBody>
      </p:sp>
      <p:graphicFrame>
        <p:nvGraphicFramePr>
          <p:cNvPr id="28" name="Content Placeholder 2">
            <a:extLst>
              <a:ext uri="{FF2B5EF4-FFF2-40B4-BE49-F238E27FC236}">
                <a16:creationId xmlns:a16="http://schemas.microsoft.com/office/drawing/2014/main" id="{C029D0E7-19E2-77FD-CE69-3954F2B9F4D3}"/>
              </a:ext>
            </a:extLst>
          </p:cNvPr>
          <p:cNvGraphicFramePr>
            <a:graphicFrameLocks noGrp="1"/>
          </p:cNvGraphicFramePr>
          <p:nvPr>
            <p:ph idx="1"/>
            <p:extLst>
              <p:ext uri="{D42A27DB-BD31-4B8C-83A1-F6EECF244321}">
                <p14:modId xmlns:p14="http://schemas.microsoft.com/office/powerpoint/2010/main" val="26467612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909997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1293F9B-599E-4871-A414-757225FA3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175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7E470A-C89F-8164-D7C9-B38B3AE90D26}"/>
              </a:ext>
            </a:extLst>
          </p:cNvPr>
          <p:cNvSpPr>
            <a:spLocks noGrp="1"/>
          </p:cNvSpPr>
          <p:nvPr>
            <p:ph type="title"/>
          </p:nvPr>
        </p:nvSpPr>
        <p:spPr>
          <a:xfrm>
            <a:off x="838200" y="565739"/>
            <a:ext cx="10515600" cy="1124949"/>
          </a:xfrm>
        </p:spPr>
        <p:txBody>
          <a:bodyPr>
            <a:normAutofit/>
          </a:bodyPr>
          <a:lstStyle/>
          <a:p>
            <a:r>
              <a:rPr lang="en-IN" b="1" i="0">
                <a:solidFill>
                  <a:schemeClr val="bg1"/>
                </a:solidFill>
                <a:effectLst/>
                <a:latin typeface="Söhne"/>
              </a:rPr>
              <a:t>Data Collection and Preprocessing</a:t>
            </a:r>
            <a:endParaRPr lang="en-IN" b="1">
              <a:solidFill>
                <a:schemeClr val="bg1"/>
              </a:solidFill>
            </a:endParaRPr>
          </a:p>
        </p:txBody>
      </p:sp>
      <p:grpSp>
        <p:nvGrpSpPr>
          <p:cNvPr id="22"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bg1"/>
          </a:solidFill>
        </p:grpSpPr>
        <p:sp>
          <p:nvSpPr>
            <p:cNvPr id="23" name="Freeform: Shape 22">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26" name="Group 25">
            <a:extLst>
              <a:ext uri="{FF2B5EF4-FFF2-40B4-BE49-F238E27FC236}">
                <a16:creationId xmlns:a16="http://schemas.microsoft.com/office/drawing/2014/main" id="{71A8B53C-ED2D-4081-AC0C-F87A9D4B3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10480" y="681042"/>
            <a:ext cx="1562428" cy="1493465"/>
            <a:chOff x="3121343" y="4864099"/>
            <a:chExt cx="2085971" cy="1993901"/>
          </a:xfrm>
          <a:solidFill>
            <a:schemeClr val="bg1"/>
          </a:solidFill>
        </p:grpSpPr>
        <p:sp>
          <p:nvSpPr>
            <p:cNvPr id="27" name="Freeform: Shape 26">
              <a:extLst>
                <a:ext uri="{FF2B5EF4-FFF2-40B4-BE49-F238E27FC236}">
                  <a16:creationId xmlns:a16="http://schemas.microsoft.com/office/drawing/2014/main" id="{E2C7D52B-9C2A-4BDB-89DC-A89BDB9F8C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C4B951A6-4FAF-4CBA-B55F-3AAD55758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FC4DABFE-3395-46F4-95C0-CA58332AA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782225D9-CC2C-4D45-B90F-5EC7DD265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DDC31B28-21ED-494B-BA30-31CD8F9CD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2" name="Freeform: Shape 31">
              <a:extLst>
                <a:ext uri="{FF2B5EF4-FFF2-40B4-BE49-F238E27FC236}">
                  <a16:creationId xmlns:a16="http://schemas.microsoft.com/office/drawing/2014/main" id="{9BD8A01F-C2B9-47B6-977F-15E31A8C1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32">
              <a:extLst>
                <a:ext uri="{FF2B5EF4-FFF2-40B4-BE49-F238E27FC236}">
                  <a16:creationId xmlns:a16="http://schemas.microsoft.com/office/drawing/2014/main" id="{5D562CCF-082E-4E33-BC25-3C2F3CB26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4" name="Freeform: Shape 33">
              <a:extLst>
                <a:ext uri="{FF2B5EF4-FFF2-40B4-BE49-F238E27FC236}">
                  <a16:creationId xmlns:a16="http://schemas.microsoft.com/office/drawing/2014/main" id="{A91A36DF-6DC9-4C5F-A16E-BC6DC8429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Freeform: Shape 34">
              <a:extLst>
                <a:ext uri="{FF2B5EF4-FFF2-40B4-BE49-F238E27FC236}">
                  <a16:creationId xmlns:a16="http://schemas.microsoft.com/office/drawing/2014/main" id="{0DEF31D0-A584-489A-B972-966367742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Freeform: Shape 35">
              <a:extLst>
                <a:ext uri="{FF2B5EF4-FFF2-40B4-BE49-F238E27FC236}">
                  <a16:creationId xmlns:a16="http://schemas.microsoft.com/office/drawing/2014/main" id="{2706B7B1-0776-4349-9782-39E4AD4E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36">
              <a:extLst>
                <a:ext uri="{FF2B5EF4-FFF2-40B4-BE49-F238E27FC236}">
                  <a16:creationId xmlns:a16="http://schemas.microsoft.com/office/drawing/2014/main" id="{7ECC02B0-321C-499C-AB67-2DE74D4DED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37">
              <a:extLst>
                <a:ext uri="{FF2B5EF4-FFF2-40B4-BE49-F238E27FC236}">
                  <a16:creationId xmlns:a16="http://schemas.microsoft.com/office/drawing/2014/main" id="{F5B3F392-AC23-49B8-A36A-D93B0BD76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9" name="Freeform: Shape 38">
              <a:extLst>
                <a:ext uri="{FF2B5EF4-FFF2-40B4-BE49-F238E27FC236}">
                  <a16:creationId xmlns:a16="http://schemas.microsoft.com/office/drawing/2014/main" id="{1A72EA58-66EE-4BA2-923C-2B66CFC42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aphicFrame>
        <p:nvGraphicFramePr>
          <p:cNvPr id="13" name="Content Placeholder 2">
            <a:extLst>
              <a:ext uri="{FF2B5EF4-FFF2-40B4-BE49-F238E27FC236}">
                <a16:creationId xmlns:a16="http://schemas.microsoft.com/office/drawing/2014/main" id="{F43E3717-D9F0-5EA8-B87E-65E4386BFB72}"/>
              </a:ext>
            </a:extLst>
          </p:cNvPr>
          <p:cNvGraphicFramePr>
            <a:graphicFrameLocks noGrp="1"/>
          </p:cNvGraphicFramePr>
          <p:nvPr>
            <p:ph idx="1"/>
            <p:extLst>
              <p:ext uri="{D42A27DB-BD31-4B8C-83A1-F6EECF244321}">
                <p14:modId xmlns:p14="http://schemas.microsoft.com/office/powerpoint/2010/main" val="3419729864"/>
              </p:ext>
            </p:extLst>
          </p:nvPr>
        </p:nvGraphicFramePr>
        <p:xfrm>
          <a:off x="567950" y="2639965"/>
          <a:ext cx="10995518" cy="353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211918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8422-7400-6CE4-8D19-5B07AA268B28}"/>
              </a:ext>
            </a:extLst>
          </p:cNvPr>
          <p:cNvSpPr>
            <a:spLocks noGrp="1"/>
          </p:cNvSpPr>
          <p:nvPr>
            <p:ph type="title"/>
          </p:nvPr>
        </p:nvSpPr>
        <p:spPr/>
        <p:txBody>
          <a:bodyPr/>
          <a:lstStyle/>
          <a:p>
            <a:pPr algn="ctr"/>
            <a:r>
              <a:rPr lang="en-IN" b="1" i="0">
                <a:effectLst/>
                <a:latin typeface="Söhne"/>
              </a:rPr>
              <a:t>Feature Selection</a:t>
            </a:r>
            <a:endParaRPr lang="en-IN" dirty="0"/>
          </a:p>
        </p:txBody>
      </p:sp>
      <p:graphicFrame>
        <p:nvGraphicFramePr>
          <p:cNvPr id="7" name="Content Placeholder 2">
            <a:extLst>
              <a:ext uri="{FF2B5EF4-FFF2-40B4-BE49-F238E27FC236}">
                <a16:creationId xmlns:a16="http://schemas.microsoft.com/office/drawing/2014/main" id="{1335E7E3-6CEB-55F3-E8BE-78D6E5FCB36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46969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417</TotalTime>
  <Words>1237</Words>
  <Application>Microsoft Office PowerPoint</Application>
  <PresentationFormat>Widescreen</PresentationFormat>
  <Paragraphs>89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Helvetica Neue</vt:lpstr>
      <vt:lpstr>Söhne</vt:lpstr>
      <vt:lpstr>Office Theme</vt:lpstr>
      <vt:lpstr>Enhancing the skies: airline satisfaction prediction</vt:lpstr>
      <vt:lpstr>TEAM - K</vt:lpstr>
      <vt:lpstr>Business Problem </vt:lpstr>
      <vt:lpstr>INTRODUCTION</vt:lpstr>
      <vt:lpstr>Objectives of the Project</vt:lpstr>
      <vt:lpstr>Past approaches </vt:lpstr>
      <vt:lpstr>Airline Satisfaction Prediction through Business Analytics</vt:lpstr>
      <vt:lpstr>Data Collection and Preprocessing</vt:lpstr>
      <vt:lpstr>Feature Selection</vt:lpstr>
      <vt:lpstr>Satisfaction vs Feature  </vt:lpstr>
      <vt:lpstr>Model Building and Validation</vt:lpstr>
      <vt:lpstr>Models we used</vt:lpstr>
      <vt:lpstr>Results and Insights</vt:lpstr>
      <vt:lpstr>Results </vt:lpstr>
      <vt:lpstr>Recommendations</vt:lpstr>
      <vt:lpstr>Future Prospects</vt:lpstr>
      <vt:lpstr>Challenges and Limitations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the skies: airline satisfaction prediction through data mining</dc:title>
  <dc:creator>lakshmi priya CH</dc:creator>
  <cp:lastModifiedBy>Akshata Salunkhe</cp:lastModifiedBy>
  <cp:revision>11</cp:revision>
  <dcterms:created xsi:type="dcterms:W3CDTF">2023-10-29T20:20:24Z</dcterms:created>
  <dcterms:modified xsi:type="dcterms:W3CDTF">2023-10-30T03:53:41Z</dcterms:modified>
</cp:coreProperties>
</file>