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6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Lakshmi priya. J</a:t>
            </a:r>
          </a:p>
          <a:p>
            <a:r>
              <a:rPr lang="en-US" sz="2400" dirty="0"/>
              <a:t>REGISTER NO:   312216783</a:t>
            </a:r>
          </a:p>
          <a:p>
            <a:r>
              <a:rPr lang="en-US" sz="2400" dirty="0"/>
              <a:t>DEPARTMENT:  B.com (Accountant and Finance)</a:t>
            </a:r>
          </a:p>
          <a:p>
            <a:r>
              <a:rPr lang="en-US" sz="2400" dirty="0"/>
              <a:t>COLLEGE: 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0213-7A25-2F5C-175D-4D19E161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6323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collection</a:t>
            </a:r>
          </a:p>
          <a:p>
            <a:pPr marL="342900" indent="-342900">
              <a:buAutoNum type="arabicParenR"/>
            </a:pPr>
            <a:r>
              <a:rPr lang="en-US" dirty="0"/>
              <a:t>Gathering information that allows you to evaluate how well employees are meeting job expectations</a:t>
            </a:r>
          </a:p>
          <a:p>
            <a:pPr marL="342900" indent="-342900">
              <a:buAutoNum type="arabicParenR"/>
            </a:pPr>
            <a:r>
              <a:rPr lang="en-US" dirty="0"/>
              <a:t>Contributing to the organization, and where they might need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Feature collection</a:t>
            </a:r>
          </a:p>
          <a:p>
            <a:pPr marL="342900" indent="-342900">
              <a:buAutoNum type="arabicParenR"/>
            </a:pPr>
            <a:r>
              <a:rPr lang="en-IN" dirty="0"/>
              <a:t>Personal &amp; Demographic Information</a:t>
            </a:r>
          </a:p>
          <a:p>
            <a:pPr marL="342900" indent="-342900">
              <a:buAutoNum type="arabicParenR"/>
            </a:pPr>
            <a:r>
              <a:rPr lang="en-IN" dirty="0"/>
              <a:t>Work Performance Metrics</a:t>
            </a:r>
          </a:p>
          <a:p>
            <a:pPr marL="342900" indent="-342900">
              <a:buAutoNum type="arabicParenR"/>
            </a:pPr>
            <a:r>
              <a:rPr lang="en-IN" dirty="0" err="1"/>
              <a:t>Behavioral</a:t>
            </a:r>
            <a:r>
              <a:rPr lang="en-IN" dirty="0"/>
              <a:t> &amp; Engagement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cleaning</a:t>
            </a:r>
          </a:p>
          <a:p>
            <a:pPr marL="342900" indent="-342900">
              <a:buAutoNum type="arabicParenR"/>
            </a:pPr>
            <a:r>
              <a:rPr lang="en-IN" dirty="0"/>
              <a:t>Understand the Dataset</a:t>
            </a:r>
          </a:p>
          <a:p>
            <a:pPr marL="342900" indent="-342900">
              <a:buAutoNum type="arabicParenR"/>
            </a:pPr>
            <a:r>
              <a:rPr lang="en-IN" dirty="0"/>
              <a:t>Handle Missing Data</a:t>
            </a:r>
          </a:p>
          <a:p>
            <a:pPr marL="342900" indent="-342900">
              <a:buAutoNum type="arabicParenR"/>
            </a:pPr>
            <a:r>
              <a:rPr lang="en-IN" dirty="0"/>
              <a:t>Correct Data Types</a:t>
            </a:r>
          </a:p>
          <a:p>
            <a:pPr marL="342900" indent="-342900">
              <a:buAutoNum type="arabicParenR"/>
            </a:pPr>
            <a:r>
              <a:rPr lang="en-IN" dirty="0"/>
              <a:t>Remove Duplicates</a:t>
            </a:r>
          </a:p>
          <a:p>
            <a:pPr marL="342900" indent="-342900">
              <a:buAutoNum type="arabicParenR"/>
            </a:pPr>
            <a:r>
              <a:rPr lang="en-IN" dirty="0"/>
              <a:t>Standardize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Performance level</a:t>
            </a:r>
          </a:p>
          <a:p>
            <a:pPr marL="342900" indent="-342900">
              <a:buAutoNum type="arabicParenR"/>
            </a:pPr>
            <a:r>
              <a:rPr lang="en-IN" dirty="0"/>
              <a:t>Outstanding/Exceptional Performance</a:t>
            </a:r>
          </a:p>
          <a:p>
            <a:pPr marL="342900" indent="-342900">
              <a:buAutoNum type="arabicParenR"/>
            </a:pPr>
            <a:r>
              <a:rPr lang="en-IN" dirty="0"/>
              <a:t>Exceeds Expectations</a:t>
            </a:r>
          </a:p>
          <a:p>
            <a:pPr marL="342900" indent="-342900">
              <a:buAutoNum type="arabicParenR"/>
            </a:pPr>
            <a:r>
              <a:rPr lang="en-IN" dirty="0"/>
              <a:t>Needs Improvement</a:t>
            </a:r>
          </a:p>
          <a:p>
            <a:pPr marL="342900" indent="-342900">
              <a:buAutoNum type="arabicParenR"/>
            </a:pP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36EC-A8A0-6F12-4483-DC5244BF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FC25-7B84-CDA3-6788-79F522EB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200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 err="1"/>
              <a:t>Visulaization</a:t>
            </a:r>
            <a:endParaRPr lang="en-IN" sz="2400" dirty="0"/>
          </a:p>
          <a:p>
            <a:pPr marL="342900" indent="-342900">
              <a:buAutoNum type="arabicParenR"/>
            </a:pPr>
            <a:r>
              <a:rPr lang="en-US" dirty="0"/>
              <a:t>Performance Rating Distribution (Bar Chart)</a:t>
            </a:r>
            <a:endParaRPr lang="en-IN" dirty="0"/>
          </a:p>
          <a:p>
            <a:pPr marL="342900" indent="-342900">
              <a:buAutoNum type="arabicParenR"/>
            </a:pPr>
            <a:r>
              <a:rPr lang="en-US" dirty="0"/>
              <a:t>Performance vs. Goal Achievement (Scatter Plot)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Trend Analysis (Line Chart)</a:t>
            </a:r>
          </a:p>
        </p:txBody>
      </p:sp>
    </p:spTree>
    <p:extLst>
      <p:ext uri="{BB962C8B-B14F-4D97-AF65-F5344CB8AC3E}">
        <p14:creationId xmlns:p14="http://schemas.microsoft.com/office/powerpoint/2010/main" val="265098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0C48D-C581-FA51-577C-6D2BBECB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86872"/>
            <a:ext cx="6044384" cy="3604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83DA-B900-3A12-D661-29D0DA74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6B7AF-F943-F3CF-0B63-59251942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6858000" cy="4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940B-4C87-49FA-6EE2-8203EB61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67" y="1905000"/>
            <a:ext cx="10972800" cy="2215991"/>
          </a:xfrm>
        </p:spPr>
        <p:txBody>
          <a:bodyPr/>
          <a:lstStyle/>
          <a:p>
            <a:r>
              <a:rPr lang="en-US" dirty="0"/>
              <a:t>In conclusion, employee performance analysis is a vital tool for organizations striving to </a:t>
            </a:r>
          </a:p>
          <a:p>
            <a:r>
              <a:rPr lang="en-US" dirty="0"/>
              <a:t>optimize their workforce and achieve strategic goals. By systematically evaluating</a:t>
            </a:r>
          </a:p>
          <a:p>
            <a:r>
              <a:rPr lang="en-US" dirty="0"/>
              <a:t>employee strengths, weaknesses, and overall contributions, companies can make informed </a:t>
            </a:r>
          </a:p>
          <a:p>
            <a:r>
              <a:rPr lang="en-US" dirty="0"/>
              <a:t>decisions that drive productivity, enhance employee engagement, and ensure </a:t>
            </a:r>
          </a:p>
          <a:p>
            <a:r>
              <a:rPr lang="en-US" dirty="0"/>
              <a:t>alignment with organizational objectives. Regular performance analysis not only fosters a </a:t>
            </a:r>
          </a:p>
          <a:p>
            <a:r>
              <a:rPr lang="en-US" dirty="0"/>
              <a:t>culture of continuous improvement but also supports fair and objective management </a:t>
            </a:r>
          </a:p>
          <a:p>
            <a:r>
              <a:rPr lang="en-US" dirty="0"/>
              <a:t>practices. Ultimately, this process contributes to a more motivated, efficient, and effective workforce, </a:t>
            </a:r>
          </a:p>
          <a:p>
            <a:r>
              <a:rPr lang="en-US" dirty="0"/>
              <a:t>which is crucial for long-term business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07702C-B1D9-8271-36A7-804363B0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010370"/>
            <a:ext cx="11325840" cy="1846659"/>
          </a:xfrm>
        </p:spPr>
        <p:txBody>
          <a:bodyPr/>
          <a:lstStyle/>
          <a:p>
            <a:r>
              <a:rPr lang="en-IN" sz="2000" dirty="0"/>
              <a:t>Employee performance analysis involves evaluating various metrics such as </a:t>
            </a:r>
          </a:p>
          <a:p>
            <a:r>
              <a:rPr lang="en-IN" sz="2000" dirty="0"/>
              <a:t>Productivity, efficiency, and output quality to assess individual and team performance.</a:t>
            </a:r>
          </a:p>
          <a:p>
            <a:r>
              <a:rPr lang="en-IN" sz="2000" dirty="0"/>
              <a:t>By leveraging data analytics, organizations can identify top performers, areas for improvement, </a:t>
            </a:r>
          </a:p>
          <a:p>
            <a:r>
              <a:rPr lang="en-IN" sz="2000" dirty="0"/>
              <a:t>Areas for improvement, and potential training needs.  Performance of its</a:t>
            </a:r>
          </a:p>
          <a:p>
            <a:r>
              <a:rPr lang="en-IN" sz="2000" dirty="0"/>
              <a:t>employees through Performance evaluations and provides them with </a:t>
            </a:r>
          </a:p>
          <a:p>
            <a:r>
              <a:rPr lang="en-IN" sz="2000" dirty="0"/>
              <a:t>recognition for their Contributions to the company’s success and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63C3A0-0011-C30A-5F4D-55C9F9B9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514600"/>
            <a:ext cx="10972800" cy="1231106"/>
          </a:xfrm>
        </p:spPr>
        <p:txBody>
          <a:bodyPr/>
          <a:lstStyle/>
          <a:p>
            <a:r>
              <a:rPr lang="en-IN" sz="2000" dirty="0"/>
              <a:t>Employee performance analytics is the act of </a:t>
            </a:r>
            <a:r>
              <a:rPr lang="en-IN" sz="2000" dirty="0" err="1"/>
              <a:t>analyzing</a:t>
            </a:r>
            <a:r>
              <a:rPr lang="en-IN" sz="2000" dirty="0"/>
              <a:t> HR data to measure </a:t>
            </a:r>
          </a:p>
          <a:p>
            <a:r>
              <a:rPr lang="en-IN" sz="2000" dirty="0"/>
              <a:t>How to your employees are performing against KPIs. These KPIs are role-specific</a:t>
            </a:r>
          </a:p>
          <a:p>
            <a:r>
              <a:rPr lang="en-IN" sz="2000" dirty="0"/>
              <a:t>Performance goals, metrics, or standards that are tied to your larger business</a:t>
            </a:r>
          </a:p>
          <a:p>
            <a:r>
              <a:rPr lang="en-IN" sz="2000" dirty="0"/>
              <a:t>Goals.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F1454A-1C99-D412-8ADA-688CCA7C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527140"/>
            <a:ext cx="10972800" cy="4308872"/>
          </a:xfrm>
        </p:spPr>
        <p:txBody>
          <a:bodyPr/>
          <a:lstStyle/>
          <a:p>
            <a:r>
              <a:rPr lang="en-IN" dirty="0"/>
              <a:t>The end users for employee performance analysis may include:</a:t>
            </a:r>
          </a:p>
          <a:p>
            <a:r>
              <a:rPr lang="en-IN" dirty="0"/>
              <a:t>         1. </a:t>
            </a:r>
            <a:r>
              <a:rPr lang="en-IN" sz="2000" dirty="0"/>
              <a:t>Human resources department: </a:t>
            </a:r>
            <a:r>
              <a:rPr lang="en-IN" dirty="0"/>
              <a:t>HR professionals use employee performance analysis to identify</a:t>
            </a:r>
          </a:p>
          <a:p>
            <a:r>
              <a:rPr lang="en-IN" dirty="0"/>
              <a:t>Strengths and weaknesses in employee performance, plan training and development programs, and make decisions</a:t>
            </a:r>
          </a:p>
          <a:p>
            <a:r>
              <a:rPr lang="en-IN" dirty="0"/>
              <a:t>Related to promotions, rewards, and disciplinary actions.</a:t>
            </a:r>
          </a:p>
          <a:p>
            <a:r>
              <a:rPr lang="en-IN" dirty="0"/>
              <a:t>          2. </a:t>
            </a:r>
            <a:r>
              <a:rPr lang="en-IN" sz="2000" dirty="0"/>
              <a:t>Managers and supervisors:  </a:t>
            </a:r>
            <a:r>
              <a:rPr lang="en-IN" dirty="0"/>
              <a:t>Managers and supervisors use performance analysis to evaluate</a:t>
            </a:r>
          </a:p>
          <a:p>
            <a:r>
              <a:rPr lang="en-IN" dirty="0"/>
              <a:t>The performance of their team members, provide feedback and coaching, and set goals for improvement.</a:t>
            </a:r>
          </a:p>
          <a:p>
            <a:r>
              <a:rPr lang="en-IN" dirty="0"/>
              <a:t>          3. </a:t>
            </a:r>
            <a:r>
              <a:rPr lang="en-IN" sz="2000" dirty="0"/>
              <a:t>Executives and senior:  </a:t>
            </a:r>
            <a:r>
              <a:rPr lang="en-IN" dirty="0"/>
              <a:t>Executives and senior leaders use performance analysis to assess the overall performance of the organization and make strategic decisions related to resource allocation, budgeting and</a:t>
            </a:r>
          </a:p>
          <a:p>
            <a:r>
              <a:rPr lang="en-IN" dirty="0"/>
              <a:t>Workforce planning.</a:t>
            </a:r>
          </a:p>
          <a:p>
            <a:r>
              <a:rPr lang="en-IN" dirty="0"/>
              <a:t>           4. </a:t>
            </a:r>
            <a:r>
              <a:rPr lang="en-IN" sz="2000" dirty="0"/>
              <a:t>Employees themselves: </a:t>
            </a:r>
            <a:r>
              <a:rPr lang="en-IN" dirty="0"/>
              <a:t>Employees use performance analysis to receive feedback on their performance, set personal goals and track their own progress and improvement over time.</a:t>
            </a:r>
          </a:p>
          <a:p>
            <a:r>
              <a:rPr lang="en-IN" dirty="0"/>
              <a:t>            5. </a:t>
            </a:r>
            <a:r>
              <a:rPr lang="en-IN" sz="2000" dirty="0"/>
              <a:t>External stakeholders: </a:t>
            </a:r>
            <a:r>
              <a:rPr lang="en-IN" dirty="0"/>
              <a:t>External stakeholders, such as investors, customers, and partners, may also be </a:t>
            </a:r>
          </a:p>
          <a:p>
            <a:r>
              <a:rPr lang="en-IN" dirty="0"/>
              <a:t>Interested in employee performance analysis as it can provide insights into the organization’s overall effectiveness</a:t>
            </a:r>
          </a:p>
          <a:p>
            <a:r>
              <a:rPr lang="en-IN" dirty="0"/>
              <a:t>And competitiveness.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A27F6-3451-FC4C-FC5B-F393640E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0" y="1828800"/>
            <a:ext cx="6334125" cy="221599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Conditional formatting –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 –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Formula –performance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Pivot –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 – data visualization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CFF2-57A8-98F1-D17B-F63A5C3C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219200"/>
            <a:ext cx="11125200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Employee=-Kaggle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26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 id – </a:t>
            </a:r>
            <a:r>
              <a:rPr lang="en-IN" dirty="0" err="1"/>
              <a:t>num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 –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 – male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rating – </a:t>
            </a:r>
            <a:r>
              <a:rPr lang="en-IN" dirty="0" err="1"/>
              <a:t>num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82B42A-AB7B-AB7B-ABD0-E0B3BF78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43" y="1537175"/>
            <a:ext cx="10972800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Performance Level =IFS(Z8&gt;=5,”VERY HIGH”,Z8&gt;=4,”HIGH”,Z8&gt;=3,”MED”,</a:t>
            </a:r>
          </a:p>
          <a:p>
            <a:r>
              <a:rPr lang="en-IN" sz="2400" dirty="0"/>
              <a:t>TRUE,”LOW”)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</TotalTime>
  <Words>669</Words>
  <Application>Microsoft Office PowerPoint</Application>
  <PresentationFormat>Widescreen</PresentationFormat>
  <Paragraphs>116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lakshmi priya</cp:lastModifiedBy>
  <cp:revision>13</cp:revision>
  <dcterms:created xsi:type="dcterms:W3CDTF">2024-03-29T15:07:22Z</dcterms:created>
  <dcterms:modified xsi:type="dcterms:W3CDTF">2024-08-30T15:46:58Z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