
<file path=[Content_Types].xml><?xml version="1.0" encoding="utf-8"?>
<Types xmlns="http://schemas.openxmlformats.org/package/2006/content-types">
  <Default Extension="png" ContentType="image/png"/>
  <Default Extension="jpeg" ContentType="image/jpeg"/>
  <Default Extension="JPG" ContentType="image/.jp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5"/>
  </p:notesMasterIdLst>
  <p:sldIdLst>
    <p:sldId id="288" r:id="rId3"/>
    <p:sldId id="256" r:id="rId4"/>
    <p:sldId id="257" r:id="rId6"/>
    <p:sldId id="300" r:id="rId7"/>
    <p:sldId id="307" r:id="rId8"/>
    <p:sldId id="260" r:id="rId9"/>
    <p:sldId id="301" r:id="rId10"/>
    <p:sldId id="302" r:id="rId11"/>
    <p:sldId id="303" r:id="rId12"/>
    <p:sldId id="318" r:id="rId13"/>
    <p:sldId id="262" r:id="rId14"/>
    <p:sldId id="305" r:id="rId15"/>
    <p:sldId id="325" r:id="rId16"/>
    <p:sldId id="306" r:id="rId17"/>
    <p:sldId id="308" r:id="rId18"/>
    <p:sldId id="329" r:id="rId19"/>
    <p:sldId id="330" r:id="rId20"/>
    <p:sldId id="289" r:id="rId21"/>
  </p:sldIdLst>
  <p:sldSz cx="12192000" cy="6858000"/>
  <p:notesSz cx="6858000" cy="9144000"/>
  <p:embeddedFontLst>
    <p:embeddedFont>
      <p:font typeface="Amatic SC" panose="00000500000000000000"/>
      <p:regular r:id="rId25"/>
    </p:embeddedFont>
    <p:embeddedFont>
      <p:font typeface="Source Code Pro" panose="020B0309030403020204"/>
      <p:regular r:id="rId26"/>
    </p:embeddedFont>
    <p:embeddedFont>
      <p:font typeface="Montserrat"/>
      <p:italic r:id="rId27"/>
    </p:embeddedFont>
    <p:embeddedFont>
      <p:font typeface="Calibri" panose="020F0502020204030204"/>
      <p:regular r:id="rId28"/>
      <p:bold r:id="rId29"/>
      <p:italic r:id="rId30"/>
      <p:boldItalic r:id="rId31"/>
    </p:embeddedFont>
    <p:embeddedFont>
      <p:font typeface="Source Code Pro" panose="020B0309030403020204" charset="0"/>
      <p:regular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2" Type="http://schemas.openxmlformats.org/officeDocument/2006/relationships/font" Target="fonts/font8.fntdata"/><Relationship Id="rId31" Type="http://schemas.openxmlformats.org/officeDocument/2006/relationships/font" Target="fonts/font7.fntdata"/><Relationship Id="rId30" Type="http://schemas.openxmlformats.org/officeDocument/2006/relationships/font" Target="fonts/font6.fntdata"/><Relationship Id="rId3" Type="http://schemas.openxmlformats.org/officeDocument/2006/relationships/slide" Target="slides/slide1.xml"/><Relationship Id="rId29" Type="http://schemas.openxmlformats.org/officeDocument/2006/relationships/font" Target="fonts/font5.fntdata"/><Relationship Id="rId28" Type="http://schemas.openxmlformats.org/officeDocument/2006/relationships/font" Target="fonts/font4.fntdata"/><Relationship Id="rId27" Type="http://schemas.openxmlformats.org/officeDocument/2006/relationships/font" Target="fonts/font3.fntdata"/><Relationship Id="rId26" Type="http://schemas.openxmlformats.org/officeDocument/2006/relationships/font" Target="fonts/font2.fntdata"/><Relationship Id="rId25" Type="http://schemas.openxmlformats.org/officeDocument/2006/relationships/font" Target="fonts/font1.fntdata"/><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IN"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4" name="Shape 84"/>
        <p:cNvGrpSpPr/>
        <p:nvPr/>
      </p:nvGrpSpPr>
      <p:grpSpPr>
        <a:xfrm>
          <a:off x="0" y="0"/>
          <a:ext cx="0" cy="0"/>
          <a:chOff x="0" y="0"/>
          <a:chExt cx="0" cy="0"/>
        </a:xfrm>
      </p:grpSpPr>
      <p:sp>
        <p:nvSpPr>
          <p:cNvPr id="85" name="Google Shape;85;p1: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86" name="Google Shape;86;p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91" name="Shape 91"/>
        <p:cNvGrpSpPr/>
        <p:nvPr/>
      </p:nvGrpSpPr>
      <p:grpSpPr>
        <a:xfrm>
          <a:off x="0" y="0"/>
          <a:ext cx="0" cy="0"/>
          <a:chOff x="0" y="0"/>
          <a:chExt cx="0" cy="0"/>
        </a:xfrm>
      </p:grpSpPr>
      <p:sp>
        <p:nvSpPr>
          <p:cNvPr id="92" name="Google Shape;92;p2: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93" name="Google Shape;93;p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5" name="Shape 115"/>
        <p:cNvGrpSpPr/>
        <p:nvPr/>
      </p:nvGrpSpPr>
      <p:grpSpPr>
        <a:xfrm>
          <a:off x="0" y="0"/>
          <a:ext cx="0" cy="0"/>
          <a:chOff x="0" y="0"/>
          <a:chExt cx="0" cy="0"/>
        </a:xfrm>
      </p:grpSpPr>
      <p:sp>
        <p:nvSpPr>
          <p:cNvPr id="116" name="Google Shape;116;p6: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17" name="Google Shape;117;p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3" name="Shape 133"/>
        <p:cNvGrpSpPr/>
        <p:nvPr/>
      </p:nvGrpSpPr>
      <p:grpSpPr>
        <a:xfrm>
          <a:off x="0" y="0"/>
          <a:ext cx="0" cy="0"/>
          <a:chOff x="0" y="0"/>
          <a:chExt cx="0" cy="0"/>
        </a:xfrm>
      </p:grpSpPr>
      <p:sp>
        <p:nvSpPr>
          <p:cNvPr id="134" name="Google Shape;134;p8: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35" name="Google Shape;135;p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dk1"/>
        </a:solidFill>
        <a:effectLst/>
      </p:bgPr>
    </p:bg>
    <p:spTree>
      <p:nvGrpSpPr>
        <p:cNvPr id="13" name="Shape 13"/>
        <p:cNvGrpSpPr/>
        <p:nvPr/>
      </p:nvGrpSpPr>
      <p:grpSpPr>
        <a:xfrm>
          <a:off x="0" y="0"/>
          <a:ext cx="0" cy="0"/>
          <a:chOff x="0" y="0"/>
          <a:chExt cx="0" cy="0"/>
        </a:xfrm>
      </p:grpSpPr>
      <p:sp>
        <p:nvSpPr>
          <p:cNvPr id="14" name="Google Shape;14;p2"/>
          <p:cNvSpPr/>
          <p:nvPr/>
        </p:nvSpPr>
        <p:spPr>
          <a:xfrm>
            <a:off x="0" y="0"/>
            <a:ext cx="12192000" cy="45720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15" name="Google Shape;15;p2"/>
          <p:cNvSpPr txBox="1"/>
          <p:nvPr>
            <p:ph type="ctrTitle"/>
          </p:nvPr>
        </p:nvSpPr>
        <p:spPr>
          <a:xfrm>
            <a:off x="415600" y="522867"/>
            <a:ext cx="11360700" cy="3587100"/>
          </a:xfrm>
          <a:prstGeom prst="rect">
            <a:avLst/>
          </a:prstGeom>
        </p:spPr>
        <p:txBody>
          <a:bodyPr spcFirstLastPara="1" wrap="square" lIns="121900" tIns="121900" rIns="121900" bIns="121900" anchor="ctr" anchorCtr="0">
            <a:normAutofit/>
          </a:bodyPr>
          <a:lstStyle>
            <a:lvl1pPr lvl="0" algn="ctr">
              <a:spcBef>
                <a:spcPts val="0"/>
              </a:spcBef>
              <a:spcAft>
                <a:spcPts val="0"/>
              </a:spcAft>
              <a:buSzPts val="10700"/>
              <a:buNone/>
              <a:defRPr sz="10700"/>
            </a:lvl1pPr>
            <a:lvl2pPr lvl="1" algn="ctr">
              <a:spcBef>
                <a:spcPts val="0"/>
              </a:spcBef>
              <a:spcAft>
                <a:spcPts val="0"/>
              </a:spcAft>
              <a:buSzPts val="10700"/>
              <a:buNone/>
              <a:defRPr sz="10700"/>
            </a:lvl2pPr>
            <a:lvl3pPr lvl="2" algn="ctr">
              <a:spcBef>
                <a:spcPts val="0"/>
              </a:spcBef>
              <a:spcAft>
                <a:spcPts val="0"/>
              </a:spcAft>
              <a:buSzPts val="10700"/>
              <a:buNone/>
              <a:defRPr sz="10700"/>
            </a:lvl3pPr>
            <a:lvl4pPr lvl="3" algn="ctr">
              <a:spcBef>
                <a:spcPts val="0"/>
              </a:spcBef>
              <a:spcAft>
                <a:spcPts val="0"/>
              </a:spcAft>
              <a:buSzPts val="10700"/>
              <a:buNone/>
              <a:defRPr sz="10700"/>
            </a:lvl4pPr>
            <a:lvl5pPr lvl="4" algn="ctr">
              <a:spcBef>
                <a:spcPts val="0"/>
              </a:spcBef>
              <a:spcAft>
                <a:spcPts val="0"/>
              </a:spcAft>
              <a:buSzPts val="10700"/>
              <a:buNone/>
              <a:defRPr sz="10700"/>
            </a:lvl5pPr>
            <a:lvl6pPr lvl="5" algn="ctr">
              <a:spcBef>
                <a:spcPts val="0"/>
              </a:spcBef>
              <a:spcAft>
                <a:spcPts val="0"/>
              </a:spcAft>
              <a:buSzPts val="10700"/>
              <a:buNone/>
              <a:defRPr sz="10700"/>
            </a:lvl6pPr>
            <a:lvl7pPr lvl="6" algn="ctr">
              <a:spcBef>
                <a:spcPts val="0"/>
              </a:spcBef>
              <a:spcAft>
                <a:spcPts val="0"/>
              </a:spcAft>
              <a:buSzPts val="10700"/>
              <a:buNone/>
              <a:defRPr sz="10700"/>
            </a:lvl7pPr>
            <a:lvl8pPr lvl="7" algn="ctr">
              <a:spcBef>
                <a:spcPts val="0"/>
              </a:spcBef>
              <a:spcAft>
                <a:spcPts val="0"/>
              </a:spcAft>
              <a:buSzPts val="10700"/>
              <a:buNone/>
              <a:defRPr sz="10700"/>
            </a:lvl8pPr>
            <a:lvl9pPr lvl="8" algn="ctr">
              <a:spcBef>
                <a:spcPts val="0"/>
              </a:spcBef>
              <a:spcAft>
                <a:spcPts val="0"/>
              </a:spcAft>
              <a:buSzPts val="10700"/>
              <a:buNone/>
              <a:defRPr sz="10700"/>
            </a:lvl9pPr>
          </a:lstStyle>
          <a:p/>
        </p:txBody>
      </p:sp>
      <p:sp>
        <p:nvSpPr>
          <p:cNvPr id="16" name="Google Shape;16;p2"/>
          <p:cNvSpPr txBox="1"/>
          <p:nvPr>
            <p:ph type="subTitle" idx="1"/>
          </p:nvPr>
        </p:nvSpPr>
        <p:spPr>
          <a:xfrm>
            <a:off x="415600" y="5187200"/>
            <a:ext cx="11360700" cy="941700"/>
          </a:xfrm>
          <a:prstGeom prst="rect">
            <a:avLst/>
          </a:prstGeom>
        </p:spPr>
        <p:txBody>
          <a:bodyPr spcFirstLastPara="1" wrap="square" lIns="121900" tIns="121900" rIns="121900" bIns="121900" anchor="ctr" anchorCtr="0">
            <a:normAutofit/>
          </a:bodyPr>
          <a:lstStyle>
            <a:lvl1pPr lvl="0" algn="ctr">
              <a:lnSpc>
                <a:spcPct val="100000"/>
              </a:lnSpc>
              <a:spcBef>
                <a:spcPts val="0"/>
              </a:spcBef>
              <a:spcAft>
                <a:spcPts val="0"/>
              </a:spcAft>
              <a:buClr>
                <a:schemeClr val="accent1"/>
              </a:buClr>
              <a:buSzPts val="2800"/>
              <a:buNone/>
              <a:defRPr sz="2800" b="1">
                <a:solidFill>
                  <a:schemeClr val="accent1"/>
                </a:solidFill>
              </a:defRPr>
            </a:lvl1pPr>
            <a:lvl2pPr lvl="1" algn="ctr">
              <a:lnSpc>
                <a:spcPct val="100000"/>
              </a:lnSpc>
              <a:spcBef>
                <a:spcPts val="0"/>
              </a:spcBef>
              <a:spcAft>
                <a:spcPts val="0"/>
              </a:spcAft>
              <a:buClr>
                <a:schemeClr val="accent1"/>
              </a:buClr>
              <a:buSzPts val="2800"/>
              <a:buNone/>
              <a:defRPr sz="2800" b="1">
                <a:solidFill>
                  <a:schemeClr val="accent1"/>
                </a:solidFill>
              </a:defRPr>
            </a:lvl2pPr>
            <a:lvl3pPr lvl="2" algn="ctr">
              <a:lnSpc>
                <a:spcPct val="100000"/>
              </a:lnSpc>
              <a:spcBef>
                <a:spcPts val="0"/>
              </a:spcBef>
              <a:spcAft>
                <a:spcPts val="0"/>
              </a:spcAft>
              <a:buClr>
                <a:schemeClr val="accent1"/>
              </a:buClr>
              <a:buSzPts val="2800"/>
              <a:buNone/>
              <a:defRPr sz="2800" b="1">
                <a:solidFill>
                  <a:schemeClr val="accent1"/>
                </a:solidFill>
              </a:defRPr>
            </a:lvl3pPr>
            <a:lvl4pPr lvl="3" algn="ctr">
              <a:lnSpc>
                <a:spcPct val="100000"/>
              </a:lnSpc>
              <a:spcBef>
                <a:spcPts val="0"/>
              </a:spcBef>
              <a:spcAft>
                <a:spcPts val="0"/>
              </a:spcAft>
              <a:buClr>
                <a:schemeClr val="accent1"/>
              </a:buClr>
              <a:buSzPts val="2800"/>
              <a:buNone/>
              <a:defRPr sz="2800" b="1">
                <a:solidFill>
                  <a:schemeClr val="accent1"/>
                </a:solidFill>
              </a:defRPr>
            </a:lvl4pPr>
            <a:lvl5pPr lvl="4" algn="ctr">
              <a:lnSpc>
                <a:spcPct val="100000"/>
              </a:lnSpc>
              <a:spcBef>
                <a:spcPts val="0"/>
              </a:spcBef>
              <a:spcAft>
                <a:spcPts val="0"/>
              </a:spcAft>
              <a:buClr>
                <a:schemeClr val="accent1"/>
              </a:buClr>
              <a:buSzPts val="2800"/>
              <a:buNone/>
              <a:defRPr sz="2800" b="1">
                <a:solidFill>
                  <a:schemeClr val="accent1"/>
                </a:solidFill>
              </a:defRPr>
            </a:lvl5pPr>
            <a:lvl6pPr lvl="5" algn="ctr">
              <a:lnSpc>
                <a:spcPct val="100000"/>
              </a:lnSpc>
              <a:spcBef>
                <a:spcPts val="0"/>
              </a:spcBef>
              <a:spcAft>
                <a:spcPts val="0"/>
              </a:spcAft>
              <a:buClr>
                <a:schemeClr val="accent1"/>
              </a:buClr>
              <a:buSzPts val="2800"/>
              <a:buNone/>
              <a:defRPr sz="2800" b="1">
                <a:solidFill>
                  <a:schemeClr val="accent1"/>
                </a:solidFill>
              </a:defRPr>
            </a:lvl6pPr>
            <a:lvl7pPr lvl="6" algn="ctr">
              <a:lnSpc>
                <a:spcPct val="100000"/>
              </a:lnSpc>
              <a:spcBef>
                <a:spcPts val="0"/>
              </a:spcBef>
              <a:spcAft>
                <a:spcPts val="0"/>
              </a:spcAft>
              <a:buClr>
                <a:schemeClr val="accent1"/>
              </a:buClr>
              <a:buSzPts val="2800"/>
              <a:buNone/>
              <a:defRPr sz="2800" b="1">
                <a:solidFill>
                  <a:schemeClr val="accent1"/>
                </a:solidFill>
              </a:defRPr>
            </a:lvl7pPr>
            <a:lvl8pPr lvl="7" algn="ctr">
              <a:lnSpc>
                <a:spcPct val="100000"/>
              </a:lnSpc>
              <a:spcBef>
                <a:spcPts val="0"/>
              </a:spcBef>
              <a:spcAft>
                <a:spcPts val="0"/>
              </a:spcAft>
              <a:buClr>
                <a:schemeClr val="accent1"/>
              </a:buClr>
              <a:buSzPts val="2800"/>
              <a:buNone/>
              <a:defRPr sz="2800" b="1">
                <a:solidFill>
                  <a:schemeClr val="accent1"/>
                </a:solidFill>
              </a:defRPr>
            </a:lvl8pPr>
            <a:lvl9pPr lvl="8" algn="ctr">
              <a:lnSpc>
                <a:spcPct val="100000"/>
              </a:lnSpc>
              <a:spcBef>
                <a:spcPts val="0"/>
              </a:spcBef>
              <a:spcAft>
                <a:spcPts val="0"/>
              </a:spcAft>
              <a:buClr>
                <a:schemeClr val="accent1"/>
              </a:buClr>
              <a:buSzPts val="2800"/>
              <a:buNone/>
              <a:defRPr sz="2800" b="1">
                <a:solidFill>
                  <a:schemeClr val="accent1"/>
                </a:solidFill>
              </a:defRPr>
            </a:lvl9pPr>
          </a:lstStyle>
          <a:p/>
        </p:txBody>
      </p:sp>
      <p:sp>
        <p:nvSpPr>
          <p:cNvPr id="17" name="Google Shape;17;p2"/>
          <p:cNvSpPr txBox="1"/>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50" name="Shape 50"/>
        <p:cNvGrpSpPr/>
        <p:nvPr/>
      </p:nvGrpSpPr>
      <p:grpSpPr>
        <a:xfrm>
          <a:off x="0" y="0"/>
          <a:ext cx="0" cy="0"/>
          <a:chOff x="0" y="0"/>
          <a:chExt cx="0" cy="0"/>
        </a:xfrm>
      </p:grpSpPr>
      <p:sp>
        <p:nvSpPr>
          <p:cNvPr id="51" name="Google Shape;51;p11"/>
          <p:cNvSpPr txBox="1"/>
          <p:nvPr>
            <p:ph type="title" hasCustomPrompt="1"/>
          </p:nvPr>
        </p:nvSpPr>
        <p:spPr>
          <a:xfrm>
            <a:off x="415600" y="1653700"/>
            <a:ext cx="11360700" cy="2642400"/>
          </a:xfrm>
          <a:prstGeom prst="rect">
            <a:avLst/>
          </a:prstGeom>
        </p:spPr>
        <p:txBody>
          <a:bodyPr spcFirstLastPara="1" wrap="square" lIns="121900" tIns="121900" rIns="121900" bIns="121900" anchor="b" anchorCtr="0">
            <a:normAutofit/>
          </a:bodyPr>
          <a:lstStyle>
            <a:lvl1pPr lvl="0" algn="ctr">
              <a:spcBef>
                <a:spcPts val="0"/>
              </a:spcBef>
              <a:spcAft>
                <a:spcPts val="0"/>
              </a:spcAft>
              <a:buClr>
                <a:schemeClr val="lt1"/>
              </a:buClr>
              <a:buSzPts val="16000"/>
              <a:buNone/>
              <a:defRPr sz="16000">
                <a:solidFill>
                  <a:schemeClr val="lt1"/>
                </a:solidFill>
                <a:highlight>
                  <a:schemeClr val="accent1"/>
                </a:highlight>
              </a:defRPr>
            </a:lvl1pPr>
            <a:lvl2pPr lvl="1" algn="ctr">
              <a:spcBef>
                <a:spcPts val="0"/>
              </a:spcBef>
              <a:spcAft>
                <a:spcPts val="0"/>
              </a:spcAft>
              <a:buClr>
                <a:schemeClr val="lt1"/>
              </a:buClr>
              <a:buSzPts val="16000"/>
              <a:buNone/>
              <a:defRPr sz="16000">
                <a:solidFill>
                  <a:schemeClr val="lt1"/>
                </a:solidFill>
                <a:highlight>
                  <a:schemeClr val="accent1"/>
                </a:highlight>
              </a:defRPr>
            </a:lvl2pPr>
            <a:lvl3pPr lvl="2" algn="ctr">
              <a:spcBef>
                <a:spcPts val="0"/>
              </a:spcBef>
              <a:spcAft>
                <a:spcPts val="0"/>
              </a:spcAft>
              <a:buClr>
                <a:schemeClr val="lt1"/>
              </a:buClr>
              <a:buSzPts val="16000"/>
              <a:buNone/>
              <a:defRPr sz="16000">
                <a:solidFill>
                  <a:schemeClr val="lt1"/>
                </a:solidFill>
                <a:highlight>
                  <a:schemeClr val="accent1"/>
                </a:highlight>
              </a:defRPr>
            </a:lvl3pPr>
            <a:lvl4pPr lvl="3" algn="ctr">
              <a:spcBef>
                <a:spcPts val="0"/>
              </a:spcBef>
              <a:spcAft>
                <a:spcPts val="0"/>
              </a:spcAft>
              <a:buClr>
                <a:schemeClr val="lt1"/>
              </a:buClr>
              <a:buSzPts val="16000"/>
              <a:buNone/>
              <a:defRPr sz="16000">
                <a:solidFill>
                  <a:schemeClr val="lt1"/>
                </a:solidFill>
                <a:highlight>
                  <a:schemeClr val="accent1"/>
                </a:highlight>
              </a:defRPr>
            </a:lvl4pPr>
            <a:lvl5pPr lvl="4" algn="ctr">
              <a:spcBef>
                <a:spcPts val="0"/>
              </a:spcBef>
              <a:spcAft>
                <a:spcPts val="0"/>
              </a:spcAft>
              <a:buClr>
                <a:schemeClr val="lt1"/>
              </a:buClr>
              <a:buSzPts val="16000"/>
              <a:buNone/>
              <a:defRPr sz="16000">
                <a:solidFill>
                  <a:schemeClr val="lt1"/>
                </a:solidFill>
                <a:highlight>
                  <a:schemeClr val="accent1"/>
                </a:highlight>
              </a:defRPr>
            </a:lvl5pPr>
            <a:lvl6pPr lvl="5" algn="ctr">
              <a:spcBef>
                <a:spcPts val="0"/>
              </a:spcBef>
              <a:spcAft>
                <a:spcPts val="0"/>
              </a:spcAft>
              <a:buClr>
                <a:schemeClr val="lt1"/>
              </a:buClr>
              <a:buSzPts val="16000"/>
              <a:buNone/>
              <a:defRPr sz="16000">
                <a:solidFill>
                  <a:schemeClr val="lt1"/>
                </a:solidFill>
                <a:highlight>
                  <a:schemeClr val="accent1"/>
                </a:highlight>
              </a:defRPr>
            </a:lvl6pPr>
            <a:lvl7pPr lvl="6" algn="ctr">
              <a:spcBef>
                <a:spcPts val="0"/>
              </a:spcBef>
              <a:spcAft>
                <a:spcPts val="0"/>
              </a:spcAft>
              <a:buClr>
                <a:schemeClr val="lt1"/>
              </a:buClr>
              <a:buSzPts val="16000"/>
              <a:buNone/>
              <a:defRPr sz="16000">
                <a:solidFill>
                  <a:schemeClr val="lt1"/>
                </a:solidFill>
                <a:highlight>
                  <a:schemeClr val="accent1"/>
                </a:highlight>
              </a:defRPr>
            </a:lvl7pPr>
            <a:lvl8pPr lvl="7" algn="ctr">
              <a:spcBef>
                <a:spcPts val="0"/>
              </a:spcBef>
              <a:spcAft>
                <a:spcPts val="0"/>
              </a:spcAft>
              <a:buClr>
                <a:schemeClr val="lt1"/>
              </a:buClr>
              <a:buSzPts val="16000"/>
              <a:buNone/>
              <a:defRPr sz="16000">
                <a:solidFill>
                  <a:schemeClr val="lt1"/>
                </a:solidFill>
                <a:highlight>
                  <a:schemeClr val="accent1"/>
                </a:highlight>
              </a:defRPr>
            </a:lvl8pPr>
            <a:lvl9pPr lvl="8" algn="ctr">
              <a:spcBef>
                <a:spcPts val="0"/>
              </a:spcBef>
              <a:spcAft>
                <a:spcPts val="0"/>
              </a:spcAft>
              <a:buClr>
                <a:schemeClr val="lt1"/>
              </a:buClr>
              <a:buSzPts val="16000"/>
              <a:buNone/>
              <a:defRPr sz="16000">
                <a:solidFill>
                  <a:schemeClr val="lt1"/>
                </a:solidFill>
                <a:highlight>
                  <a:schemeClr val="accent1"/>
                </a:highlight>
              </a:defRPr>
            </a:lvl9pPr>
          </a:lstStyle>
          <a:p>
            <a:r>
              <a:t>xx%</a:t>
            </a:r>
          </a:p>
        </p:txBody>
      </p:sp>
      <p:sp>
        <p:nvSpPr>
          <p:cNvPr id="52" name="Google Shape;52;p11"/>
          <p:cNvSpPr txBox="1"/>
          <p:nvPr>
            <p:ph type="body" idx="1"/>
          </p:nvPr>
        </p:nvSpPr>
        <p:spPr>
          <a:xfrm>
            <a:off x="415600" y="4406167"/>
            <a:ext cx="11360700" cy="1734300"/>
          </a:xfrm>
          <a:prstGeom prst="rect">
            <a:avLst/>
          </a:prstGeom>
        </p:spPr>
        <p:txBody>
          <a:bodyPr spcFirstLastPara="1" wrap="square" lIns="121900" tIns="121900" rIns="121900" bIns="121900" anchor="t" anchorCtr="0">
            <a:normAutofit/>
          </a:bodyPr>
          <a:lstStyle>
            <a:lvl1pPr marL="457200" lvl="0" indent="-381000" algn="ctr">
              <a:spcBef>
                <a:spcPts val="0"/>
              </a:spcBef>
              <a:spcAft>
                <a:spcPts val="0"/>
              </a:spcAft>
              <a:buClr>
                <a:schemeClr val="accent1"/>
              </a:buClr>
              <a:buSzPts val="2400"/>
              <a:buChar char="●"/>
              <a:defRPr>
                <a:solidFill>
                  <a:schemeClr val="accent1"/>
                </a:solidFill>
                <a:highlight>
                  <a:schemeClr val="dk1"/>
                </a:highlight>
              </a:defRPr>
            </a:lvl1pPr>
            <a:lvl2pPr marL="914400" lvl="1" indent="-349250" algn="ctr">
              <a:spcBef>
                <a:spcPts val="0"/>
              </a:spcBef>
              <a:spcAft>
                <a:spcPts val="0"/>
              </a:spcAft>
              <a:buClr>
                <a:schemeClr val="accent1"/>
              </a:buClr>
              <a:buSzPts val="1900"/>
              <a:buChar char="○"/>
              <a:defRPr>
                <a:solidFill>
                  <a:schemeClr val="accent1"/>
                </a:solidFill>
                <a:highlight>
                  <a:schemeClr val="dk1"/>
                </a:highlight>
              </a:defRPr>
            </a:lvl2pPr>
            <a:lvl3pPr marL="1371600" lvl="2" indent="-349250" algn="ctr">
              <a:spcBef>
                <a:spcPts val="0"/>
              </a:spcBef>
              <a:spcAft>
                <a:spcPts val="0"/>
              </a:spcAft>
              <a:buClr>
                <a:schemeClr val="accent1"/>
              </a:buClr>
              <a:buSzPts val="1900"/>
              <a:buChar char="■"/>
              <a:defRPr>
                <a:solidFill>
                  <a:schemeClr val="accent1"/>
                </a:solidFill>
                <a:highlight>
                  <a:schemeClr val="dk1"/>
                </a:highlight>
              </a:defRPr>
            </a:lvl3pPr>
            <a:lvl4pPr marL="1828800" lvl="3" indent="-349250" algn="ctr">
              <a:spcBef>
                <a:spcPts val="0"/>
              </a:spcBef>
              <a:spcAft>
                <a:spcPts val="0"/>
              </a:spcAft>
              <a:buClr>
                <a:schemeClr val="accent1"/>
              </a:buClr>
              <a:buSzPts val="1900"/>
              <a:buChar char="●"/>
              <a:defRPr>
                <a:solidFill>
                  <a:schemeClr val="accent1"/>
                </a:solidFill>
                <a:highlight>
                  <a:schemeClr val="dk1"/>
                </a:highlight>
              </a:defRPr>
            </a:lvl4pPr>
            <a:lvl5pPr marL="2286000" lvl="4" indent="-349250" algn="ctr">
              <a:spcBef>
                <a:spcPts val="0"/>
              </a:spcBef>
              <a:spcAft>
                <a:spcPts val="0"/>
              </a:spcAft>
              <a:buClr>
                <a:schemeClr val="accent1"/>
              </a:buClr>
              <a:buSzPts val="1900"/>
              <a:buChar char="○"/>
              <a:defRPr>
                <a:solidFill>
                  <a:schemeClr val="accent1"/>
                </a:solidFill>
                <a:highlight>
                  <a:schemeClr val="dk1"/>
                </a:highlight>
              </a:defRPr>
            </a:lvl5pPr>
            <a:lvl6pPr marL="2743200" lvl="5" indent="-349250" algn="ctr">
              <a:spcBef>
                <a:spcPts val="0"/>
              </a:spcBef>
              <a:spcAft>
                <a:spcPts val="0"/>
              </a:spcAft>
              <a:buClr>
                <a:schemeClr val="accent1"/>
              </a:buClr>
              <a:buSzPts val="1900"/>
              <a:buChar char="■"/>
              <a:defRPr>
                <a:solidFill>
                  <a:schemeClr val="accent1"/>
                </a:solidFill>
                <a:highlight>
                  <a:schemeClr val="dk1"/>
                </a:highlight>
              </a:defRPr>
            </a:lvl6pPr>
            <a:lvl7pPr marL="3200400" lvl="6" indent="-349250" algn="ctr">
              <a:spcBef>
                <a:spcPts val="0"/>
              </a:spcBef>
              <a:spcAft>
                <a:spcPts val="0"/>
              </a:spcAft>
              <a:buClr>
                <a:schemeClr val="accent1"/>
              </a:buClr>
              <a:buSzPts val="1900"/>
              <a:buChar char="●"/>
              <a:defRPr>
                <a:solidFill>
                  <a:schemeClr val="accent1"/>
                </a:solidFill>
                <a:highlight>
                  <a:schemeClr val="dk1"/>
                </a:highlight>
              </a:defRPr>
            </a:lvl7pPr>
            <a:lvl8pPr marL="3657600" lvl="7" indent="-349250" algn="ctr">
              <a:spcBef>
                <a:spcPts val="0"/>
              </a:spcBef>
              <a:spcAft>
                <a:spcPts val="0"/>
              </a:spcAft>
              <a:buClr>
                <a:schemeClr val="accent1"/>
              </a:buClr>
              <a:buSzPts val="1900"/>
              <a:buChar char="○"/>
              <a:defRPr>
                <a:solidFill>
                  <a:schemeClr val="accent1"/>
                </a:solidFill>
                <a:highlight>
                  <a:schemeClr val="dk1"/>
                </a:highlight>
              </a:defRPr>
            </a:lvl8pPr>
            <a:lvl9pPr marL="4114800" lvl="8" indent="-349250" algn="ctr">
              <a:spcBef>
                <a:spcPts val="0"/>
              </a:spcBef>
              <a:spcAft>
                <a:spcPts val="0"/>
              </a:spcAft>
              <a:buClr>
                <a:schemeClr val="accent1"/>
              </a:buClr>
              <a:buSzPts val="1900"/>
              <a:buChar char="■"/>
              <a:defRPr>
                <a:solidFill>
                  <a:schemeClr val="accent1"/>
                </a:solidFill>
                <a:highlight>
                  <a:schemeClr val="dk1"/>
                </a:highlight>
              </a:defRPr>
            </a:lvl9pPr>
          </a:lstStyle>
          <a:p/>
        </p:txBody>
      </p:sp>
      <p:sp>
        <p:nvSpPr>
          <p:cNvPr id="53" name="Google Shape;53;p11"/>
          <p:cNvSpPr txBox="1"/>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54" name="Shape 54"/>
        <p:cNvGrpSpPr/>
        <p:nvPr/>
      </p:nvGrpSpPr>
      <p:grpSpPr>
        <a:xfrm>
          <a:off x="0" y="0"/>
          <a:ext cx="0" cy="0"/>
          <a:chOff x="0" y="0"/>
          <a:chExt cx="0" cy="0"/>
        </a:xfrm>
      </p:grpSpPr>
      <p:sp>
        <p:nvSpPr>
          <p:cNvPr id="55" name="Google Shape;55;p12"/>
          <p:cNvSpPr txBox="1"/>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56" name="Shape 56"/>
        <p:cNvGrpSpPr/>
        <p:nvPr/>
      </p:nvGrpSpPr>
      <p:grpSpPr>
        <a:xfrm>
          <a:off x="0" y="0"/>
          <a:ext cx="0" cy="0"/>
          <a:chOff x="0" y="0"/>
          <a:chExt cx="0" cy="0"/>
        </a:xfrm>
      </p:grpSpPr>
      <p:sp>
        <p:nvSpPr>
          <p:cNvPr id="57" name="Google Shape;57;p13"/>
          <p:cNvSpPr txBox="1"/>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
        <p:nvSpPr>
          <p:cNvPr id="58" name="Google Shape;58;p13"/>
          <p:cNvSpPr txBox="1"/>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p:txBody>
      </p:sp>
      <p:sp>
        <p:nvSpPr>
          <p:cNvPr id="59" name="Google Shape;59;p13"/>
          <p:cNvSpPr txBox="1"/>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
        <p:nvSpPr>
          <p:cNvPr id="60" name="Google Shape;60;p13"/>
          <p:cNvSpPr txBox="1"/>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
        <p:nvSpPr>
          <p:cNvPr id="61" name="Google Shape;61;p13"/>
          <p:cNvSpPr txBox="1"/>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l"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Montserrat"/>
                <a:ea typeface="Montserrat"/>
                <a:cs typeface="Montserrat"/>
                <a:sym typeface="Montserrat"/>
              </a:defRPr>
            </a:lvl1pPr>
            <a:lvl2pPr marL="0" marR="0" lvl="1" indent="0" algn="l"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Montserrat"/>
                <a:ea typeface="Montserrat"/>
                <a:cs typeface="Montserrat"/>
                <a:sym typeface="Montserrat"/>
              </a:defRPr>
            </a:lvl2pPr>
            <a:lvl3pPr marL="0" marR="0" lvl="2" indent="0" algn="l"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Montserrat"/>
                <a:ea typeface="Montserrat"/>
                <a:cs typeface="Montserrat"/>
                <a:sym typeface="Montserrat"/>
              </a:defRPr>
            </a:lvl3pPr>
            <a:lvl4pPr marL="0" marR="0" lvl="3" indent="0" algn="l"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Montserrat"/>
                <a:ea typeface="Montserrat"/>
                <a:cs typeface="Montserrat"/>
                <a:sym typeface="Montserrat"/>
              </a:defRPr>
            </a:lvl4pPr>
            <a:lvl5pPr marL="0" marR="0" lvl="4" indent="0" algn="l"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Montserrat"/>
                <a:ea typeface="Montserrat"/>
                <a:cs typeface="Montserrat"/>
                <a:sym typeface="Montserrat"/>
              </a:defRPr>
            </a:lvl5pPr>
            <a:lvl6pPr marL="0" marR="0" lvl="5" indent="0" algn="l"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Montserrat"/>
                <a:ea typeface="Montserrat"/>
                <a:cs typeface="Montserrat"/>
                <a:sym typeface="Montserrat"/>
              </a:defRPr>
            </a:lvl6pPr>
            <a:lvl7pPr marL="0" marR="0" lvl="6" indent="0" algn="l"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Montserrat"/>
                <a:ea typeface="Montserrat"/>
                <a:cs typeface="Montserrat"/>
                <a:sym typeface="Montserrat"/>
              </a:defRPr>
            </a:lvl7pPr>
            <a:lvl8pPr marL="0" marR="0" lvl="7" indent="0" algn="l"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Montserrat"/>
                <a:ea typeface="Montserrat"/>
                <a:cs typeface="Montserrat"/>
                <a:sym typeface="Montserrat"/>
              </a:defRPr>
            </a:lvl8pPr>
            <a:lvl9pPr marL="0" marR="0" lvl="8" indent="0" algn="l"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62" name="Shape 62"/>
        <p:cNvGrpSpPr/>
        <p:nvPr/>
      </p:nvGrpSpPr>
      <p:grpSpPr>
        <a:xfrm>
          <a:off x="0" y="0"/>
          <a:ext cx="0" cy="0"/>
          <a:chOff x="0" y="0"/>
          <a:chExt cx="0" cy="0"/>
        </a:xfrm>
      </p:grpSpPr>
      <p:sp>
        <p:nvSpPr>
          <p:cNvPr id="63" name="Google Shape;63;p14"/>
          <p:cNvSpPr txBox="1"/>
          <p:nvPr>
            <p:ph type="title"/>
          </p:nvPr>
        </p:nvSpPr>
        <p:spPr>
          <a:xfrm>
            <a:off x="839788" y="457200"/>
            <a:ext cx="3932100" cy="1600200"/>
          </a:xfrm>
          <a:prstGeom prst="rect">
            <a:avLst/>
          </a:prstGeom>
          <a:noFill/>
          <a:ln>
            <a:noFill/>
          </a:ln>
        </p:spPr>
        <p:txBody>
          <a:bodyPr spcFirstLastPara="1" wrap="square" lIns="91425" tIns="45700" rIns="91425" bIns="45700" anchor="b" anchorCtr="0">
            <a:normAutofit/>
          </a:bodyPr>
          <a:lstStyle>
            <a:lvl1pPr lvl="0" algn="l" rtl="0">
              <a:lnSpc>
                <a:spcPct val="90000"/>
              </a:lnSpc>
              <a:spcBef>
                <a:spcPts val="0"/>
              </a:spcBef>
              <a:spcAft>
                <a:spcPts val="0"/>
              </a:spcAft>
              <a:buClr>
                <a:schemeClr val="dk1"/>
              </a:buClr>
              <a:buSzPts val="3200"/>
              <a:buFont typeface="Montserrat"/>
              <a:buNone/>
              <a:defRPr sz="32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
        <p:nvSpPr>
          <p:cNvPr id="64" name="Google Shape;64;p14"/>
          <p:cNvSpPr/>
          <p:nvPr>
            <p:ph type="pic" idx="2"/>
          </p:nvPr>
        </p:nvSpPr>
        <p:spPr>
          <a:xfrm>
            <a:off x="5183188" y="987425"/>
            <a:ext cx="6172200" cy="4873500"/>
          </a:xfrm>
          <a:prstGeom prst="rect">
            <a:avLst/>
          </a:prstGeom>
          <a:noFill/>
          <a:ln>
            <a:noFill/>
          </a:ln>
        </p:spPr>
      </p:sp>
      <p:sp>
        <p:nvSpPr>
          <p:cNvPr id="65" name="Google Shape;65;p14"/>
          <p:cNvSpPr txBox="1"/>
          <p:nvPr>
            <p:ph type="body" idx="1"/>
          </p:nvPr>
        </p:nvSpPr>
        <p:spPr>
          <a:xfrm>
            <a:off x="839788" y="2057400"/>
            <a:ext cx="3932100" cy="3811500"/>
          </a:xfrm>
          <a:prstGeom prst="rect">
            <a:avLst/>
          </a:prstGeom>
          <a:noFill/>
          <a:ln>
            <a:noFill/>
          </a:ln>
        </p:spPr>
        <p:txBody>
          <a:bodyPr spcFirstLastPara="1" wrap="square" lIns="91425" tIns="45700" rIns="91425" bIns="45700" anchor="t" anchorCtr="0">
            <a:normAutofit/>
          </a:bodyPr>
          <a:lstStyle>
            <a:lvl1pPr marL="457200" lvl="0" indent="-228600" algn="l" rtl="0">
              <a:lnSpc>
                <a:spcPct val="90000"/>
              </a:lnSpc>
              <a:spcBef>
                <a:spcPts val="1000"/>
              </a:spcBef>
              <a:spcAft>
                <a:spcPts val="0"/>
              </a:spcAft>
              <a:buClr>
                <a:schemeClr val="dk1"/>
              </a:buClr>
              <a:buSzPts val="1600"/>
              <a:buNone/>
              <a:defRPr sz="1600"/>
            </a:lvl1pPr>
            <a:lvl2pPr marL="914400" lvl="1" indent="-228600" algn="l" rtl="0">
              <a:lnSpc>
                <a:spcPct val="90000"/>
              </a:lnSpc>
              <a:spcBef>
                <a:spcPts val="500"/>
              </a:spcBef>
              <a:spcAft>
                <a:spcPts val="0"/>
              </a:spcAft>
              <a:buClr>
                <a:schemeClr val="dk1"/>
              </a:buClr>
              <a:buSzPts val="1400"/>
              <a:buNone/>
              <a:defRPr sz="1400"/>
            </a:lvl2pPr>
            <a:lvl3pPr marL="1371600" lvl="2" indent="-228600" algn="l" rtl="0">
              <a:lnSpc>
                <a:spcPct val="90000"/>
              </a:lnSpc>
              <a:spcBef>
                <a:spcPts val="500"/>
              </a:spcBef>
              <a:spcAft>
                <a:spcPts val="0"/>
              </a:spcAft>
              <a:buClr>
                <a:schemeClr val="dk1"/>
              </a:buClr>
              <a:buSzPts val="1200"/>
              <a:buNone/>
              <a:defRPr sz="1200"/>
            </a:lvl3pPr>
            <a:lvl4pPr marL="1828800" lvl="3" indent="-228600" algn="l" rtl="0">
              <a:lnSpc>
                <a:spcPct val="90000"/>
              </a:lnSpc>
              <a:spcBef>
                <a:spcPts val="500"/>
              </a:spcBef>
              <a:spcAft>
                <a:spcPts val="0"/>
              </a:spcAft>
              <a:buClr>
                <a:schemeClr val="dk1"/>
              </a:buClr>
              <a:buSzPts val="1000"/>
              <a:buNone/>
              <a:defRPr sz="1000"/>
            </a:lvl4pPr>
            <a:lvl5pPr marL="2286000" lvl="4" indent="-228600" algn="l" rtl="0">
              <a:lnSpc>
                <a:spcPct val="90000"/>
              </a:lnSpc>
              <a:spcBef>
                <a:spcPts val="500"/>
              </a:spcBef>
              <a:spcAft>
                <a:spcPts val="0"/>
              </a:spcAft>
              <a:buClr>
                <a:schemeClr val="dk1"/>
              </a:buClr>
              <a:buSzPts val="1000"/>
              <a:buNone/>
              <a:defRPr sz="1000"/>
            </a:lvl5pPr>
            <a:lvl6pPr marL="2743200" lvl="5" indent="-228600" algn="l" rtl="0">
              <a:lnSpc>
                <a:spcPct val="90000"/>
              </a:lnSpc>
              <a:spcBef>
                <a:spcPts val="500"/>
              </a:spcBef>
              <a:spcAft>
                <a:spcPts val="0"/>
              </a:spcAft>
              <a:buClr>
                <a:schemeClr val="dk1"/>
              </a:buClr>
              <a:buSzPts val="1000"/>
              <a:buNone/>
              <a:defRPr sz="1000"/>
            </a:lvl6pPr>
            <a:lvl7pPr marL="3200400" lvl="6" indent="-228600" algn="l" rtl="0">
              <a:lnSpc>
                <a:spcPct val="90000"/>
              </a:lnSpc>
              <a:spcBef>
                <a:spcPts val="500"/>
              </a:spcBef>
              <a:spcAft>
                <a:spcPts val="0"/>
              </a:spcAft>
              <a:buClr>
                <a:schemeClr val="dk1"/>
              </a:buClr>
              <a:buSzPts val="1000"/>
              <a:buNone/>
              <a:defRPr sz="1000"/>
            </a:lvl7pPr>
            <a:lvl8pPr marL="3657600" lvl="7" indent="-228600" algn="l" rtl="0">
              <a:lnSpc>
                <a:spcPct val="90000"/>
              </a:lnSpc>
              <a:spcBef>
                <a:spcPts val="500"/>
              </a:spcBef>
              <a:spcAft>
                <a:spcPts val="0"/>
              </a:spcAft>
              <a:buClr>
                <a:schemeClr val="dk1"/>
              </a:buClr>
              <a:buSzPts val="1000"/>
              <a:buNone/>
              <a:defRPr sz="1000"/>
            </a:lvl8pPr>
            <a:lvl9pPr marL="4114800" lvl="8" indent="-228600" algn="l" rtl="0">
              <a:lnSpc>
                <a:spcPct val="90000"/>
              </a:lnSpc>
              <a:spcBef>
                <a:spcPts val="500"/>
              </a:spcBef>
              <a:spcAft>
                <a:spcPts val="0"/>
              </a:spcAft>
              <a:buClr>
                <a:schemeClr val="dk1"/>
              </a:buClr>
              <a:buSzPts val="1000"/>
              <a:buNone/>
              <a:defRPr sz="1000"/>
            </a:lvl9pPr>
          </a:lstStyle>
          <a:p/>
        </p:txBody>
      </p:sp>
      <p:sp>
        <p:nvSpPr>
          <p:cNvPr id="66" name="Google Shape;66;p14"/>
          <p:cNvSpPr txBox="1"/>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
        <p:nvSpPr>
          <p:cNvPr id="67" name="Google Shape;67;p14"/>
          <p:cNvSpPr txBox="1"/>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
        <p:nvSpPr>
          <p:cNvPr id="68" name="Google Shape;68;p14"/>
          <p:cNvSpPr txBox="1"/>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l"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Montserrat"/>
                <a:ea typeface="Montserrat"/>
                <a:cs typeface="Montserrat"/>
                <a:sym typeface="Montserrat"/>
              </a:defRPr>
            </a:lvl1pPr>
            <a:lvl2pPr marL="0" marR="0" lvl="1" indent="0" algn="l"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Montserrat"/>
                <a:ea typeface="Montserrat"/>
                <a:cs typeface="Montserrat"/>
                <a:sym typeface="Montserrat"/>
              </a:defRPr>
            </a:lvl2pPr>
            <a:lvl3pPr marL="0" marR="0" lvl="2" indent="0" algn="l"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Montserrat"/>
                <a:ea typeface="Montserrat"/>
                <a:cs typeface="Montserrat"/>
                <a:sym typeface="Montserrat"/>
              </a:defRPr>
            </a:lvl3pPr>
            <a:lvl4pPr marL="0" marR="0" lvl="3" indent="0" algn="l"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Montserrat"/>
                <a:ea typeface="Montserrat"/>
                <a:cs typeface="Montserrat"/>
                <a:sym typeface="Montserrat"/>
              </a:defRPr>
            </a:lvl4pPr>
            <a:lvl5pPr marL="0" marR="0" lvl="4" indent="0" algn="l"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Montserrat"/>
                <a:ea typeface="Montserrat"/>
                <a:cs typeface="Montserrat"/>
                <a:sym typeface="Montserrat"/>
              </a:defRPr>
            </a:lvl5pPr>
            <a:lvl6pPr marL="0" marR="0" lvl="5" indent="0" algn="l"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Montserrat"/>
                <a:ea typeface="Montserrat"/>
                <a:cs typeface="Montserrat"/>
                <a:sym typeface="Montserrat"/>
              </a:defRPr>
            </a:lvl6pPr>
            <a:lvl7pPr marL="0" marR="0" lvl="6" indent="0" algn="l"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Montserrat"/>
                <a:ea typeface="Montserrat"/>
                <a:cs typeface="Montserrat"/>
                <a:sym typeface="Montserrat"/>
              </a:defRPr>
            </a:lvl7pPr>
            <a:lvl8pPr marL="0" marR="0" lvl="7" indent="0" algn="l"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Montserrat"/>
                <a:ea typeface="Montserrat"/>
                <a:cs typeface="Montserrat"/>
                <a:sym typeface="Montserrat"/>
              </a:defRPr>
            </a:lvl8pPr>
            <a:lvl9pPr marL="0" marR="0" lvl="8" indent="0" algn="l"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69" name="Shape 69"/>
        <p:cNvGrpSpPr/>
        <p:nvPr/>
      </p:nvGrpSpPr>
      <p:grpSpPr>
        <a:xfrm>
          <a:off x="0" y="0"/>
          <a:ext cx="0" cy="0"/>
          <a:chOff x="0" y="0"/>
          <a:chExt cx="0" cy="0"/>
        </a:xfrm>
      </p:grpSpPr>
      <p:sp>
        <p:nvSpPr>
          <p:cNvPr id="70" name="Google Shape;70;p15"/>
          <p:cNvSpPr txBox="1"/>
          <p:nvPr>
            <p:ph type="title"/>
          </p:nvPr>
        </p:nvSpPr>
        <p:spPr>
          <a:xfrm>
            <a:off x="839788" y="365125"/>
            <a:ext cx="105156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
        <p:nvSpPr>
          <p:cNvPr id="71" name="Google Shape;71;p15"/>
          <p:cNvSpPr txBox="1"/>
          <p:nvPr>
            <p:ph type="body" idx="1"/>
          </p:nvPr>
        </p:nvSpPr>
        <p:spPr>
          <a:xfrm>
            <a:off x="839788" y="1681163"/>
            <a:ext cx="5157900" cy="823800"/>
          </a:xfrm>
          <a:prstGeom prst="rect">
            <a:avLst/>
          </a:prstGeom>
          <a:noFill/>
          <a:ln>
            <a:noFill/>
          </a:ln>
        </p:spPr>
        <p:txBody>
          <a:bodyPr spcFirstLastPara="1" wrap="square" lIns="91425" tIns="45700" rIns="91425" bIns="45700" anchor="b" anchorCtr="0">
            <a:normAutofit/>
          </a:bodyPr>
          <a:lstStyle>
            <a:lvl1pPr marL="457200" lvl="0" indent="-228600" algn="l" rtl="0">
              <a:lnSpc>
                <a:spcPct val="90000"/>
              </a:lnSpc>
              <a:spcBef>
                <a:spcPts val="1000"/>
              </a:spcBef>
              <a:spcAft>
                <a:spcPts val="0"/>
              </a:spcAft>
              <a:buClr>
                <a:schemeClr val="dk1"/>
              </a:buClr>
              <a:buSzPts val="2400"/>
              <a:buNone/>
              <a:defRPr sz="2400" b="1"/>
            </a:lvl1pPr>
            <a:lvl2pPr marL="914400" lvl="1" indent="-228600" algn="l" rtl="0">
              <a:lnSpc>
                <a:spcPct val="90000"/>
              </a:lnSpc>
              <a:spcBef>
                <a:spcPts val="500"/>
              </a:spcBef>
              <a:spcAft>
                <a:spcPts val="0"/>
              </a:spcAft>
              <a:buClr>
                <a:schemeClr val="dk1"/>
              </a:buClr>
              <a:buSzPts val="2000"/>
              <a:buNone/>
              <a:defRPr sz="2000" b="1"/>
            </a:lvl2pPr>
            <a:lvl3pPr marL="1371600" lvl="2" indent="-228600" algn="l" rtl="0">
              <a:lnSpc>
                <a:spcPct val="90000"/>
              </a:lnSpc>
              <a:spcBef>
                <a:spcPts val="500"/>
              </a:spcBef>
              <a:spcAft>
                <a:spcPts val="0"/>
              </a:spcAft>
              <a:buClr>
                <a:schemeClr val="dk1"/>
              </a:buClr>
              <a:buSzPts val="1800"/>
              <a:buNone/>
              <a:defRPr sz="1800" b="1"/>
            </a:lvl3pPr>
            <a:lvl4pPr marL="1828800" lvl="3" indent="-228600" algn="l" rtl="0">
              <a:lnSpc>
                <a:spcPct val="90000"/>
              </a:lnSpc>
              <a:spcBef>
                <a:spcPts val="500"/>
              </a:spcBef>
              <a:spcAft>
                <a:spcPts val="0"/>
              </a:spcAft>
              <a:buClr>
                <a:schemeClr val="dk1"/>
              </a:buClr>
              <a:buSzPts val="1600"/>
              <a:buNone/>
              <a:defRPr sz="1600" b="1"/>
            </a:lvl4pPr>
            <a:lvl5pPr marL="2286000" lvl="4" indent="-228600" algn="l" rtl="0">
              <a:lnSpc>
                <a:spcPct val="90000"/>
              </a:lnSpc>
              <a:spcBef>
                <a:spcPts val="500"/>
              </a:spcBef>
              <a:spcAft>
                <a:spcPts val="0"/>
              </a:spcAft>
              <a:buClr>
                <a:schemeClr val="dk1"/>
              </a:buClr>
              <a:buSzPts val="1600"/>
              <a:buNone/>
              <a:defRPr sz="1600" b="1"/>
            </a:lvl5pPr>
            <a:lvl6pPr marL="2743200" lvl="5" indent="-228600" algn="l" rtl="0">
              <a:lnSpc>
                <a:spcPct val="90000"/>
              </a:lnSpc>
              <a:spcBef>
                <a:spcPts val="500"/>
              </a:spcBef>
              <a:spcAft>
                <a:spcPts val="0"/>
              </a:spcAft>
              <a:buClr>
                <a:schemeClr val="dk1"/>
              </a:buClr>
              <a:buSzPts val="1600"/>
              <a:buNone/>
              <a:defRPr sz="1600" b="1"/>
            </a:lvl6pPr>
            <a:lvl7pPr marL="3200400" lvl="6" indent="-228600" algn="l" rtl="0">
              <a:lnSpc>
                <a:spcPct val="90000"/>
              </a:lnSpc>
              <a:spcBef>
                <a:spcPts val="500"/>
              </a:spcBef>
              <a:spcAft>
                <a:spcPts val="0"/>
              </a:spcAft>
              <a:buClr>
                <a:schemeClr val="dk1"/>
              </a:buClr>
              <a:buSzPts val="1600"/>
              <a:buNone/>
              <a:defRPr sz="1600" b="1"/>
            </a:lvl7pPr>
            <a:lvl8pPr marL="3657600" lvl="7" indent="-228600" algn="l" rtl="0">
              <a:lnSpc>
                <a:spcPct val="90000"/>
              </a:lnSpc>
              <a:spcBef>
                <a:spcPts val="500"/>
              </a:spcBef>
              <a:spcAft>
                <a:spcPts val="0"/>
              </a:spcAft>
              <a:buClr>
                <a:schemeClr val="dk1"/>
              </a:buClr>
              <a:buSzPts val="1600"/>
              <a:buNone/>
              <a:defRPr sz="1600" b="1"/>
            </a:lvl8pPr>
            <a:lvl9pPr marL="4114800" lvl="8" indent="-228600" algn="l" rtl="0">
              <a:lnSpc>
                <a:spcPct val="90000"/>
              </a:lnSpc>
              <a:spcBef>
                <a:spcPts val="500"/>
              </a:spcBef>
              <a:spcAft>
                <a:spcPts val="0"/>
              </a:spcAft>
              <a:buClr>
                <a:schemeClr val="dk1"/>
              </a:buClr>
              <a:buSzPts val="1600"/>
              <a:buNone/>
              <a:defRPr sz="1600" b="1"/>
            </a:lvl9pPr>
          </a:lstStyle>
          <a:p/>
        </p:txBody>
      </p:sp>
      <p:sp>
        <p:nvSpPr>
          <p:cNvPr id="72" name="Google Shape;72;p15"/>
          <p:cNvSpPr txBox="1"/>
          <p:nvPr>
            <p:ph type="body" idx="2"/>
          </p:nvPr>
        </p:nvSpPr>
        <p:spPr>
          <a:xfrm>
            <a:off x="839788" y="2505075"/>
            <a:ext cx="5157900" cy="36846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p:txBody>
      </p:sp>
      <p:sp>
        <p:nvSpPr>
          <p:cNvPr id="73" name="Google Shape;73;p15"/>
          <p:cNvSpPr txBox="1"/>
          <p:nvPr>
            <p:ph type="body" idx="3"/>
          </p:nvPr>
        </p:nvSpPr>
        <p:spPr>
          <a:xfrm>
            <a:off x="6172200" y="1681163"/>
            <a:ext cx="5183100" cy="823800"/>
          </a:xfrm>
          <a:prstGeom prst="rect">
            <a:avLst/>
          </a:prstGeom>
          <a:noFill/>
          <a:ln>
            <a:noFill/>
          </a:ln>
        </p:spPr>
        <p:txBody>
          <a:bodyPr spcFirstLastPara="1" wrap="square" lIns="91425" tIns="45700" rIns="91425" bIns="45700" anchor="b" anchorCtr="0">
            <a:normAutofit/>
          </a:bodyPr>
          <a:lstStyle>
            <a:lvl1pPr marL="457200" lvl="0" indent="-228600" algn="l" rtl="0">
              <a:lnSpc>
                <a:spcPct val="90000"/>
              </a:lnSpc>
              <a:spcBef>
                <a:spcPts val="1000"/>
              </a:spcBef>
              <a:spcAft>
                <a:spcPts val="0"/>
              </a:spcAft>
              <a:buClr>
                <a:schemeClr val="dk1"/>
              </a:buClr>
              <a:buSzPts val="2400"/>
              <a:buNone/>
              <a:defRPr sz="2400" b="1"/>
            </a:lvl1pPr>
            <a:lvl2pPr marL="914400" lvl="1" indent="-228600" algn="l" rtl="0">
              <a:lnSpc>
                <a:spcPct val="90000"/>
              </a:lnSpc>
              <a:spcBef>
                <a:spcPts val="500"/>
              </a:spcBef>
              <a:spcAft>
                <a:spcPts val="0"/>
              </a:spcAft>
              <a:buClr>
                <a:schemeClr val="dk1"/>
              </a:buClr>
              <a:buSzPts val="2000"/>
              <a:buNone/>
              <a:defRPr sz="2000" b="1"/>
            </a:lvl2pPr>
            <a:lvl3pPr marL="1371600" lvl="2" indent="-228600" algn="l" rtl="0">
              <a:lnSpc>
                <a:spcPct val="90000"/>
              </a:lnSpc>
              <a:spcBef>
                <a:spcPts val="500"/>
              </a:spcBef>
              <a:spcAft>
                <a:spcPts val="0"/>
              </a:spcAft>
              <a:buClr>
                <a:schemeClr val="dk1"/>
              </a:buClr>
              <a:buSzPts val="1800"/>
              <a:buNone/>
              <a:defRPr sz="1800" b="1"/>
            </a:lvl3pPr>
            <a:lvl4pPr marL="1828800" lvl="3" indent="-228600" algn="l" rtl="0">
              <a:lnSpc>
                <a:spcPct val="90000"/>
              </a:lnSpc>
              <a:spcBef>
                <a:spcPts val="500"/>
              </a:spcBef>
              <a:spcAft>
                <a:spcPts val="0"/>
              </a:spcAft>
              <a:buClr>
                <a:schemeClr val="dk1"/>
              </a:buClr>
              <a:buSzPts val="1600"/>
              <a:buNone/>
              <a:defRPr sz="1600" b="1"/>
            </a:lvl4pPr>
            <a:lvl5pPr marL="2286000" lvl="4" indent="-228600" algn="l" rtl="0">
              <a:lnSpc>
                <a:spcPct val="90000"/>
              </a:lnSpc>
              <a:spcBef>
                <a:spcPts val="500"/>
              </a:spcBef>
              <a:spcAft>
                <a:spcPts val="0"/>
              </a:spcAft>
              <a:buClr>
                <a:schemeClr val="dk1"/>
              </a:buClr>
              <a:buSzPts val="1600"/>
              <a:buNone/>
              <a:defRPr sz="1600" b="1"/>
            </a:lvl5pPr>
            <a:lvl6pPr marL="2743200" lvl="5" indent="-228600" algn="l" rtl="0">
              <a:lnSpc>
                <a:spcPct val="90000"/>
              </a:lnSpc>
              <a:spcBef>
                <a:spcPts val="500"/>
              </a:spcBef>
              <a:spcAft>
                <a:spcPts val="0"/>
              </a:spcAft>
              <a:buClr>
                <a:schemeClr val="dk1"/>
              </a:buClr>
              <a:buSzPts val="1600"/>
              <a:buNone/>
              <a:defRPr sz="1600" b="1"/>
            </a:lvl6pPr>
            <a:lvl7pPr marL="3200400" lvl="6" indent="-228600" algn="l" rtl="0">
              <a:lnSpc>
                <a:spcPct val="90000"/>
              </a:lnSpc>
              <a:spcBef>
                <a:spcPts val="500"/>
              </a:spcBef>
              <a:spcAft>
                <a:spcPts val="0"/>
              </a:spcAft>
              <a:buClr>
                <a:schemeClr val="dk1"/>
              </a:buClr>
              <a:buSzPts val="1600"/>
              <a:buNone/>
              <a:defRPr sz="1600" b="1"/>
            </a:lvl7pPr>
            <a:lvl8pPr marL="3657600" lvl="7" indent="-228600" algn="l" rtl="0">
              <a:lnSpc>
                <a:spcPct val="90000"/>
              </a:lnSpc>
              <a:spcBef>
                <a:spcPts val="500"/>
              </a:spcBef>
              <a:spcAft>
                <a:spcPts val="0"/>
              </a:spcAft>
              <a:buClr>
                <a:schemeClr val="dk1"/>
              </a:buClr>
              <a:buSzPts val="1600"/>
              <a:buNone/>
              <a:defRPr sz="1600" b="1"/>
            </a:lvl8pPr>
            <a:lvl9pPr marL="4114800" lvl="8" indent="-228600" algn="l" rtl="0">
              <a:lnSpc>
                <a:spcPct val="90000"/>
              </a:lnSpc>
              <a:spcBef>
                <a:spcPts val="500"/>
              </a:spcBef>
              <a:spcAft>
                <a:spcPts val="0"/>
              </a:spcAft>
              <a:buClr>
                <a:schemeClr val="dk1"/>
              </a:buClr>
              <a:buSzPts val="1600"/>
              <a:buNone/>
              <a:defRPr sz="1600" b="1"/>
            </a:lvl9pPr>
          </a:lstStyle>
          <a:p/>
        </p:txBody>
      </p:sp>
      <p:sp>
        <p:nvSpPr>
          <p:cNvPr id="74" name="Google Shape;74;p15"/>
          <p:cNvSpPr txBox="1"/>
          <p:nvPr>
            <p:ph type="body" idx="4"/>
          </p:nvPr>
        </p:nvSpPr>
        <p:spPr>
          <a:xfrm>
            <a:off x="6172200" y="2505075"/>
            <a:ext cx="5183100" cy="36846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p:txBody>
      </p:sp>
      <p:sp>
        <p:nvSpPr>
          <p:cNvPr id="75" name="Google Shape;75;p15"/>
          <p:cNvSpPr txBox="1"/>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
        <p:nvSpPr>
          <p:cNvPr id="76" name="Google Shape;76;p15"/>
          <p:cNvSpPr txBox="1"/>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
        <p:nvSpPr>
          <p:cNvPr id="77" name="Google Shape;77;p15"/>
          <p:cNvSpPr txBox="1"/>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l"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Montserrat"/>
                <a:ea typeface="Montserrat"/>
                <a:cs typeface="Montserrat"/>
                <a:sym typeface="Montserrat"/>
              </a:defRPr>
            </a:lvl1pPr>
            <a:lvl2pPr marL="0" marR="0" lvl="1" indent="0" algn="l"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Montserrat"/>
                <a:ea typeface="Montserrat"/>
                <a:cs typeface="Montserrat"/>
                <a:sym typeface="Montserrat"/>
              </a:defRPr>
            </a:lvl2pPr>
            <a:lvl3pPr marL="0" marR="0" lvl="2" indent="0" algn="l"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Montserrat"/>
                <a:ea typeface="Montserrat"/>
                <a:cs typeface="Montserrat"/>
                <a:sym typeface="Montserrat"/>
              </a:defRPr>
            </a:lvl3pPr>
            <a:lvl4pPr marL="0" marR="0" lvl="3" indent="0" algn="l"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Montserrat"/>
                <a:ea typeface="Montserrat"/>
                <a:cs typeface="Montserrat"/>
                <a:sym typeface="Montserrat"/>
              </a:defRPr>
            </a:lvl4pPr>
            <a:lvl5pPr marL="0" marR="0" lvl="4" indent="0" algn="l"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Montserrat"/>
                <a:ea typeface="Montserrat"/>
                <a:cs typeface="Montserrat"/>
                <a:sym typeface="Montserrat"/>
              </a:defRPr>
            </a:lvl5pPr>
            <a:lvl6pPr marL="0" marR="0" lvl="5" indent="0" algn="l"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Montserrat"/>
                <a:ea typeface="Montserrat"/>
                <a:cs typeface="Montserrat"/>
                <a:sym typeface="Montserrat"/>
              </a:defRPr>
            </a:lvl6pPr>
            <a:lvl7pPr marL="0" marR="0" lvl="6" indent="0" algn="l"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Montserrat"/>
                <a:ea typeface="Montserrat"/>
                <a:cs typeface="Montserrat"/>
                <a:sym typeface="Montserrat"/>
              </a:defRPr>
            </a:lvl7pPr>
            <a:lvl8pPr marL="0" marR="0" lvl="7" indent="0" algn="l"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Montserrat"/>
                <a:ea typeface="Montserrat"/>
                <a:cs typeface="Montserrat"/>
                <a:sym typeface="Montserrat"/>
              </a:defRPr>
            </a:lvl8pPr>
            <a:lvl9pPr marL="0" marR="0" lvl="8" indent="0" algn="l"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78" name="Shape 78"/>
        <p:cNvGrpSpPr/>
        <p:nvPr/>
      </p:nvGrpSpPr>
      <p:grpSpPr>
        <a:xfrm>
          <a:off x="0" y="0"/>
          <a:ext cx="0" cy="0"/>
          <a:chOff x="0" y="0"/>
          <a:chExt cx="0" cy="0"/>
        </a:xfrm>
      </p:grpSpPr>
      <p:sp>
        <p:nvSpPr>
          <p:cNvPr id="79" name="Google Shape;79;p16"/>
          <p:cNvSpPr txBox="1"/>
          <p:nvPr>
            <p:ph type="title"/>
          </p:nvPr>
        </p:nvSpPr>
        <p:spPr>
          <a:xfrm>
            <a:off x="831850" y="1709738"/>
            <a:ext cx="10515600" cy="2852700"/>
          </a:xfrm>
          <a:prstGeom prst="rect">
            <a:avLst/>
          </a:prstGeom>
          <a:noFill/>
          <a:ln>
            <a:noFill/>
          </a:ln>
        </p:spPr>
        <p:txBody>
          <a:bodyPr spcFirstLastPara="1" wrap="square" lIns="91425" tIns="45700" rIns="91425" bIns="45700" anchor="b" anchorCtr="0">
            <a:normAutofit/>
          </a:bodyPr>
          <a:lstStyle>
            <a:lvl1pPr lvl="0" algn="l" rtl="0">
              <a:lnSpc>
                <a:spcPct val="90000"/>
              </a:lnSpc>
              <a:spcBef>
                <a:spcPts val="0"/>
              </a:spcBef>
              <a:spcAft>
                <a:spcPts val="0"/>
              </a:spcAft>
              <a:buClr>
                <a:schemeClr val="dk1"/>
              </a:buClr>
              <a:buSzPts val="6000"/>
              <a:buFont typeface="Montserrat"/>
              <a:buNone/>
              <a:defRPr sz="60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
        <p:nvSpPr>
          <p:cNvPr id="80" name="Google Shape;80;p16"/>
          <p:cNvSpPr txBox="1"/>
          <p:nvPr>
            <p:ph type="body" idx="1"/>
          </p:nvPr>
        </p:nvSpPr>
        <p:spPr>
          <a:xfrm>
            <a:off x="831850" y="4589463"/>
            <a:ext cx="10515600" cy="1500300"/>
          </a:xfrm>
          <a:prstGeom prst="rect">
            <a:avLst/>
          </a:prstGeom>
          <a:noFill/>
          <a:ln>
            <a:noFill/>
          </a:ln>
        </p:spPr>
        <p:txBody>
          <a:bodyPr spcFirstLastPara="1" wrap="square" lIns="91425" tIns="45700" rIns="91425" bIns="45700" anchor="t" anchorCtr="0">
            <a:normAutofit/>
          </a:bodyPr>
          <a:lstStyle>
            <a:lvl1pPr marL="457200" lvl="0" indent="-228600" algn="l" rtl="0">
              <a:lnSpc>
                <a:spcPct val="90000"/>
              </a:lnSpc>
              <a:spcBef>
                <a:spcPts val="1000"/>
              </a:spcBef>
              <a:spcAft>
                <a:spcPts val="0"/>
              </a:spcAft>
              <a:buClr>
                <a:srgbClr val="888888"/>
              </a:buClr>
              <a:buSzPts val="2400"/>
              <a:buNone/>
              <a:defRPr sz="2400">
                <a:solidFill>
                  <a:srgbClr val="888888"/>
                </a:solidFill>
              </a:defRPr>
            </a:lvl1pPr>
            <a:lvl2pPr marL="914400" lvl="1" indent="-228600" algn="l" rtl="0">
              <a:lnSpc>
                <a:spcPct val="90000"/>
              </a:lnSpc>
              <a:spcBef>
                <a:spcPts val="500"/>
              </a:spcBef>
              <a:spcAft>
                <a:spcPts val="0"/>
              </a:spcAft>
              <a:buClr>
                <a:srgbClr val="888888"/>
              </a:buClr>
              <a:buSzPts val="2000"/>
              <a:buNone/>
              <a:defRPr sz="2000">
                <a:solidFill>
                  <a:srgbClr val="888888"/>
                </a:solidFill>
              </a:defRPr>
            </a:lvl2pPr>
            <a:lvl3pPr marL="1371600" lvl="2" indent="-228600" algn="l" rtl="0">
              <a:lnSpc>
                <a:spcPct val="90000"/>
              </a:lnSpc>
              <a:spcBef>
                <a:spcPts val="500"/>
              </a:spcBef>
              <a:spcAft>
                <a:spcPts val="0"/>
              </a:spcAft>
              <a:buClr>
                <a:srgbClr val="888888"/>
              </a:buClr>
              <a:buSzPts val="1800"/>
              <a:buNone/>
              <a:defRPr sz="1800">
                <a:solidFill>
                  <a:srgbClr val="888888"/>
                </a:solidFill>
              </a:defRPr>
            </a:lvl3pPr>
            <a:lvl4pPr marL="1828800" lvl="3" indent="-228600" algn="l" rtl="0">
              <a:lnSpc>
                <a:spcPct val="90000"/>
              </a:lnSpc>
              <a:spcBef>
                <a:spcPts val="500"/>
              </a:spcBef>
              <a:spcAft>
                <a:spcPts val="0"/>
              </a:spcAft>
              <a:buClr>
                <a:srgbClr val="888888"/>
              </a:buClr>
              <a:buSzPts val="1600"/>
              <a:buNone/>
              <a:defRPr sz="1600">
                <a:solidFill>
                  <a:srgbClr val="888888"/>
                </a:solidFill>
              </a:defRPr>
            </a:lvl4pPr>
            <a:lvl5pPr marL="2286000" lvl="4" indent="-228600" algn="l" rtl="0">
              <a:lnSpc>
                <a:spcPct val="90000"/>
              </a:lnSpc>
              <a:spcBef>
                <a:spcPts val="500"/>
              </a:spcBef>
              <a:spcAft>
                <a:spcPts val="0"/>
              </a:spcAft>
              <a:buClr>
                <a:srgbClr val="888888"/>
              </a:buClr>
              <a:buSzPts val="1600"/>
              <a:buNone/>
              <a:defRPr sz="1600">
                <a:solidFill>
                  <a:srgbClr val="888888"/>
                </a:solidFill>
              </a:defRPr>
            </a:lvl5pPr>
            <a:lvl6pPr marL="2743200" lvl="5" indent="-228600" algn="l" rtl="0">
              <a:lnSpc>
                <a:spcPct val="90000"/>
              </a:lnSpc>
              <a:spcBef>
                <a:spcPts val="500"/>
              </a:spcBef>
              <a:spcAft>
                <a:spcPts val="0"/>
              </a:spcAft>
              <a:buClr>
                <a:srgbClr val="888888"/>
              </a:buClr>
              <a:buSzPts val="1600"/>
              <a:buNone/>
              <a:defRPr sz="1600">
                <a:solidFill>
                  <a:srgbClr val="888888"/>
                </a:solidFill>
              </a:defRPr>
            </a:lvl6pPr>
            <a:lvl7pPr marL="3200400" lvl="6" indent="-228600" algn="l" rtl="0">
              <a:lnSpc>
                <a:spcPct val="90000"/>
              </a:lnSpc>
              <a:spcBef>
                <a:spcPts val="500"/>
              </a:spcBef>
              <a:spcAft>
                <a:spcPts val="0"/>
              </a:spcAft>
              <a:buClr>
                <a:srgbClr val="888888"/>
              </a:buClr>
              <a:buSzPts val="1600"/>
              <a:buNone/>
              <a:defRPr sz="1600">
                <a:solidFill>
                  <a:srgbClr val="888888"/>
                </a:solidFill>
              </a:defRPr>
            </a:lvl7pPr>
            <a:lvl8pPr marL="3657600" lvl="7" indent="-228600" algn="l" rtl="0">
              <a:lnSpc>
                <a:spcPct val="90000"/>
              </a:lnSpc>
              <a:spcBef>
                <a:spcPts val="500"/>
              </a:spcBef>
              <a:spcAft>
                <a:spcPts val="0"/>
              </a:spcAft>
              <a:buClr>
                <a:srgbClr val="888888"/>
              </a:buClr>
              <a:buSzPts val="1600"/>
              <a:buNone/>
              <a:defRPr sz="1600">
                <a:solidFill>
                  <a:srgbClr val="888888"/>
                </a:solidFill>
              </a:defRPr>
            </a:lvl8pPr>
            <a:lvl9pPr marL="4114800" lvl="8" indent="-228600" algn="l" rtl="0">
              <a:lnSpc>
                <a:spcPct val="90000"/>
              </a:lnSpc>
              <a:spcBef>
                <a:spcPts val="500"/>
              </a:spcBef>
              <a:spcAft>
                <a:spcPts val="0"/>
              </a:spcAft>
              <a:buClr>
                <a:srgbClr val="888888"/>
              </a:buClr>
              <a:buSzPts val="1600"/>
              <a:buNone/>
              <a:defRPr sz="1600">
                <a:solidFill>
                  <a:srgbClr val="888888"/>
                </a:solidFill>
              </a:defRPr>
            </a:lvl9pPr>
          </a:lstStyle>
          <a:p/>
        </p:txBody>
      </p:sp>
      <p:sp>
        <p:nvSpPr>
          <p:cNvPr id="81" name="Google Shape;81;p16"/>
          <p:cNvSpPr txBox="1"/>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
        <p:nvSpPr>
          <p:cNvPr id="82" name="Google Shape;82;p16"/>
          <p:cNvSpPr txBox="1"/>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
        <p:nvSpPr>
          <p:cNvPr id="83" name="Google Shape;83;p16"/>
          <p:cNvSpPr txBox="1"/>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l"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Montserrat"/>
                <a:ea typeface="Montserrat"/>
                <a:cs typeface="Montserrat"/>
                <a:sym typeface="Montserrat"/>
              </a:defRPr>
            </a:lvl1pPr>
            <a:lvl2pPr marL="0" marR="0" lvl="1" indent="0" algn="l"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Montserrat"/>
                <a:ea typeface="Montserrat"/>
                <a:cs typeface="Montserrat"/>
                <a:sym typeface="Montserrat"/>
              </a:defRPr>
            </a:lvl2pPr>
            <a:lvl3pPr marL="0" marR="0" lvl="2" indent="0" algn="l"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Montserrat"/>
                <a:ea typeface="Montserrat"/>
                <a:cs typeface="Montserrat"/>
                <a:sym typeface="Montserrat"/>
              </a:defRPr>
            </a:lvl3pPr>
            <a:lvl4pPr marL="0" marR="0" lvl="3" indent="0" algn="l"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Montserrat"/>
                <a:ea typeface="Montserrat"/>
                <a:cs typeface="Montserrat"/>
                <a:sym typeface="Montserrat"/>
              </a:defRPr>
            </a:lvl4pPr>
            <a:lvl5pPr marL="0" marR="0" lvl="4" indent="0" algn="l"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Montserrat"/>
                <a:ea typeface="Montserrat"/>
                <a:cs typeface="Montserrat"/>
                <a:sym typeface="Montserrat"/>
              </a:defRPr>
            </a:lvl5pPr>
            <a:lvl6pPr marL="0" marR="0" lvl="5" indent="0" algn="l"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Montserrat"/>
                <a:ea typeface="Montserrat"/>
                <a:cs typeface="Montserrat"/>
                <a:sym typeface="Montserrat"/>
              </a:defRPr>
            </a:lvl6pPr>
            <a:lvl7pPr marL="0" marR="0" lvl="6" indent="0" algn="l"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Montserrat"/>
                <a:ea typeface="Montserrat"/>
                <a:cs typeface="Montserrat"/>
                <a:sym typeface="Montserrat"/>
              </a:defRPr>
            </a:lvl7pPr>
            <a:lvl8pPr marL="0" marR="0" lvl="7" indent="0" algn="l"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Montserrat"/>
                <a:ea typeface="Montserrat"/>
                <a:cs typeface="Montserrat"/>
                <a:sym typeface="Montserrat"/>
              </a:defRPr>
            </a:lvl8pPr>
            <a:lvl9pPr marL="0" marR="0" lvl="8" indent="0" algn="l"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dk1"/>
        </a:solidFill>
        <a:effectLst/>
      </p:bgPr>
    </p:bg>
    <p:spTree>
      <p:nvGrpSpPr>
        <p:cNvPr id="18" name="Shape 18"/>
        <p:cNvGrpSpPr/>
        <p:nvPr/>
      </p:nvGrpSpPr>
      <p:grpSpPr>
        <a:xfrm>
          <a:off x="0" y="0"/>
          <a:ext cx="0" cy="0"/>
          <a:chOff x="0" y="0"/>
          <a:chExt cx="0" cy="0"/>
        </a:xfrm>
      </p:grpSpPr>
      <p:sp>
        <p:nvSpPr>
          <p:cNvPr id="19" name="Google Shape;19;p3"/>
          <p:cNvSpPr txBox="1"/>
          <p:nvPr>
            <p:ph type="title"/>
          </p:nvPr>
        </p:nvSpPr>
        <p:spPr>
          <a:xfrm>
            <a:off x="3737000" y="1070000"/>
            <a:ext cx="4718100" cy="4718100"/>
          </a:xfrm>
          <a:prstGeom prst="rect">
            <a:avLst/>
          </a:prstGeom>
          <a:solidFill>
            <a:srgbClr val="FFFFFF"/>
          </a:solidFill>
        </p:spPr>
        <p:txBody>
          <a:bodyPr spcFirstLastPara="1" wrap="square" lIns="121900" tIns="121900" rIns="121900" bIns="121900" anchor="ctr" anchorCtr="0">
            <a:normAutofit/>
          </a:bodyPr>
          <a:lstStyle>
            <a:lvl1pPr lvl="0" algn="ctr">
              <a:spcBef>
                <a:spcPts val="0"/>
              </a:spcBef>
              <a:spcAft>
                <a:spcPts val="0"/>
              </a:spcAft>
              <a:buSzPts val="6400"/>
              <a:buNone/>
              <a:defRPr sz="6400"/>
            </a:lvl1pPr>
            <a:lvl2pPr lvl="1" algn="ctr">
              <a:spcBef>
                <a:spcPts val="0"/>
              </a:spcBef>
              <a:spcAft>
                <a:spcPts val="0"/>
              </a:spcAft>
              <a:buSzPts val="6400"/>
              <a:buNone/>
              <a:defRPr sz="6400"/>
            </a:lvl2pPr>
            <a:lvl3pPr lvl="2" algn="ctr">
              <a:spcBef>
                <a:spcPts val="0"/>
              </a:spcBef>
              <a:spcAft>
                <a:spcPts val="0"/>
              </a:spcAft>
              <a:buSzPts val="6400"/>
              <a:buNone/>
              <a:defRPr sz="6400"/>
            </a:lvl3pPr>
            <a:lvl4pPr lvl="3" algn="ctr">
              <a:spcBef>
                <a:spcPts val="0"/>
              </a:spcBef>
              <a:spcAft>
                <a:spcPts val="0"/>
              </a:spcAft>
              <a:buSzPts val="6400"/>
              <a:buNone/>
              <a:defRPr sz="6400"/>
            </a:lvl4pPr>
            <a:lvl5pPr lvl="4" algn="ctr">
              <a:spcBef>
                <a:spcPts val="0"/>
              </a:spcBef>
              <a:spcAft>
                <a:spcPts val="0"/>
              </a:spcAft>
              <a:buSzPts val="6400"/>
              <a:buNone/>
              <a:defRPr sz="6400"/>
            </a:lvl5pPr>
            <a:lvl6pPr lvl="5" algn="ctr">
              <a:spcBef>
                <a:spcPts val="0"/>
              </a:spcBef>
              <a:spcAft>
                <a:spcPts val="0"/>
              </a:spcAft>
              <a:buSzPts val="6400"/>
              <a:buNone/>
              <a:defRPr sz="6400"/>
            </a:lvl6pPr>
            <a:lvl7pPr lvl="6" algn="ctr">
              <a:spcBef>
                <a:spcPts val="0"/>
              </a:spcBef>
              <a:spcAft>
                <a:spcPts val="0"/>
              </a:spcAft>
              <a:buSzPts val="6400"/>
              <a:buNone/>
              <a:defRPr sz="6400"/>
            </a:lvl7pPr>
            <a:lvl8pPr lvl="7" algn="ctr">
              <a:spcBef>
                <a:spcPts val="0"/>
              </a:spcBef>
              <a:spcAft>
                <a:spcPts val="0"/>
              </a:spcAft>
              <a:buSzPts val="6400"/>
              <a:buNone/>
              <a:defRPr sz="6400"/>
            </a:lvl8pPr>
            <a:lvl9pPr lvl="8" algn="ctr">
              <a:spcBef>
                <a:spcPts val="0"/>
              </a:spcBef>
              <a:spcAft>
                <a:spcPts val="0"/>
              </a:spcAft>
              <a:buSzPts val="6400"/>
              <a:buNone/>
              <a:defRPr sz="6400"/>
            </a:lvl9pPr>
          </a:lstStyle>
          <a:p/>
        </p:txBody>
      </p:sp>
      <p:sp>
        <p:nvSpPr>
          <p:cNvPr id="20" name="Google Shape;20;p3"/>
          <p:cNvSpPr txBox="1"/>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21" name="Shape 21"/>
        <p:cNvGrpSpPr/>
        <p:nvPr/>
      </p:nvGrpSpPr>
      <p:grpSpPr>
        <a:xfrm>
          <a:off x="0" y="0"/>
          <a:ext cx="0" cy="0"/>
          <a:chOff x="0" y="0"/>
          <a:chExt cx="0" cy="0"/>
        </a:xfrm>
      </p:grpSpPr>
      <p:sp>
        <p:nvSpPr>
          <p:cNvPr id="22" name="Google Shape;22;p4"/>
          <p:cNvSpPr txBox="1"/>
          <p:nvPr>
            <p:ph type="title"/>
          </p:nvPr>
        </p:nvSpPr>
        <p:spPr>
          <a:xfrm>
            <a:off x="415600" y="390467"/>
            <a:ext cx="11360700" cy="1068000"/>
          </a:xfrm>
          <a:prstGeom prst="rect">
            <a:avLst/>
          </a:prstGeom>
        </p:spPr>
        <p:txBody>
          <a:bodyPr spcFirstLastPara="1" wrap="square" lIns="121900" tIns="121900" rIns="121900" bIns="121900" anchor="t" anchorCtr="0">
            <a:norm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p:txBody>
      </p:sp>
      <p:sp>
        <p:nvSpPr>
          <p:cNvPr id="23" name="Google Shape;23;p4"/>
          <p:cNvSpPr txBox="1"/>
          <p:nvPr>
            <p:ph type="body" idx="1"/>
          </p:nvPr>
        </p:nvSpPr>
        <p:spPr>
          <a:xfrm>
            <a:off x="415600" y="1638233"/>
            <a:ext cx="11360700" cy="4453500"/>
          </a:xfrm>
          <a:prstGeom prst="rect">
            <a:avLst/>
          </a:prstGeom>
        </p:spPr>
        <p:txBody>
          <a:bodyPr spcFirstLastPara="1" wrap="square" lIns="121900" tIns="121900" rIns="121900" bIns="121900" anchor="t" anchorCtr="0">
            <a:normAutofit/>
          </a:bodyPr>
          <a:lstStyle>
            <a:lvl1pPr marL="457200" lvl="0" indent="-381000">
              <a:spcBef>
                <a:spcPts val="0"/>
              </a:spcBef>
              <a:spcAft>
                <a:spcPts val="0"/>
              </a:spcAft>
              <a:buSzPts val="2400"/>
              <a:buChar char="●"/>
              <a:defRPr/>
            </a:lvl1pPr>
            <a:lvl2pPr marL="914400" lvl="1" indent="-349250">
              <a:spcBef>
                <a:spcPts val="0"/>
              </a:spcBef>
              <a:spcAft>
                <a:spcPts val="0"/>
              </a:spcAft>
              <a:buSzPts val="1900"/>
              <a:buChar char="○"/>
              <a:defRPr/>
            </a:lvl2pPr>
            <a:lvl3pPr marL="1371600" lvl="2" indent="-349250">
              <a:spcBef>
                <a:spcPts val="0"/>
              </a:spcBef>
              <a:spcAft>
                <a:spcPts val="0"/>
              </a:spcAft>
              <a:buSzPts val="1900"/>
              <a:buChar char="■"/>
              <a:defRPr/>
            </a:lvl3pPr>
            <a:lvl4pPr marL="1828800" lvl="3" indent="-349250">
              <a:spcBef>
                <a:spcPts val="0"/>
              </a:spcBef>
              <a:spcAft>
                <a:spcPts val="0"/>
              </a:spcAft>
              <a:buSzPts val="1900"/>
              <a:buChar char="●"/>
              <a:defRPr/>
            </a:lvl4pPr>
            <a:lvl5pPr marL="2286000" lvl="4" indent="-349250">
              <a:spcBef>
                <a:spcPts val="0"/>
              </a:spcBef>
              <a:spcAft>
                <a:spcPts val="0"/>
              </a:spcAft>
              <a:buSzPts val="1900"/>
              <a:buChar char="○"/>
              <a:defRPr/>
            </a:lvl5pPr>
            <a:lvl6pPr marL="2743200" lvl="5" indent="-349250">
              <a:spcBef>
                <a:spcPts val="0"/>
              </a:spcBef>
              <a:spcAft>
                <a:spcPts val="0"/>
              </a:spcAft>
              <a:buSzPts val="1900"/>
              <a:buChar char="■"/>
              <a:defRPr/>
            </a:lvl6pPr>
            <a:lvl7pPr marL="3200400" lvl="6" indent="-349250">
              <a:spcBef>
                <a:spcPts val="0"/>
              </a:spcBef>
              <a:spcAft>
                <a:spcPts val="0"/>
              </a:spcAft>
              <a:buSzPts val="1900"/>
              <a:buChar char="●"/>
              <a:defRPr/>
            </a:lvl7pPr>
            <a:lvl8pPr marL="3657600" lvl="7" indent="-349250">
              <a:spcBef>
                <a:spcPts val="0"/>
              </a:spcBef>
              <a:spcAft>
                <a:spcPts val="0"/>
              </a:spcAft>
              <a:buSzPts val="1900"/>
              <a:buChar char="○"/>
              <a:defRPr/>
            </a:lvl8pPr>
            <a:lvl9pPr marL="4114800" lvl="8" indent="-349250">
              <a:spcBef>
                <a:spcPts val="0"/>
              </a:spcBef>
              <a:spcAft>
                <a:spcPts val="0"/>
              </a:spcAft>
              <a:buSzPts val="1900"/>
              <a:buChar char="■"/>
              <a:defRPr/>
            </a:lvl9pPr>
          </a:lstStyle>
          <a:p/>
        </p:txBody>
      </p:sp>
      <p:sp>
        <p:nvSpPr>
          <p:cNvPr id="24" name="Google Shape;24;p4"/>
          <p:cNvSpPr txBox="1"/>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415600" y="390467"/>
            <a:ext cx="11360700" cy="1068000"/>
          </a:xfrm>
          <a:prstGeom prst="rect">
            <a:avLst/>
          </a:prstGeom>
        </p:spPr>
        <p:txBody>
          <a:bodyPr spcFirstLastPara="1" wrap="square" lIns="121900" tIns="121900" rIns="121900" bIns="121900" anchor="t" anchorCtr="0">
            <a:norm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p:txBody>
      </p:sp>
      <p:sp>
        <p:nvSpPr>
          <p:cNvPr id="27" name="Google Shape;27;p5"/>
          <p:cNvSpPr txBox="1"/>
          <p:nvPr>
            <p:ph type="body" idx="1"/>
          </p:nvPr>
        </p:nvSpPr>
        <p:spPr>
          <a:xfrm>
            <a:off x="415600" y="1638233"/>
            <a:ext cx="5333100" cy="4453500"/>
          </a:xfrm>
          <a:prstGeom prst="rect">
            <a:avLst/>
          </a:prstGeom>
        </p:spPr>
        <p:txBody>
          <a:bodyPr spcFirstLastPara="1" wrap="square" lIns="121900" tIns="121900" rIns="121900" bIns="121900" anchor="t" anchorCtr="0">
            <a:normAutofit/>
          </a:bodyPr>
          <a:lstStyle>
            <a:lvl1pPr marL="457200" lvl="0" indent="-349250">
              <a:spcBef>
                <a:spcPts val="0"/>
              </a:spcBef>
              <a:spcAft>
                <a:spcPts val="0"/>
              </a:spcAft>
              <a:buSzPts val="1900"/>
              <a:buChar char="●"/>
              <a:defRPr sz="19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p:txBody>
      </p:sp>
      <p:sp>
        <p:nvSpPr>
          <p:cNvPr id="28" name="Google Shape;28;p5"/>
          <p:cNvSpPr txBox="1"/>
          <p:nvPr>
            <p:ph type="body" idx="2"/>
          </p:nvPr>
        </p:nvSpPr>
        <p:spPr>
          <a:xfrm>
            <a:off x="6443200" y="1638233"/>
            <a:ext cx="5333100" cy="4453500"/>
          </a:xfrm>
          <a:prstGeom prst="rect">
            <a:avLst/>
          </a:prstGeom>
        </p:spPr>
        <p:txBody>
          <a:bodyPr spcFirstLastPara="1" wrap="square" lIns="121900" tIns="121900" rIns="121900" bIns="121900" anchor="t" anchorCtr="0">
            <a:normAutofit/>
          </a:bodyPr>
          <a:lstStyle>
            <a:lvl1pPr marL="457200" lvl="0" indent="-349250">
              <a:spcBef>
                <a:spcPts val="0"/>
              </a:spcBef>
              <a:spcAft>
                <a:spcPts val="0"/>
              </a:spcAft>
              <a:buSzPts val="1900"/>
              <a:buChar char="●"/>
              <a:defRPr sz="19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p:txBody>
      </p:sp>
      <p:sp>
        <p:nvSpPr>
          <p:cNvPr id="29" name="Google Shape;29;p5"/>
          <p:cNvSpPr txBox="1"/>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406400" y="412467"/>
            <a:ext cx="11383500" cy="997500"/>
          </a:xfrm>
          <a:prstGeom prst="rect">
            <a:avLst/>
          </a:prstGeom>
        </p:spPr>
        <p:txBody>
          <a:bodyPr spcFirstLastPara="1" wrap="square" lIns="121900" tIns="121900" rIns="121900" bIns="121900" anchor="t" anchorCtr="0">
            <a:normAutofit/>
          </a:bodyPr>
          <a:lstStyle>
            <a:lvl1pPr lvl="0">
              <a:spcBef>
                <a:spcPts val="0"/>
              </a:spcBef>
              <a:spcAft>
                <a:spcPts val="0"/>
              </a:spcAft>
              <a:buSzPts val="5300"/>
              <a:buNone/>
              <a:defRPr sz="5300"/>
            </a:lvl1pPr>
            <a:lvl2pPr lvl="1">
              <a:spcBef>
                <a:spcPts val="0"/>
              </a:spcBef>
              <a:spcAft>
                <a:spcPts val="0"/>
              </a:spcAft>
              <a:buSzPts val="5300"/>
              <a:buNone/>
              <a:defRPr sz="5300"/>
            </a:lvl2pPr>
            <a:lvl3pPr lvl="2">
              <a:spcBef>
                <a:spcPts val="0"/>
              </a:spcBef>
              <a:spcAft>
                <a:spcPts val="0"/>
              </a:spcAft>
              <a:buSzPts val="5300"/>
              <a:buNone/>
              <a:defRPr sz="5300"/>
            </a:lvl3pPr>
            <a:lvl4pPr lvl="3">
              <a:spcBef>
                <a:spcPts val="0"/>
              </a:spcBef>
              <a:spcAft>
                <a:spcPts val="0"/>
              </a:spcAft>
              <a:buSzPts val="5300"/>
              <a:buNone/>
              <a:defRPr sz="5300"/>
            </a:lvl4pPr>
            <a:lvl5pPr lvl="4">
              <a:spcBef>
                <a:spcPts val="0"/>
              </a:spcBef>
              <a:spcAft>
                <a:spcPts val="0"/>
              </a:spcAft>
              <a:buSzPts val="5300"/>
              <a:buNone/>
              <a:defRPr sz="5300"/>
            </a:lvl5pPr>
            <a:lvl6pPr lvl="5">
              <a:spcBef>
                <a:spcPts val="0"/>
              </a:spcBef>
              <a:spcAft>
                <a:spcPts val="0"/>
              </a:spcAft>
              <a:buSzPts val="5300"/>
              <a:buNone/>
              <a:defRPr sz="5300"/>
            </a:lvl6pPr>
            <a:lvl7pPr lvl="6">
              <a:spcBef>
                <a:spcPts val="0"/>
              </a:spcBef>
              <a:spcAft>
                <a:spcPts val="0"/>
              </a:spcAft>
              <a:buSzPts val="5300"/>
              <a:buNone/>
              <a:defRPr sz="5300"/>
            </a:lvl7pPr>
            <a:lvl8pPr lvl="7">
              <a:spcBef>
                <a:spcPts val="0"/>
              </a:spcBef>
              <a:spcAft>
                <a:spcPts val="0"/>
              </a:spcAft>
              <a:buSzPts val="5300"/>
              <a:buNone/>
              <a:defRPr sz="5300"/>
            </a:lvl8pPr>
            <a:lvl9pPr lvl="8">
              <a:spcBef>
                <a:spcPts val="0"/>
              </a:spcBef>
              <a:spcAft>
                <a:spcPts val="0"/>
              </a:spcAft>
              <a:buSzPts val="5300"/>
              <a:buNone/>
              <a:defRPr sz="5300"/>
            </a:lvl9pPr>
          </a:lstStyle>
          <a:p/>
        </p:txBody>
      </p:sp>
      <p:sp>
        <p:nvSpPr>
          <p:cNvPr id="32" name="Google Shape;32;p6"/>
          <p:cNvSpPr txBox="1"/>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415600" y="740800"/>
            <a:ext cx="3744000" cy="1007700"/>
          </a:xfrm>
          <a:prstGeom prst="rect">
            <a:avLst/>
          </a:prstGeom>
        </p:spPr>
        <p:txBody>
          <a:bodyPr spcFirstLastPara="1" wrap="square" lIns="121900" tIns="121900" rIns="121900" bIns="121900" anchor="b" anchorCtr="0">
            <a:normAutofit/>
          </a:bodyPr>
          <a:lstStyle>
            <a:lvl1pPr lvl="0">
              <a:spcBef>
                <a:spcPts val="0"/>
              </a:spcBef>
              <a:spcAft>
                <a:spcPts val="0"/>
              </a:spcAft>
              <a:buSzPts val="4000"/>
              <a:buNone/>
              <a:defRPr sz="4000">
                <a:highlight>
                  <a:schemeClr val="dk1"/>
                </a:highlight>
              </a:defRPr>
            </a:lvl1pPr>
            <a:lvl2pPr lvl="1">
              <a:spcBef>
                <a:spcPts val="0"/>
              </a:spcBef>
              <a:spcAft>
                <a:spcPts val="0"/>
              </a:spcAft>
              <a:buSzPts val="4000"/>
              <a:buNone/>
              <a:defRPr sz="4000">
                <a:highlight>
                  <a:schemeClr val="dk1"/>
                </a:highlight>
              </a:defRPr>
            </a:lvl2pPr>
            <a:lvl3pPr lvl="2">
              <a:spcBef>
                <a:spcPts val="0"/>
              </a:spcBef>
              <a:spcAft>
                <a:spcPts val="0"/>
              </a:spcAft>
              <a:buSzPts val="4000"/>
              <a:buNone/>
              <a:defRPr sz="4000">
                <a:highlight>
                  <a:schemeClr val="dk1"/>
                </a:highlight>
              </a:defRPr>
            </a:lvl3pPr>
            <a:lvl4pPr lvl="3">
              <a:spcBef>
                <a:spcPts val="0"/>
              </a:spcBef>
              <a:spcAft>
                <a:spcPts val="0"/>
              </a:spcAft>
              <a:buSzPts val="4000"/>
              <a:buNone/>
              <a:defRPr sz="4000">
                <a:highlight>
                  <a:schemeClr val="dk1"/>
                </a:highlight>
              </a:defRPr>
            </a:lvl4pPr>
            <a:lvl5pPr lvl="4">
              <a:spcBef>
                <a:spcPts val="0"/>
              </a:spcBef>
              <a:spcAft>
                <a:spcPts val="0"/>
              </a:spcAft>
              <a:buSzPts val="4000"/>
              <a:buNone/>
              <a:defRPr sz="4000">
                <a:highlight>
                  <a:schemeClr val="dk1"/>
                </a:highlight>
              </a:defRPr>
            </a:lvl5pPr>
            <a:lvl6pPr lvl="5">
              <a:spcBef>
                <a:spcPts val="0"/>
              </a:spcBef>
              <a:spcAft>
                <a:spcPts val="0"/>
              </a:spcAft>
              <a:buSzPts val="4000"/>
              <a:buNone/>
              <a:defRPr sz="4000">
                <a:highlight>
                  <a:schemeClr val="dk1"/>
                </a:highlight>
              </a:defRPr>
            </a:lvl6pPr>
            <a:lvl7pPr lvl="6">
              <a:spcBef>
                <a:spcPts val="0"/>
              </a:spcBef>
              <a:spcAft>
                <a:spcPts val="0"/>
              </a:spcAft>
              <a:buSzPts val="4000"/>
              <a:buNone/>
              <a:defRPr sz="4000">
                <a:highlight>
                  <a:schemeClr val="dk1"/>
                </a:highlight>
              </a:defRPr>
            </a:lvl7pPr>
            <a:lvl8pPr lvl="7">
              <a:spcBef>
                <a:spcPts val="0"/>
              </a:spcBef>
              <a:spcAft>
                <a:spcPts val="0"/>
              </a:spcAft>
              <a:buSzPts val="4000"/>
              <a:buNone/>
              <a:defRPr sz="4000">
                <a:highlight>
                  <a:schemeClr val="dk1"/>
                </a:highlight>
              </a:defRPr>
            </a:lvl8pPr>
            <a:lvl9pPr lvl="8">
              <a:spcBef>
                <a:spcPts val="0"/>
              </a:spcBef>
              <a:spcAft>
                <a:spcPts val="0"/>
              </a:spcAft>
              <a:buSzPts val="4000"/>
              <a:buNone/>
              <a:defRPr sz="4000">
                <a:highlight>
                  <a:schemeClr val="dk1"/>
                </a:highlight>
              </a:defRPr>
            </a:lvl9pPr>
          </a:lstStyle>
          <a:p/>
        </p:txBody>
      </p:sp>
      <p:sp>
        <p:nvSpPr>
          <p:cNvPr id="35" name="Google Shape;35;p7"/>
          <p:cNvSpPr txBox="1"/>
          <p:nvPr>
            <p:ph type="body" idx="1"/>
          </p:nvPr>
        </p:nvSpPr>
        <p:spPr>
          <a:xfrm>
            <a:off x="415600" y="1852800"/>
            <a:ext cx="3744000" cy="4239300"/>
          </a:xfrm>
          <a:prstGeom prst="rect">
            <a:avLst/>
          </a:prstGeom>
        </p:spPr>
        <p:txBody>
          <a:bodyPr spcFirstLastPara="1" wrap="square" lIns="121900" tIns="121900" rIns="121900" bIns="121900" anchor="t" anchorCtr="0">
            <a:normAutofit/>
          </a:bodyPr>
          <a:lstStyle>
            <a:lvl1pPr marL="457200" lvl="0" indent="-330200">
              <a:spcBef>
                <a:spcPts val="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p:txBody>
      </p:sp>
      <p:sp>
        <p:nvSpPr>
          <p:cNvPr id="36" name="Google Shape;36;p7"/>
          <p:cNvSpPr txBox="1"/>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37" name="Shape 37"/>
        <p:cNvGrpSpPr/>
        <p:nvPr/>
      </p:nvGrpSpPr>
      <p:grpSpPr>
        <a:xfrm>
          <a:off x="0" y="0"/>
          <a:ext cx="0" cy="0"/>
          <a:chOff x="0" y="0"/>
          <a:chExt cx="0" cy="0"/>
        </a:xfrm>
      </p:grpSpPr>
      <p:sp>
        <p:nvSpPr>
          <p:cNvPr id="38" name="Google Shape;38;p8"/>
          <p:cNvSpPr txBox="1"/>
          <p:nvPr>
            <p:ph type="title"/>
          </p:nvPr>
        </p:nvSpPr>
        <p:spPr>
          <a:xfrm>
            <a:off x="653667" y="701800"/>
            <a:ext cx="7491600" cy="5454300"/>
          </a:xfrm>
          <a:prstGeom prst="rect">
            <a:avLst/>
          </a:prstGeom>
        </p:spPr>
        <p:txBody>
          <a:bodyPr spcFirstLastPara="1" wrap="square" lIns="121900" tIns="121900" rIns="121900" bIns="121900" anchor="ctr"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p:txBody>
      </p:sp>
      <p:sp>
        <p:nvSpPr>
          <p:cNvPr id="39" name="Google Shape;39;p8"/>
          <p:cNvSpPr txBox="1"/>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40" name="Shape 40"/>
        <p:cNvGrpSpPr/>
        <p:nvPr/>
      </p:nvGrpSpPr>
      <p:grpSpPr>
        <a:xfrm>
          <a:off x="0" y="0"/>
          <a:ext cx="0" cy="0"/>
          <a:chOff x="0" y="0"/>
          <a:chExt cx="0" cy="0"/>
        </a:xfrm>
      </p:grpSpPr>
      <p:sp>
        <p:nvSpPr>
          <p:cNvPr id="41" name="Google Shape;41;p9"/>
          <p:cNvSpPr/>
          <p:nvPr/>
        </p:nvSpPr>
        <p:spPr>
          <a:xfrm>
            <a:off x="6096000" y="-33"/>
            <a:ext cx="60960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cxnSp>
        <p:nvCxnSpPr>
          <p:cNvPr id="42" name="Google Shape;42;p9"/>
          <p:cNvCxnSpPr/>
          <p:nvPr/>
        </p:nvCxnSpPr>
        <p:spPr>
          <a:xfrm>
            <a:off x="6706233" y="5994000"/>
            <a:ext cx="624300" cy="0"/>
          </a:xfrm>
          <a:prstGeom prst="straightConnector1">
            <a:avLst/>
          </a:prstGeom>
          <a:noFill/>
          <a:ln w="28575" cap="flat" cmpd="sng">
            <a:solidFill>
              <a:schemeClr val="lt1"/>
            </a:solidFill>
            <a:prstDash val="solid"/>
            <a:round/>
            <a:headEnd type="none" w="sm" len="sm"/>
            <a:tailEnd type="none" w="sm" len="sm"/>
          </a:ln>
        </p:spPr>
      </p:cxnSp>
      <p:sp>
        <p:nvSpPr>
          <p:cNvPr id="43" name="Google Shape;43;p9"/>
          <p:cNvSpPr txBox="1"/>
          <p:nvPr>
            <p:ph type="title"/>
          </p:nvPr>
        </p:nvSpPr>
        <p:spPr>
          <a:xfrm>
            <a:off x="354000" y="1441867"/>
            <a:ext cx="5393700" cy="22803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7200"/>
              <a:buNone/>
              <a:defRPr sz="7200"/>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p:txBody>
      </p:sp>
      <p:sp>
        <p:nvSpPr>
          <p:cNvPr id="44" name="Google Shape;44;p9"/>
          <p:cNvSpPr txBox="1"/>
          <p:nvPr>
            <p:ph type="subTitle" idx="1"/>
          </p:nvPr>
        </p:nvSpPr>
        <p:spPr>
          <a:xfrm>
            <a:off x="354000" y="3793630"/>
            <a:ext cx="5393700" cy="1794000"/>
          </a:xfrm>
          <a:prstGeom prst="rect">
            <a:avLst/>
          </a:prstGeom>
        </p:spPr>
        <p:txBody>
          <a:bodyPr spcFirstLastPara="1" wrap="square" lIns="121900" tIns="121900" rIns="121900" bIns="121900" anchor="t" anchorCtr="0">
            <a:norm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45" name="Google Shape;45;p9"/>
          <p:cNvSpPr txBox="1"/>
          <p:nvPr>
            <p:ph type="body" idx="2"/>
          </p:nvPr>
        </p:nvSpPr>
        <p:spPr>
          <a:xfrm>
            <a:off x="6586000" y="965600"/>
            <a:ext cx="5115900" cy="4926900"/>
          </a:xfrm>
          <a:prstGeom prst="rect">
            <a:avLst/>
          </a:prstGeom>
        </p:spPr>
        <p:txBody>
          <a:bodyPr spcFirstLastPara="1" wrap="square" lIns="121900" tIns="121900" rIns="121900" bIns="121900" anchor="ctr" anchorCtr="0">
            <a:normAutofit/>
          </a:bodyPr>
          <a:lstStyle>
            <a:lvl1pPr marL="457200" lvl="0" indent="-381000">
              <a:spcBef>
                <a:spcPts val="0"/>
              </a:spcBef>
              <a:spcAft>
                <a:spcPts val="0"/>
              </a:spcAft>
              <a:buClr>
                <a:schemeClr val="accent1"/>
              </a:buClr>
              <a:buSzPts val="2400"/>
              <a:buChar char="●"/>
              <a:defRPr>
                <a:solidFill>
                  <a:schemeClr val="accent1"/>
                </a:solidFill>
                <a:highlight>
                  <a:schemeClr val="lt1"/>
                </a:highlight>
              </a:defRPr>
            </a:lvl1pPr>
            <a:lvl2pPr marL="914400" lvl="1" indent="-349250">
              <a:spcBef>
                <a:spcPts val="0"/>
              </a:spcBef>
              <a:spcAft>
                <a:spcPts val="0"/>
              </a:spcAft>
              <a:buClr>
                <a:schemeClr val="accent1"/>
              </a:buClr>
              <a:buSzPts val="1900"/>
              <a:buChar char="○"/>
              <a:defRPr>
                <a:solidFill>
                  <a:schemeClr val="accent1"/>
                </a:solidFill>
                <a:highlight>
                  <a:schemeClr val="lt1"/>
                </a:highlight>
              </a:defRPr>
            </a:lvl2pPr>
            <a:lvl3pPr marL="1371600" lvl="2" indent="-349250">
              <a:spcBef>
                <a:spcPts val="0"/>
              </a:spcBef>
              <a:spcAft>
                <a:spcPts val="0"/>
              </a:spcAft>
              <a:buClr>
                <a:schemeClr val="accent1"/>
              </a:buClr>
              <a:buSzPts val="1900"/>
              <a:buChar char="■"/>
              <a:defRPr>
                <a:solidFill>
                  <a:schemeClr val="accent1"/>
                </a:solidFill>
                <a:highlight>
                  <a:schemeClr val="lt1"/>
                </a:highlight>
              </a:defRPr>
            </a:lvl3pPr>
            <a:lvl4pPr marL="1828800" lvl="3" indent="-349250">
              <a:spcBef>
                <a:spcPts val="0"/>
              </a:spcBef>
              <a:spcAft>
                <a:spcPts val="0"/>
              </a:spcAft>
              <a:buClr>
                <a:schemeClr val="accent1"/>
              </a:buClr>
              <a:buSzPts val="1900"/>
              <a:buChar char="●"/>
              <a:defRPr>
                <a:solidFill>
                  <a:schemeClr val="accent1"/>
                </a:solidFill>
                <a:highlight>
                  <a:schemeClr val="lt1"/>
                </a:highlight>
              </a:defRPr>
            </a:lvl4pPr>
            <a:lvl5pPr marL="2286000" lvl="4" indent="-349250">
              <a:spcBef>
                <a:spcPts val="0"/>
              </a:spcBef>
              <a:spcAft>
                <a:spcPts val="0"/>
              </a:spcAft>
              <a:buClr>
                <a:schemeClr val="accent1"/>
              </a:buClr>
              <a:buSzPts val="1900"/>
              <a:buChar char="○"/>
              <a:defRPr>
                <a:solidFill>
                  <a:schemeClr val="accent1"/>
                </a:solidFill>
                <a:highlight>
                  <a:schemeClr val="lt1"/>
                </a:highlight>
              </a:defRPr>
            </a:lvl5pPr>
            <a:lvl6pPr marL="2743200" lvl="5" indent="-349250">
              <a:spcBef>
                <a:spcPts val="0"/>
              </a:spcBef>
              <a:spcAft>
                <a:spcPts val="0"/>
              </a:spcAft>
              <a:buClr>
                <a:schemeClr val="accent1"/>
              </a:buClr>
              <a:buSzPts val="1900"/>
              <a:buChar char="■"/>
              <a:defRPr>
                <a:solidFill>
                  <a:schemeClr val="accent1"/>
                </a:solidFill>
                <a:highlight>
                  <a:schemeClr val="lt1"/>
                </a:highlight>
              </a:defRPr>
            </a:lvl6pPr>
            <a:lvl7pPr marL="3200400" lvl="6" indent="-349250">
              <a:spcBef>
                <a:spcPts val="0"/>
              </a:spcBef>
              <a:spcAft>
                <a:spcPts val="0"/>
              </a:spcAft>
              <a:buClr>
                <a:schemeClr val="accent1"/>
              </a:buClr>
              <a:buSzPts val="1900"/>
              <a:buChar char="●"/>
              <a:defRPr>
                <a:solidFill>
                  <a:schemeClr val="accent1"/>
                </a:solidFill>
                <a:highlight>
                  <a:schemeClr val="lt1"/>
                </a:highlight>
              </a:defRPr>
            </a:lvl7pPr>
            <a:lvl8pPr marL="3657600" lvl="7" indent="-349250">
              <a:spcBef>
                <a:spcPts val="0"/>
              </a:spcBef>
              <a:spcAft>
                <a:spcPts val="0"/>
              </a:spcAft>
              <a:buClr>
                <a:schemeClr val="accent1"/>
              </a:buClr>
              <a:buSzPts val="1900"/>
              <a:buChar char="○"/>
              <a:defRPr>
                <a:solidFill>
                  <a:schemeClr val="accent1"/>
                </a:solidFill>
                <a:highlight>
                  <a:schemeClr val="lt1"/>
                </a:highlight>
              </a:defRPr>
            </a:lvl8pPr>
            <a:lvl9pPr marL="4114800" lvl="8" indent="-349250">
              <a:spcBef>
                <a:spcPts val="0"/>
              </a:spcBef>
              <a:spcAft>
                <a:spcPts val="0"/>
              </a:spcAft>
              <a:buClr>
                <a:schemeClr val="accent1"/>
              </a:buClr>
              <a:buSzPts val="1900"/>
              <a:buChar char="■"/>
              <a:defRPr>
                <a:solidFill>
                  <a:schemeClr val="accent1"/>
                </a:solidFill>
                <a:highlight>
                  <a:schemeClr val="lt1"/>
                </a:highlight>
              </a:defRPr>
            </a:lvl9pPr>
          </a:lstStyle>
          <a:p/>
        </p:txBody>
      </p:sp>
      <p:sp>
        <p:nvSpPr>
          <p:cNvPr id="46" name="Google Shape;46;p9"/>
          <p:cNvSpPr txBox="1"/>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7" name="Shape 47"/>
        <p:cNvGrpSpPr/>
        <p:nvPr/>
      </p:nvGrpSpPr>
      <p:grpSpPr>
        <a:xfrm>
          <a:off x="0" y="0"/>
          <a:ext cx="0" cy="0"/>
          <a:chOff x="0" y="0"/>
          <a:chExt cx="0" cy="0"/>
        </a:xfrm>
      </p:grpSpPr>
      <p:sp>
        <p:nvSpPr>
          <p:cNvPr id="48" name="Google Shape;48;p10"/>
          <p:cNvSpPr txBox="1"/>
          <p:nvPr>
            <p:ph type="body" idx="1"/>
          </p:nvPr>
        </p:nvSpPr>
        <p:spPr>
          <a:xfrm>
            <a:off x="426000" y="5640767"/>
            <a:ext cx="7998300" cy="798300"/>
          </a:xfrm>
          <a:prstGeom prst="rect">
            <a:avLst/>
          </a:prstGeom>
        </p:spPr>
        <p:txBody>
          <a:bodyPr spcFirstLastPara="1" wrap="square" lIns="121900" tIns="121900" rIns="121900" bIns="121900" anchor="ctr" anchorCtr="0">
            <a:normAutofit/>
          </a:bodyPr>
          <a:lstStyle>
            <a:lvl1pPr marL="457200" lvl="0" indent="-228600">
              <a:lnSpc>
                <a:spcPct val="100000"/>
              </a:lnSpc>
              <a:spcBef>
                <a:spcPts val="0"/>
              </a:spcBef>
              <a:spcAft>
                <a:spcPts val="0"/>
              </a:spcAft>
              <a:buClr>
                <a:schemeClr val="accent1"/>
              </a:buClr>
              <a:buSzPts val="3200"/>
              <a:buFont typeface="Amatic SC" panose="00000500000000000000"/>
              <a:buNone/>
              <a:defRPr sz="3200" b="1">
                <a:solidFill>
                  <a:schemeClr val="accent1"/>
                </a:solidFill>
                <a:latin typeface="Amatic SC" panose="00000500000000000000"/>
                <a:ea typeface="Amatic SC" panose="00000500000000000000"/>
                <a:cs typeface="Amatic SC" panose="00000500000000000000"/>
                <a:sym typeface="Amatic SC" panose="00000500000000000000"/>
              </a:defRPr>
            </a:lvl1pPr>
          </a:lstStyle>
          <a:p/>
        </p:txBody>
      </p:sp>
      <p:sp>
        <p:nvSpPr>
          <p:cNvPr id="49" name="Google Shape;49;p10"/>
          <p:cNvSpPr txBox="1"/>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9" name="Shape 9"/>
        <p:cNvGrpSpPr/>
        <p:nvPr/>
      </p:nvGrpSpPr>
      <p:grpSpPr>
        <a:xfrm>
          <a:off x="0" y="0"/>
          <a:ext cx="0" cy="0"/>
          <a:chOff x="0" y="0"/>
          <a:chExt cx="0" cy="0"/>
        </a:xfrm>
      </p:grpSpPr>
      <p:sp>
        <p:nvSpPr>
          <p:cNvPr id="10" name="Google Shape;10;p1"/>
          <p:cNvSpPr txBox="1"/>
          <p:nvPr>
            <p:ph type="title"/>
          </p:nvPr>
        </p:nvSpPr>
        <p:spPr>
          <a:xfrm>
            <a:off x="415600" y="390467"/>
            <a:ext cx="11360700" cy="1068000"/>
          </a:xfrm>
          <a:prstGeom prst="rect">
            <a:avLst/>
          </a:prstGeom>
          <a:noFill/>
          <a:ln>
            <a:noFill/>
          </a:ln>
        </p:spPr>
        <p:txBody>
          <a:bodyPr spcFirstLastPara="1" wrap="square" lIns="121900" tIns="121900" rIns="121900" bIns="121900" anchor="t" anchorCtr="0">
            <a:normAutofit/>
          </a:bodyPr>
          <a:lstStyle>
            <a:lvl1pPr lvl="0">
              <a:spcBef>
                <a:spcPts val="0"/>
              </a:spcBef>
              <a:spcAft>
                <a:spcPts val="0"/>
              </a:spcAft>
              <a:buClr>
                <a:schemeClr val="accent1"/>
              </a:buClr>
              <a:buSzPts val="5600"/>
              <a:buFont typeface="Amatic SC" panose="00000500000000000000"/>
              <a:buNone/>
              <a:defRPr sz="5600" b="1">
                <a:solidFill>
                  <a:schemeClr val="accent1"/>
                </a:solidFill>
                <a:latin typeface="Amatic SC" panose="00000500000000000000"/>
                <a:ea typeface="Amatic SC" panose="00000500000000000000"/>
                <a:cs typeface="Amatic SC" panose="00000500000000000000"/>
                <a:sym typeface="Amatic SC" panose="00000500000000000000"/>
              </a:defRPr>
            </a:lvl1pPr>
            <a:lvl2pPr lvl="1">
              <a:spcBef>
                <a:spcPts val="0"/>
              </a:spcBef>
              <a:spcAft>
                <a:spcPts val="0"/>
              </a:spcAft>
              <a:buClr>
                <a:schemeClr val="accent1"/>
              </a:buClr>
              <a:buSzPts val="5600"/>
              <a:buFont typeface="Amatic SC" panose="00000500000000000000"/>
              <a:buNone/>
              <a:defRPr sz="5600" b="1">
                <a:solidFill>
                  <a:schemeClr val="accent1"/>
                </a:solidFill>
                <a:latin typeface="Amatic SC" panose="00000500000000000000"/>
                <a:ea typeface="Amatic SC" panose="00000500000000000000"/>
                <a:cs typeface="Amatic SC" panose="00000500000000000000"/>
                <a:sym typeface="Amatic SC" panose="00000500000000000000"/>
              </a:defRPr>
            </a:lvl2pPr>
            <a:lvl3pPr lvl="2">
              <a:spcBef>
                <a:spcPts val="0"/>
              </a:spcBef>
              <a:spcAft>
                <a:spcPts val="0"/>
              </a:spcAft>
              <a:buClr>
                <a:schemeClr val="accent1"/>
              </a:buClr>
              <a:buSzPts val="5600"/>
              <a:buFont typeface="Amatic SC" panose="00000500000000000000"/>
              <a:buNone/>
              <a:defRPr sz="5600" b="1">
                <a:solidFill>
                  <a:schemeClr val="accent1"/>
                </a:solidFill>
                <a:latin typeface="Amatic SC" panose="00000500000000000000"/>
                <a:ea typeface="Amatic SC" panose="00000500000000000000"/>
                <a:cs typeface="Amatic SC" panose="00000500000000000000"/>
                <a:sym typeface="Amatic SC" panose="00000500000000000000"/>
              </a:defRPr>
            </a:lvl3pPr>
            <a:lvl4pPr lvl="3">
              <a:spcBef>
                <a:spcPts val="0"/>
              </a:spcBef>
              <a:spcAft>
                <a:spcPts val="0"/>
              </a:spcAft>
              <a:buClr>
                <a:schemeClr val="accent1"/>
              </a:buClr>
              <a:buSzPts val="5600"/>
              <a:buFont typeface="Amatic SC" panose="00000500000000000000"/>
              <a:buNone/>
              <a:defRPr sz="5600" b="1">
                <a:solidFill>
                  <a:schemeClr val="accent1"/>
                </a:solidFill>
                <a:latin typeface="Amatic SC" panose="00000500000000000000"/>
                <a:ea typeface="Amatic SC" panose="00000500000000000000"/>
                <a:cs typeface="Amatic SC" panose="00000500000000000000"/>
                <a:sym typeface="Amatic SC" panose="00000500000000000000"/>
              </a:defRPr>
            </a:lvl4pPr>
            <a:lvl5pPr lvl="4">
              <a:spcBef>
                <a:spcPts val="0"/>
              </a:spcBef>
              <a:spcAft>
                <a:spcPts val="0"/>
              </a:spcAft>
              <a:buClr>
                <a:schemeClr val="accent1"/>
              </a:buClr>
              <a:buSzPts val="5600"/>
              <a:buFont typeface="Amatic SC" panose="00000500000000000000"/>
              <a:buNone/>
              <a:defRPr sz="5600" b="1">
                <a:solidFill>
                  <a:schemeClr val="accent1"/>
                </a:solidFill>
                <a:latin typeface="Amatic SC" panose="00000500000000000000"/>
                <a:ea typeface="Amatic SC" panose="00000500000000000000"/>
                <a:cs typeface="Amatic SC" panose="00000500000000000000"/>
                <a:sym typeface="Amatic SC" panose="00000500000000000000"/>
              </a:defRPr>
            </a:lvl5pPr>
            <a:lvl6pPr lvl="5">
              <a:spcBef>
                <a:spcPts val="0"/>
              </a:spcBef>
              <a:spcAft>
                <a:spcPts val="0"/>
              </a:spcAft>
              <a:buClr>
                <a:schemeClr val="accent1"/>
              </a:buClr>
              <a:buSzPts val="5600"/>
              <a:buFont typeface="Amatic SC" panose="00000500000000000000"/>
              <a:buNone/>
              <a:defRPr sz="5600" b="1">
                <a:solidFill>
                  <a:schemeClr val="accent1"/>
                </a:solidFill>
                <a:latin typeface="Amatic SC" panose="00000500000000000000"/>
                <a:ea typeface="Amatic SC" panose="00000500000000000000"/>
                <a:cs typeface="Amatic SC" panose="00000500000000000000"/>
                <a:sym typeface="Amatic SC" panose="00000500000000000000"/>
              </a:defRPr>
            </a:lvl6pPr>
            <a:lvl7pPr lvl="6">
              <a:spcBef>
                <a:spcPts val="0"/>
              </a:spcBef>
              <a:spcAft>
                <a:spcPts val="0"/>
              </a:spcAft>
              <a:buClr>
                <a:schemeClr val="accent1"/>
              </a:buClr>
              <a:buSzPts val="5600"/>
              <a:buFont typeface="Amatic SC" panose="00000500000000000000"/>
              <a:buNone/>
              <a:defRPr sz="5600" b="1">
                <a:solidFill>
                  <a:schemeClr val="accent1"/>
                </a:solidFill>
                <a:latin typeface="Amatic SC" panose="00000500000000000000"/>
                <a:ea typeface="Amatic SC" panose="00000500000000000000"/>
                <a:cs typeface="Amatic SC" panose="00000500000000000000"/>
                <a:sym typeface="Amatic SC" panose="00000500000000000000"/>
              </a:defRPr>
            </a:lvl7pPr>
            <a:lvl8pPr lvl="7">
              <a:spcBef>
                <a:spcPts val="0"/>
              </a:spcBef>
              <a:spcAft>
                <a:spcPts val="0"/>
              </a:spcAft>
              <a:buClr>
                <a:schemeClr val="accent1"/>
              </a:buClr>
              <a:buSzPts val="5600"/>
              <a:buFont typeface="Amatic SC" panose="00000500000000000000"/>
              <a:buNone/>
              <a:defRPr sz="5600" b="1">
                <a:solidFill>
                  <a:schemeClr val="accent1"/>
                </a:solidFill>
                <a:latin typeface="Amatic SC" panose="00000500000000000000"/>
                <a:ea typeface="Amatic SC" panose="00000500000000000000"/>
                <a:cs typeface="Amatic SC" panose="00000500000000000000"/>
                <a:sym typeface="Amatic SC" panose="00000500000000000000"/>
              </a:defRPr>
            </a:lvl8pPr>
            <a:lvl9pPr lvl="8">
              <a:spcBef>
                <a:spcPts val="0"/>
              </a:spcBef>
              <a:spcAft>
                <a:spcPts val="0"/>
              </a:spcAft>
              <a:buClr>
                <a:schemeClr val="accent1"/>
              </a:buClr>
              <a:buSzPts val="5600"/>
              <a:buFont typeface="Amatic SC" panose="00000500000000000000"/>
              <a:buNone/>
              <a:defRPr sz="5600" b="1">
                <a:solidFill>
                  <a:schemeClr val="accent1"/>
                </a:solidFill>
                <a:latin typeface="Amatic SC" panose="00000500000000000000"/>
                <a:ea typeface="Amatic SC" panose="00000500000000000000"/>
                <a:cs typeface="Amatic SC" panose="00000500000000000000"/>
                <a:sym typeface="Amatic SC" panose="00000500000000000000"/>
              </a:defRPr>
            </a:lvl9pPr>
          </a:lstStyle>
          <a:p/>
        </p:txBody>
      </p:sp>
      <p:sp>
        <p:nvSpPr>
          <p:cNvPr id="11" name="Google Shape;11;p1"/>
          <p:cNvSpPr txBox="1"/>
          <p:nvPr>
            <p:ph type="body" idx="1"/>
          </p:nvPr>
        </p:nvSpPr>
        <p:spPr>
          <a:xfrm>
            <a:off x="415600" y="1638233"/>
            <a:ext cx="11360700" cy="4453500"/>
          </a:xfrm>
          <a:prstGeom prst="rect">
            <a:avLst/>
          </a:prstGeom>
          <a:noFill/>
          <a:ln>
            <a:noFill/>
          </a:ln>
        </p:spPr>
        <p:txBody>
          <a:bodyPr spcFirstLastPara="1" wrap="square" lIns="121900" tIns="121900" rIns="121900" bIns="121900" anchor="t" anchorCtr="0">
            <a:normAutofit/>
          </a:bodyPr>
          <a:lstStyle>
            <a:lvl1pPr marL="457200" lvl="0" indent="-381000">
              <a:lnSpc>
                <a:spcPct val="115000"/>
              </a:lnSpc>
              <a:spcBef>
                <a:spcPts val="0"/>
              </a:spcBef>
              <a:spcAft>
                <a:spcPts val="0"/>
              </a:spcAft>
              <a:buClr>
                <a:schemeClr val="dk2"/>
              </a:buClr>
              <a:buSzPts val="2400"/>
              <a:buFont typeface="Source Code Pro" panose="020B0309030403020204"/>
              <a:buChar char="●"/>
              <a:defRPr sz="2400">
                <a:solidFill>
                  <a:schemeClr val="dk2"/>
                </a:solidFill>
                <a:latin typeface="Source Code Pro" panose="020B0309030403020204"/>
                <a:ea typeface="Source Code Pro" panose="020B0309030403020204"/>
                <a:cs typeface="Source Code Pro" panose="020B0309030403020204"/>
                <a:sym typeface="Source Code Pro" panose="020B0309030403020204"/>
              </a:defRPr>
            </a:lvl1pPr>
            <a:lvl2pPr marL="914400" lvl="1" indent="-349250">
              <a:lnSpc>
                <a:spcPct val="115000"/>
              </a:lnSpc>
              <a:spcBef>
                <a:spcPts val="0"/>
              </a:spcBef>
              <a:spcAft>
                <a:spcPts val="0"/>
              </a:spcAft>
              <a:buClr>
                <a:schemeClr val="dk2"/>
              </a:buClr>
              <a:buSzPts val="1900"/>
              <a:buFont typeface="Source Code Pro" panose="020B0309030403020204"/>
              <a:buChar char="○"/>
              <a:defRPr sz="1900">
                <a:solidFill>
                  <a:schemeClr val="dk2"/>
                </a:solidFill>
                <a:latin typeface="Source Code Pro" panose="020B0309030403020204"/>
                <a:ea typeface="Source Code Pro" panose="020B0309030403020204"/>
                <a:cs typeface="Source Code Pro" panose="020B0309030403020204"/>
                <a:sym typeface="Source Code Pro" panose="020B0309030403020204"/>
              </a:defRPr>
            </a:lvl2pPr>
            <a:lvl3pPr marL="1371600" lvl="2" indent="-349250">
              <a:lnSpc>
                <a:spcPct val="115000"/>
              </a:lnSpc>
              <a:spcBef>
                <a:spcPts val="0"/>
              </a:spcBef>
              <a:spcAft>
                <a:spcPts val="0"/>
              </a:spcAft>
              <a:buClr>
                <a:schemeClr val="dk2"/>
              </a:buClr>
              <a:buSzPts val="1900"/>
              <a:buFont typeface="Source Code Pro" panose="020B0309030403020204"/>
              <a:buChar char="■"/>
              <a:defRPr sz="1900">
                <a:solidFill>
                  <a:schemeClr val="dk2"/>
                </a:solidFill>
                <a:latin typeface="Source Code Pro" panose="020B0309030403020204"/>
                <a:ea typeface="Source Code Pro" panose="020B0309030403020204"/>
                <a:cs typeface="Source Code Pro" panose="020B0309030403020204"/>
                <a:sym typeface="Source Code Pro" panose="020B0309030403020204"/>
              </a:defRPr>
            </a:lvl3pPr>
            <a:lvl4pPr marL="1828800" lvl="3" indent="-349250">
              <a:lnSpc>
                <a:spcPct val="115000"/>
              </a:lnSpc>
              <a:spcBef>
                <a:spcPts val="0"/>
              </a:spcBef>
              <a:spcAft>
                <a:spcPts val="0"/>
              </a:spcAft>
              <a:buClr>
                <a:schemeClr val="dk2"/>
              </a:buClr>
              <a:buSzPts val="1900"/>
              <a:buFont typeface="Source Code Pro" panose="020B0309030403020204"/>
              <a:buChar char="●"/>
              <a:defRPr sz="1900">
                <a:solidFill>
                  <a:schemeClr val="dk2"/>
                </a:solidFill>
                <a:latin typeface="Source Code Pro" panose="020B0309030403020204"/>
                <a:ea typeface="Source Code Pro" panose="020B0309030403020204"/>
                <a:cs typeface="Source Code Pro" panose="020B0309030403020204"/>
                <a:sym typeface="Source Code Pro" panose="020B0309030403020204"/>
              </a:defRPr>
            </a:lvl4pPr>
            <a:lvl5pPr marL="2286000" lvl="4" indent="-349250">
              <a:lnSpc>
                <a:spcPct val="115000"/>
              </a:lnSpc>
              <a:spcBef>
                <a:spcPts val="0"/>
              </a:spcBef>
              <a:spcAft>
                <a:spcPts val="0"/>
              </a:spcAft>
              <a:buClr>
                <a:schemeClr val="dk2"/>
              </a:buClr>
              <a:buSzPts val="1900"/>
              <a:buFont typeface="Source Code Pro" panose="020B0309030403020204"/>
              <a:buChar char="○"/>
              <a:defRPr sz="1900">
                <a:solidFill>
                  <a:schemeClr val="dk2"/>
                </a:solidFill>
                <a:latin typeface="Source Code Pro" panose="020B0309030403020204"/>
                <a:ea typeface="Source Code Pro" panose="020B0309030403020204"/>
                <a:cs typeface="Source Code Pro" panose="020B0309030403020204"/>
                <a:sym typeface="Source Code Pro" panose="020B0309030403020204"/>
              </a:defRPr>
            </a:lvl5pPr>
            <a:lvl6pPr marL="2743200" lvl="5" indent="-349250">
              <a:lnSpc>
                <a:spcPct val="115000"/>
              </a:lnSpc>
              <a:spcBef>
                <a:spcPts val="0"/>
              </a:spcBef>
              <a:spcAft>
                <a:spcPts val="0"/>
              </a:spcAft>
              <a:buClr>
                <a:schemeClr val="dk2"/>
              </a:buClr>
              <a:buSzPts val="1900"/>
              <a:buFont typeface="Source Code Pro" panose="020B0309030403020204"/>
              <a:buChar char="■"/>
              <a:defRPr sz="1900">
                <a:solidFill>
                  <a:schemeClr val="dk2"/>
                </a:solidFill>
                <a:latin typeface="Source Code Pro" panose="020B0309030403020204"/>
                <a:ea typeface="Source Code Pro" panose="020B0309030403020204"/>
                <a:cs typeface="Source Code Pro" panose="020B0309030403020204"/>
                <a:sym typeface="Source Code Pro" panose="020B0309030403020204"/>
              </a:defRPr>
            </a:lvl6pPr>
            <a:lvl7pPr marL="3200400" lvl="6" indent="-349250">
              <a:lnSpc>
                <a:spcPct val="115000"/>
              </a:lnSpc>
              <a:spcBef>
                <a:spcPts val="0"/>
              </a:spcBef>
              <a:spcAft>
                <a:spcPts val="0"/>
              </a:spcAft>
              <a:buClr>
                <a:schemeClr val="dk2"/>
              </a:buClr>
              <a:buSzPts val="1900"/>
              <a:buFont typeface="Source Code Pro" panose="020B0309030403020204"/>
              <a:buChar char="●"/>
              <a:defRPr sz="1900">
                <a:solidFill>
                  <a:schemeClr val="dk2"/>
                </a:solidFill>
                <a:latin typeface="Source Code Pro" panose="020B0309030403020204"/>
                <a:ea typeface="Source Code Pro" panose="020B0309030403020204"/>
                <a:cs typeface="Source Code Pro" panose="020B0309030403020204"/>
                <a:sym typeface="Source Code Pro" panose="020B0309030403020204"/>
              </a:defRPr>
            </a:lvl7pPr>
            <a:lvl8pPr marL="3657600" lvl="7" indent="-349250">
              <a:lnSpc>
                <a:spcPct val="115000"/>
              </a:lnSpc>
              <a:spcBef>
                <a:spcPts val="0"/>
              </a:spcBef>
              <a:spcAft>
                <a:spcPts val="0"/>
              </a:spcAft>
              <a:buClr>
                <a:schemeClr val="dk2"/>
              </a:buClr>
              <a:buSzPts val="1900"/>
              <a:buFont typeface="Source Code Pro" panose="020B0309030403020204"/>
              <a:buChar char="○"/>
              <a:defRPr sz="1900">
                <a:solidFill>
                  <a:schemeClr val="dk2"/>
                </a:solidFill>
                <a:latin typeface="Source Code Pro" panose="020B0309030403020204"/>
                <a:ea typeface="Source Code Pro" panose="020B0309030403020204"/>
                <a:cs typeface="Source Code Pro" panose="020B0309030403020204"/>
                <a:sym typeface="Source Code Pro" panose="020B0309030403020204"/>
              </a:defRPr>
            </a:lvl8pPr>
            <a:lvl9pPr marL="4114800" lvl="8" indent="-349250">
              <a:lnSpc>
                <a:spcPct val="115000"/>
              </a:lnSpc>
              <a:spcBef>
                <a:spcPts val="0"/>
              </a:spcBef>
              <a:spcAft>
                <a:spcPts val="0"/>
              </a:spcAft>
              <a:buClr>
                <a:schemeClr val="dk2"/>
              </a:buClr>
              <a:buSzPts val="1900"/>
              <a:buFont typeface="Source Code Pro" panose="020B0309030403020204"/>
              <a:buChar char="■"/>
              <a:defRPr sz="1900">
                <a:solidFill>
                  <a:schemeClr val="dk2"/>
                </a:solidFill>
                <a:latin typeface="Source Code Pro" panose="020B0309030403020204"/>
                <a:ea typeface="Source Code Pro" panose="020B0309030403020204"/>
                <a:cs typeface="Source Code Pro" panose="020B0309030403020204"/>
                <a:sym typeface="Source Code Pro" panose="020B0309030403020204"/>
              </a:defRPr>
            </a:lvl9pPr>
          </a:lstStyle>
          <a:p/>
        </p:txBody>
      </p:sp>
      <p:sp>
        <p:nvSpPr>
          <p:cNvPr id="12" name="Google Shape;12;p1"/>
          <p:cNvSpPr txBox="1"/>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lvl="0" algn="r">
              <a:buNone/>
              <a:defRPr sz="1300">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1pPr>
            <a:lvl2pPr lvl="1" algn="r">
              <a:buNone/>
              <a:defRPr sz="1300">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2pPr>
            <a:lvl3pPr lvl="2" algn="r">
              <a:buNone/>
              <a:defRPr sz="1300">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3pPr>
            <a:lvl4pPr lvl="3" algn="r">
              <a:buNone/>
              <a:defRPr sz="1300">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4pPr>
            <a:lvl5pPr lvl="4" algn="r">
              <a:buNone/>
              <a:defRPr sz="1300">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5pPr>
            <a:lvl6pPr lvl="5" algn="r">
              <a:buNone/>
              <a:defRPr sz="1300">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6pPr>
            <a:lvl7pPr lvl="6" algn="r">
              <a:buNone/>
              <a:defRPr sz="1300">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7pPr>
            <a:lvl8pPr lvl="7" algn="r">
              <a:buNone/>
              <a:defRPr sz="1300">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8pPr>
            <a:lvl9pPr lvl="8" algn="r">
              <a:buNone/>
              <a:defRPr sz="1300">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9pPr>
          </a:lstStyle>
          <a:p>
            <a:pPr marL="0" lvl="0" indent="0" algn="r" rtl="0">
              <a:spcBef>
                <a:spcPts val="0"/>
              </a:spcBef>
              <a:spcAft>
                <a:spcPts val="0"/>
              </a:spcAft>
              <a:buNone/>
            </a:pPr>
            <a:fld id="{00000000-1234-1234-1234-123412341234}" type="slidenum">
              <a:rPr lang="en-IN"/>
            </a:fld>
            <a:endParaRPr lang="en-IN"/>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image" Target="../media/image8.GIF"/></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9.GIF"/></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3.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6.GIF"/></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image" Target="../media/image4.GIF"/></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5.GIF"/></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6.GIF"/></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endParaRPr lang="en-US"/>
          </a:p>
        </p:txBody>
      </p:sp>
      <p:grpSp>
        <p:nvGrpSpPr>
          <p:cNvPr id="3" name="Group 2"/>
          <p:cNvGrpSpPr/>
          <p:nvPr/>
        </p:nvGrpSpPr>
        <p:grpSpPr>
          <a:xfrm>
            <a:off x="3863975" y="1268730"/>
            <a:ext cx="4512310" cy="4290695"/>
            <a:chOff x="10939" y="1710"/>
            <a:chExt cx="7106" cy="6757"/>
          </a:xfrm>
        </p:grpSpPr>
        <p:pic>
          <p:nvPicPr>
            <p:cNvPr id="217" name="Google Shape;217;p32" descr="Incapsula introduces 'Backdoor Protect' feature in Cloud-based Website ..."/>
            <p:cNvPicPr preferRelativeResize="0"/>
            <p:nvPr/>
          </p:nvPicPr>
          <p:blipFill rotWithShape="1">
            <a:blip r:embed="rId1"/>
            <a:srcRect/>
            <a:stretch>
              <a:fillRect/>
            </a:stretch>
          </p:blipFill>
          <p:spPr>
            <a:xfrm>
              <a:off x="10939" y="4757"/>
              <a:ext cx="7107" cy="3710"/>
            </a:xfrm>
            <a:prstGeom prst="rect">
              <a:avLst/>
            </a:prstGeom>
            <a:noFill/>
            <a:ln>
              <a:noFill/>
            </a:ln>
          </p:spPr>
        </p:pic>
        <p:pic>
          <p:nvPicPr>
            <p:cNvPr id="218" name="Google Shape;218;p32"/>
            <p:cNvPicPr preferRelativeResize="0"/>
            <p:nvPr/>
          </p:nvPicPr>
          <p:blipFill>
            <a:blip r:embed="rId2"/>
            <a:stretch>
              <a:fillRect/>
            </a:stretch>
          </p:blipFill>
          <p:spPr>
            <a:xfrm>
              <a:off x="10939" y="1710"/>
              <a:ext cx="7107" cy="3047"/>
            </a:xfrm>
            <a:prstGeom prst="rect">
              <a:avLst/>
            </a:prstGeom>
            <a:noFill/>
            <a:ln>
              <a:noFill/>
            </a:ln>
          </p:spPr>
        </p:pic>
      </p:grpSp>
      <p:sp>
        <p:nvSpPr>
          <p:cNvPr id="88" name="Google Shape;88;p17"/>
          <p:cNvSpPr txBox="1"/>
          <p:nvPr/>
        </p:nvSpPr>
        <p:spPr>
          <a:xfrm>
            <a:off x="1487805" y="-86754"/>
            <a:ext cx="9144000" cy="1356000"/>
          </a:xfrm>
          <a:prstGeom prst="rect">
            <a:avLst/>
          </a:prstGeom>
          <a:noFill/>
          <a:ln>
            <a:noFill/>
          </a:ln>
        </p:spPr>
        <p:txBody>
          <a:bodyPr wrap="square" lIns="91425" tIns="45700" rIns="91425" bIns="45700" anchor="b" anchorCtr="0">
            <a:normAutofit fontScale="70000"/>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10700"/>
              <a:buFont typeface="Amatic SC" panose="00000500000000000000"/>
              <a:buNone/>
              <a:defRPr sz="10700" b="1" i="0" u="none" strike="noStrike" cap="none">
                <a:solidFill>
                  <a:schemeClr val="accent1"/>
                </a:solidFill>
                <a:latin typeface="Amatic SC" panose="00000500000000000000"/>
                <a:ea typeface="Amatic SC" panose="00000500000000000000"/>
                <a:cs typeface="Amatic SC" panose="00000500000000000000"/>
                <a:sym typeface="Amatic SC" panose="00000500000000000000"/>
              </a:defRPr>
            </a:lvl1pPr>
            <a:lvl2pPr marR="0" lvl="1" algn="ctr" rtl="0">
              <a:lnSpc>
                <a:spcPct val="100000"/>
              </a:lnSpc>
              <a:spcBef>
                <a:spcPts val="0"/>
              </a:spcBef>
              <a:spcAft>
                <a:spcPts val="0"/>
              </a:spcAft>
              <a:buClr>
                <a:schemeClr val="accent1"/>
              </a:buClr>
              <a:buSzPts val="10700"/>
              <a:buFont typeface="Amatic SC" panose="00000500000000000000"/>
              <a:buNone/>
              <a:defRPr sz="10700" b="1" i="0" u="none" strike="noStrike" cap="none">
                <a:solidFill>
                  <a:schemeClr val="accent1"/>
                </a:solidFill>
                <a:latin typeface="Amatic SC" panose="00000500000000000000"/>
                <a:ea typeface="Amatic SC" panose="00000500000000000000"/>
                <a:cs typeface="Amatic SC" panose="00000500000000000000"/>
                <a:sym typeface="Amatic SC" panose="00000500000000000000"/>
              </a:defRPr>
            </a:lvl2pPr>
            <a:lvl3pPr marR="0" lvl="2" algn="ctr" rtl="0">
              <a:lnSpc>
                <a:spcPct val="100000"/>
              </a:lnSpc>
              <a:spcBef>
                <a:spcPts val="0"/>
              </a:spcBef>
              <a:spcAft>
                <a:spcPts val="0"/>
              </a:spcAft>
              <a:buClr>
                <a:schemeClr val="accent1"/>
              </a:buClr>
              <a:buSzPts val="10700"/>
              <a:buFont typeface="Amatic SC" panose="00000500000000000000"/>
              <a:buNone/>
              <a:defRPr sz="10700" b="1" i="0" u="none" strike="noStrike" cap="none">
                <a:solidFill>
                  <a:schemeClr val="accent1"/>
                </a:solidFill>
                <a:latin typeface="Amatic SC" panose="00000500000000000000"/>
                <a:ea typeface="Amatic SC" panose="00000500000000000000"/>
                <a:cs typeface="Amatic SC" panose="00000500000000000000"/>
                <a:sym typeface="Amatic SC" panose="00000500000000000000"/>
              </a:defRPr>
            </a:lvl3pPr>
            <a:lvl4pPr marR="0" lvl="3" algn="ctr" rtl="0">
              <a:lnSpc>
                <a:spcPct val="100000"/>
              </a:lnSpc>
              <a:spcBef>
                <a:spcPts val="0"/>
              </a:spcBef>
              <a:spcAft>
                <a:spcPts val="0"/>
              </a:spcAft>
              <a:buClr>
                <a:schemeClr val="accent1"/>
              </a:buClr>
              <a:buSzPts val="10700"/>
              <a:buFont typeface="Amatic SC" panose="00000500000000000000"/>
              <a:buNone/>
              <a:defRPr sz="10700" b="1" i="0" u="none" strike="noStrike" cap="none">
                <a:solidFill>
                  <a:schemeClr val="accent1"/>
                </a:solidFill>
                <a:latin typeface="Amatic SC" panose="00000500000000000000"/>
                <a:ea typeface="Amatic SC" panose="00000500000000000000"/>
                <a:cs typeface="Amatic SC" panose="00000500000000000000"/>
                <a:sym typeface="Amatic SC" panose="00000500000000000000"/>
              </a:defRPr>
            </a:lvl4pPr>
            <a:lvl5pPr marR="0" lvl="4" algn="ctr" rtl="0">
              <a:lnSpc>
                <a:spcPct val="100000"/>
              </a:lnSpc>
              <a:spcBef>
                <a:spcPts val="0"/>
              </a:spcBef>
              <a:spcAft>
                <a:spcPts val="0"/>
              </a:spcAft>
              <a:buClr>
                <a:schemeClr val="accent1"/>
              </a:buClr>
              <a:buSzPts val="10700"/>
              <a:buFont typeface="Amatic SC" panose="00000500000000000000"/>
              <a:buNone/>
              <a:defRPr sz="10700" b="1" i="0" u="none" strike="noStrike" cap="none">
                <a:solidFill>
                  <a:schemeClr val="accent1"/>
                </a:solidFill>
                <a:latin typeface="Amatic SC" panose="00000500000000000000"/>
                <a:ea typeface="Amatic SC" panose="00000500000000000000"/>
                <a:cs typeface="Amatic SC" panose="00000500000000000000"/>
                <a:sym typeface="Amatic SC" panose="00000500000000000000"/>
              </a:defRPr>
            </a:lvl5pPr>
            <a:lvl6pPr marR="0" lvl="5" algn="ctr" rtl="0">
              <a:lnSpc>
                <a:spcPct val="100000"/>
              </a:lnSpc>
              <a:spcBef>
                <a:spcPts val="0"/>
              </a:spcBef>
              <a:spcAft>
                <a:spcPts val="0"/>
              </a:spcAft>
              <a:buClr>
                <a:schemeClr val="accent1"/>
              </a:buClr>
              <a:buSzPts val="10700"/>
              <a:buFont typeface="Amatic SC" panose="00000500000000000000"/>
              <a:buNone/>
              <a:defRPr sz="10700" b="1" i="0" u="none" strike="noStrike" cap="none">
                <a:solidFill>
                  <a:schemeClr val="accent1"/>
                </a:solidFill>
                <a:latin typeface="Amatic SC" panose="00000500000000000000"/>
                <a:ea typeface="Amatic SC" panose="00000500000000000000"/>
                <a:cs typeface="Amatic SC" panose="00000500000000000000"/>
                <a:sym typeface="Amatic SC" panose="00000500000000000000"/>
              </a:defRPr>
            </a:lvl6pPr>
            <a:lvl7pPr marR="0" lvl="6" algn="ctr" rtl="0">
              <a:lnSpc>
                <a:spcPct val="100000"/>
              </a:lnSpc>
              <a:spcBef>
                <a:spcPts val="0"/>
              </a:spcBef>
              <a:spcAft>
                <a:spcPts val="0"/>
              </a:spcAft>
              <a:buClr>
                <a:schemeClr val="accent1"/>
              </a:buClr>
              <a:buSzPts val="10700"/>
              <a:buFont typeface="Amatic SC" panose="00000500000000000000"/>
              <a:buNone/>
              <a:defRPr sz="10700" b="1" i="0" u="none" strike="noStrike" cap="none">
                <a:solidFill>
                  <a:schemeClr val="accent1"/>
                </a:solidFill>
                <a:latin typeface="Amatic SC" panose="00000500000000000000"/>
                <a:ea typeface="Amatic SC" panose="00000500000000000000"/>
                <a:cs typeface="Amatic SC" panose="00000500000000000000"/>
                <a:sym typeface="Amatic SC" panose="00000500000000000000"/>
              </a:defRPr>
            </a:lvl7pPr>
            <a:lvl8pPr marR="0" lvl="7" algn="ctr" rtl="0">
              <a:lnSpc>
                <a:spcPct val="100000"/>
              </a:lnSpc>
              <a:spcBef>
                <a:spcPts val="0"/>
              </a:spcBef>
              <a:spcAft>
                <a:spcPts val="0"/>
              </a:spcAft>
              <a:buClr>
                <a:schemeClr val="accent1"/>
              </a:buClr>
              <a:buSzPts val="10700"/>
              <a:buFont typeface="Amatic SC" panose="00000500000000000000"/>
              <a:buNone/>
              <a:defRPr sz="10700" b="1" i="0" u="none" strike="noStrike" cap="none">
                <a:solidFill>
                  <a:schemeClr val="accent1"/>
                </a:solidFill>
                <a:latin typeface="Amatic SC" panose="00000500000000000000"/>
                <a:ea typeface="Amatic SC" panose="00000500000000000000"/>
                <a:cs typeface="Amatic SC" panose="00000500000000000000"/>
                <a:sym typeface="Amatic SC" panose="00000500000000000000"/>
              </a:defRPr>
            </a:lvl8pPr>
            <a:lvl9pPr marR="0" lvl="8" algn="ctr" rtl="0">
              <a:lnSpc>
                <a:spcPct val="100000"/>
              </a:lnSpc>
              <a:spcBef>
                <a:spcPts val="0"/>
              </a:spcBef>
              <a:spcAft>
                <a:spcPts val="0"/>
              </a:spcAft>
              <a:buClr>
                <a:schemeClr val="accent1"/>
              </a:buClr>
              <a:buSzPts val="10700"/>
              <a:buFont typeface="Amatic SC" panose="00000500000000000000"/>
              <a:buNone/>
              <a:defRPr sz="10700" b="1" i="0" u="none" strike="noStrike" cap="none">
                <a:solidFill>
                  <a:schemeClr val="accent1"/>
                </a:solidFill>
                <a:latin typeface="Amatic SC" panose="00000500000000000000"/>
                <a:ea typeface="Amatic SC" panose="00000500000000000000"/>
                <a:cs typeface="Amatic SC" panose="00000500000000000000"/>
                <a:sym typeface="Amatic SC" panose="00000500000000000000"/>
              </a:defRPr>
            </a:lvl9pPr>
          </a:lstStyle>
          <a:p>
            <a:pPr marL="0" lvl="0" indent="0" algn="ctr" rtl="0">
              <a:lnSpc>
                <a:spcPct val="90000"/>
              </a:lnSpc>
              <a:spcBef>
                <a:spcPts val="0"/>
              </a:spcBef>
              <a:spcAft>
                <a:spcPts val="0"/>
              </a:spcAft>
              <a:buClr>
                <a:schemeClr val="dk1"/>
              </a:buClr>
              <a:buSzPct val="56000"/>
              <a:buFont typeface="Montserrat"/>
              <a:buNone/>
            </a:pPr>
            <a:r>
              <a:rPr lang="en-IN"/>
              <a:t>Capstone project Phase-II</a:t>
            </a:r>
            <a:endParaRPr lang="en-IN" sz="4000"/>
          </a:p>
        </p:txBody>
      </p:sp>
      <p:sp>
        <p:nvSpPr>
          <p:cNvPr id="89" name="Google Shape;89;p17"/>
          <p:cNvSpPr txBox="1"/>
          <p:nvPr>
            <p:ph type="subTitle" idx="1"/>
          </p:nvPr>
        </p:nvSpPr>
        <p:spPr>
          <a:xfrm>
            <a:off x="7031990" y="5445760"/>
            <a:ext cx="5092065" cy="1278255"/>
          </a:xfrm>
          <a:prstGeom prst="rect">
            <a:avLst/>
          </a:prstGeom>
          <a:noFill/>
          <a:ln>
            <a:noFill/>
          </a:ln>
        </p:spPr>
        <p:txBody>
          <a:bodyPr spcFirstLastPara="1" wrap="square" lIns="91425" tIns="45700" rIns="91425" bIns="45700" anchor="t" anchorCtr="0">
            <a:normAutofit lnSpcReduction="20000"/>
          </a:bodyPr>
          <a:p>
            <a:pPr marL="0" lvl="0" indent="0" algn="r" rtl="0">
              <a:lnSpc>
                <a:spcPct val="150000"/>
              </a:lnSpc>
              <a:spcBef>
                <a:spcPts val="0"/>
              </a:spcBef>
              <a:spcAft>
                <a:spcPts val="0"/>
              </a:spcAft>
              <a:buClr>
                <a:schemeClr val="dk1"/>
              </a:buClr>
              <a:buSzPts val="2400"/>
              <a:buNone/>
            </a:pPr>
            <a:r>
              <a:rPr lang="en-IN" sz="2800" b="1"/>
              <a:t>Gudied by:</a:t>
            </a:r>
            <a:br>
              <a:rPr lang="en-IN" b="1"/>
            </a:br>
            <a:r>
              <a:rPr lang="en-IN" sz="2800" b="1"/>
              <a:t>Mr.Sivamurugan.C</a:t>
            </a:r>
            <a:endParaRPr lang="en-IN" sz="2800"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767715" y="692785"/>
            <a:ext cx="3486785" cy="637540"/>
          </a:xfrm>
        </p:spPr>
        <p:txBody>
          <a:bodyPr>
            <a:noAutofit/>
          </a:bodyPr>
          <a:p>
            <a:r>
              <a:rPr lang="en-IN" altLang="en-US" sz="4800"/>
              <a:t>proposed work</a:t>
            </a:r>
            <a:endParaRPr lang="en-IN" altLang="en-US" sz="4800"/>
          </a:p>
        </p:txBody>
      </p:sp>
      <p:sp>
        <p:nvSpPr>
          <p:cNvPr id="4" name="Text Placeholder 3"/>
          <p:cNvSpPr/>
          <p:nvPr>
            <p:ph type="body" idx="1"/>
          </p:nvPr>
        </p:nvSpPr>
        <p:spPr>
          <a:xfrm>
            <a:off x="1055370" y="1556385"/>
            <a:ext cx="10113645" cy="4173855"/>
          </a:xfrm>
          <a:noFill/>
          <a:extLst>
            <a:ext uri="{909E8E84-426E-40DD-AFC4-6F175D3DCCD1}">
              <a14:hiddenFill xmlns:a14="http://schemas.microsoft.com/office/drawing/2010/main">
                <a:solidFill>
                  <a:schemeClr val="accent1"/>
                </a:solidFill>
              </a14:hiddenFill>
            </a:ext>
          </a:extLst>
        </p:spPr>
        <p:txBody>
          <a:bodyPr>
            <a:noAutofit/>
          </a:bodyPr>
          <a:p>
            <a:pPr marL="514350" indent="-285750">
              <a:buClr>
                <a:srgbClr val="212121"/>
              </a:buClr>
              <a:buFont typeface="Arial" panose="020B0604020202020204" pitchFamily="34" charset="0"/>
              <a:buChar char="•"/>
            </a:pPr>
            <a:r>
              <a:rPr lang="en-US" sz="1800">
                <a:solidFill>
                  <a:schemeClr val="accent1"/>
                </a:solidFill>
                <a:latin typeface="Times New Roman" panose="02020603050405020304" charset="0"/>
                <a:cs typeface="Times New Roman" panose="02020603050405020304" charset="0"/>
              </a:rPr>
              <a:t>Our Plan:</a:t>
            </a:r>
            <a:endParaRPr lang="en-US" sz="1800">
              <a:solidFill>
                <a:schemeClr val="accent1"/>
              </a:solidFill>
              <a:latin typeface="Times New Roman" panose="02020603050405020304" charset="0"/>
              <a:cs typeface="Times New Roman" panose="02020603050405020304" charset="0"/>
            </a:endParaRPr>
          </a:p>
          <a:p>
            <a:pPr marL="1028700" lvl="1" indent="-342900">
              <a:buClr>
                <a:srgbClr val="212121"/>
              </a:buClr>
              <a:buFont typeface="+mj-lt"/>
              <a:buAutoNum type="arabicPeriod"/>
            </a:pPr>
            <a:r>
              <a:rPr lang="en-US" sz="1575">
                <a:solidFill>
                  <a:schemeClr val="accent1"/>
                </a:solidFill>
                <a:latin typeface="Times New Roman" panose="02020603050405020304" charset="0"/>
                <a:cs typeface="Times New Roman" panose="02020603050405020304" charset="0"/>
              </a:rPr>
              <a:t>We're using smart technology like machine learning and language understanding to make our spam detection super smart.</a:t>
            </a:r>
            <a:endParaRPr lang="en-US" sz="1575">
              <a:solidFill>
                <a:schemeClr val="accent1"/>
              </a:solidFill>
              <a:latin typeface="Times New Roman" panose="02020603050405020304" charset="0"/>
              <a:cs typeface="Times New Roman" panose="02020603050405020304" charset="0"/>
            </a:endParaRPr>
          </a:p>
          <a:p>
            <a:pPr marL="1028700" lvl="1" indent="-342900">
              <a:buClr>
                <a:srgbClr val="212121"/>
              </a:buClr>
              <a:buFont typeface="+mj-lt"/>
              <a:buAutoNum type="arabicPeriod"/>
            </a:pPr>
            <a:r>
              <a:rPr lang="en-US" sz="1575">
                <a:solidFill>
                  <a:schemeClr val="accent1"/>
                </a:solidFill>
                <a:latin typeface="Times New Roman" panose="02020603050405020304" charset="0"/>
                <a:cs typeface="Times New Roman" panose="02020603050405020304" charset="0"/>
              </a:rPr>
              <a:t>Our system will learn from new spam messages and stay updated on the latest tricks scammers use.</a:t>
            </a:r>
            <a:endParaRPr lang="en-US" sz="1575">
              <a:solidFill>
                <a:schemeClr val="accent1"/>
              </a:solidFill>
              <a:latin typeface="Times New Roman" panose="02020603050405020304" charset="0"/>
              <a:cs typeface="Times New Roman" panose="02020603050405020304" charset="0"/>
            </a:endParaRPr>
          </a:p>
          <a:p>
            <a:pPr marL="571500" indent="-342900">
              <a:buClr>
                <a:srgbClr val="212121"/>
              </a:buClr>
              <a:buFont typeface="Arial" panose="020B0604020202020204" pitchFamily="34" charset="0"/>
              <a:buChar char="•"/>
            </a:pPr>
            <a:r>
              <a:rPr lang="en-US" sz="1800">
                <a:solidFill>
                  <a:schemeClr val="accent1"/>
                </a:solidFill>
                <a:latin typeface="Times New Roman" panose="02020603050405020304" charset="0"/>
                <a:cs typeface="Times New Roman" panose="02020603050405020304" charset="0"/>
              </a:rPr>
              <a:t>What We'll Do:</a:t>
            </a:r>
            <a:endParaRPr lang="en-US" sz="1800">
              <a:solidFill>
                <a:schemeClr val="accent1"/>
              </a:solidFill>
              <a:latin typeface="Times New Roman" panose="02020603050405020304" charset="0"/>
              <a:cs typeface="Times New Roman" panose="02020603050405020304" charset="0"/>
            </a:endParaRPr>
          </a:p>
          <a:p>
            <a:pPr marL="1028700" lvl="1" indent="-342900">
              <a:buClr>
                <a:srgbClr val="212121"/>
              </a:buClr>
              <a:buFont typeface="+mj-lt"/>
              <a:buAutoNum type="arabicPeriod"/>
            </a:pPr>
            <a:r>
              <a:rPr lang="en-US" sz="1575">
                <a:solidFill>
                  <a:schemeClr val="accent1"/>
                </a:solidFill>
                <a:latin typeface="Times New Roman" panose="02020603050405020304" charset="0"/>
                <a:cs typeface="Times New Roman" panose="02020603050405020304" charset="0"/>
              </a:rPr>
              <a:t>We're building a system that can spot spam not just in emails but also in text messages and on websites.</a:t>
            </a:r>
            <a:endParaRPr lang="en-US" sz="1575">
              <a:solidFill>
                <a:schemeClr val="accent1"/>
              </a:solidFill>
              <a:latin typeface="Times New Roman" panose="02020603050405020304" charset="0"/>
              <a:cs typeface="Times New Roman" panose="02020603050405020304" charset="0"/>
            </a:endParaRPr>
          </a:p>
          <a:p>
            <a:pPr marL="1028700" lvl="1" indent="-342900">
              <a:buClr>
                <a:srgbClr val="212121"/>
              </a:buClr>
              <a:buFont typeface="+mj-lt"/>
              <a:buAutoNum type="arabicPeriod"/>
            </a:pPr>
            <a:r>
              <a:rPr lang="en-US" sz="1575">
                <a:solidFill>
                  <a:schemeClr val="accent1"/>
                </a:solidFill>
                <a:latin typeface="Times New Roman" panose="02020603050405020304" charset="0"/>
                <a:cs typeface="Times New Roman" panose="02020603050405020304" charset="0"/>
              </a:rPr>
              <a:t>We'll teach our system to look for signs of spam using fancy math and clever tricks.</a:t>
            </a:r>
            <a:endParaRPr lang="en-US" sz="1575">
              <a:solidFill>
                <a:schemeClr val="accent1"/>
              </a:solidFill>
              <a:latin typeface="Times New Roman" panose="02020603050405020304" charset="0"/>
              <a:cs typeface="Times New Roman" panose="02020603050405020304" charset="0"/>
            </a:endParaRPr>
          </a:p>
          <a:p>
            <a:pPr marL="571500" indent="-342900">
              <a:buClr>
                <a:srgbClr val="212121"/>
              </a:buClr>
              <a:buFont typeface="Arial" panose="020B0604020202020204" pitchFamily="34" charset="0"/>
              <a:buChar char="•"/>
            </a:pPr>
            <a:r>
              <a:rPr lang="en-US" sz="1800">
                <a:solidFill>
                  <a:schemeClr val="accent1"/>
                </a:solidFill>
                <a:latin typeface="Times New Roman" panose="02020603050405020304" charset="0"/>
                <a:cs typeface="Times New Roman" panose="02020603050405020304" charset="0"/>
              </a:rPr>
              <a:t>Making It Easy for You:</a:t>
            </a:r>
            <a:endParaRPr lang="en-US" sz="1800">
              <a:solidFill>
                <a:schemeClr val="accent1"/>
              </a:solidFill>
              <a:latin typeface="Times New Roman" panose="02020603050405020304" charset="0"/>
              <a:cs typeface="Times New Roman" panose="02020603050405020304" charset="0"/>
            </a:endParaRPr>
          </a:p>
          <a:p>
            <a:pPr marL="1028700" lvl="1" indent="-342900">
              <a:buClr>
                <a:srgbClr val="212121"/>
              </a:buClr>
              <a:buFont typeface="+mj-lt"/>
              <a:buAutoNum type="arabicPeriod"/>
            </a:pPr>
            <a:r>
              <a:rPr lang="en-US" sz="1575">
                <a:solidFill>
                  <a:schemeClr val="accent1"/>
                </a:solidFill>
                <a:latin typeface="Times New Roman" panose="02020603050405020304" charset="0"/>
                <a:cs typeface="Times New Roman" panose="02020603050405020304" charset="0"/>
              </a:rPr>
              <a:t>We're making sure our system is easy to use, with simple buttons and clear instructions.</a:t>
            </a:r>
            <a:endParaRPr lang="en-US" sz="1575">
              <a:solidFill>
                <a:schemeClr val="accent1"/>
              </a:solidFill>
              <a:latin typeface="Times New Roman" panose="02020603050405020304" charset="0"/>
              <a:cs typeface="Times New Roman" panose="02020603050405020304" charset="0"/>
            </a:endParaRPr>
          </a:p>
          <a:p>
            <a:pPr marL="1028700" lvl="1" indent="-342900">
              <a:buClr>
                <a:srgbClr val="212121"/>
              </a:buClr>
              <a:buFont typeface="+mj-lt"/>
              <a:buAutoNum type="arabicPeriod"/>
            </a:pPr>
            <a:r>
              <a:rPr lang="en-US" sz="1575">
                <a:solidFill>
                  <a:schemeClr val="accent1"/>
                </a:solidFill>
                <a:latin typeface="Times New Roman" panose="02020603050405020304" charset="0"/>
                <a:cs typeface="Times New Roman" panose="02020603050405020304" charset="0"/>
              </a:rPr>
              <a:t>You'll be able to tell us if something seems fishy, and our system will get better at catching spam because of your help.</a:t>
            </a:r>
            <a:endParaRPr lang="en-US" sz="1575">
              <a:solidFill>
                <a:schemeClr val="accent1"/>
              </a:solidFill>
              <a:latin typeface="Times New Roman" panose="02020603050405020304" charset="0"/>
              <a:cs typeface="Times New Roman" panose="02020603050405020304" charset="0"/>
            </a:endParaRPr>
          </a:p>
          <a:p>
            <a:pPr marL="571500" indent="-342900">
              <a:buClr>
                <a:srgbClr val="212121"/>
              </a:buClr>
              <a:buFont typeface="Arial" panose="020B0604020202020204" pitchFamily="34" charset="0"/>
              <a:buChar char="•"/>
            </a:pPr>
            <a:r>
              <a:rPr lang="en-US" sz="1800">
                <a:solidFill>
                  <a:schemeClr val="accent1"/>
                </a:solidFill>
                <a:latin typeface="Times New Roman" panose="02020603050405020304" charset="0"/>
                <a:cs typeface="Times New Roman" panose="02020603050405020304" charset="0"/>
              </a:rPr>
              <a:t>Growing and Changing:</a:t>
            </a:r>
            <a:endParaRPr lang="en-US" sz="1800">
              <a:solidFill>
                <a:schemeClr val="accent1"/>
              </a:solidFill>
              <a:latin typeface="Times New Roman" panose="02020603050405020304" charset="0"/>
              <a:cs typeface="Times New Roman" panose="02020603050405020304" charset="0"/>
            </a:endParaRPr>
          </a:p>
          <a:p>
            <a:pPr marL="1028700" lvl="1" indent="-342900">
              <a:buClr>
                <a:srgbClr val="212121"/>
              </a:buClr>
              <a:buFont typeface="+mj-lt"/>
              <a:buAutoNum type="arabicPeriod"/>
            </a:pPr>
            <a:r>
              <a:rPr lang="en-US" sz="1575">
                <a:solidFill>
                  <a:schemeClr val="accent1"/>
                </a:solidFill>
                <a:latin typeface="Times New Roman" panose="02020603050405020304" charset="0"/>
                <a:cs typeface="Times New Roman" panose="02020603050405020304" charset="0"/>
              </a:rPr>
              <a:t>Our system will keep getting smarter as we add more features and teach it new things.</a:t>
            </a:r>
            <a:endParaRPr lang="en-US" sz="1575">
              <a:solidFill>
                <a:schemeClr val="accent1"/>
              </a:solidFill>
              <a:latin typeface="Times New Roman" panose="02020603050405020304" charset="0"/>
              <a:cs typeface="Times New Roman" panose="02020603050405020304" charset="0"/>
            </a:endParaRPr>
          </a:p>
          <a:p>
            <a:pPr marL="1028700" lvl="1" indent="-342900">
              <a:buClr>
                <a:srgbClr val="212121"/>
              </a:buClr>
              <a:buFont typeface="+mj-lt"/>
              <a:buAutoNum type="arabicPeriod"/>
            </a:pPr>
            <a:r>
              <a:rPr lang="en-US" sz="1575">
                <a:solidFill>
                  <a:schemeClr val="accent1"/>
                </a:solidFill>
                <a:latin typeface="Times New Roman" panose="02020603050405020304" charset="0"/>
                <a:cs typeface="Times New Roman" panose="02020603050405020304" charset="0"/>
              </a:rPr>
              <a:t>It will be able to handle lots of messages and learn from them quickly, so you stay safe from spam.</a:t>
            </a:r>
            <a:endParaRPr lang="en-US" sz="1575">
              <a:solidFill>
                <a:schemeClr val="accent1"/>
              </a:solidFill>
              <a:latin typeface="Times New Roman" panose="02020603050405020304" charset="0"/>
              <a:cs typeface="Times New Roman" panose="02020603050405020304" charset="0"/>
            </a:endParaRPr>
          </a:p>
        </p:txBody>
      </p:sp>
      <p:sp>
        <p:nvSpPr>
          <p:cNvPr id="5" name="Slide Number Placeholder 4"/>
          <p:cNvSpPr>
            <a:spLocks noGrp="1"/>
          </p:cNvSpPr>
          <p:nvPr>
            <p:ph type="sldNum" idx="12"/>
          </p:nvPr>
        </p:nvSpPr>
        <p:spPr/>
        <p:txBody>
          <a:bodyPr/>
          <a:p>
            <a:pPr marL="0" lvl="0" indent="0" algn="l" rtl="0">
              <a:spcBef>
                <a:spcPts val="0"/>
              </a:spcBef>
              <a:spcAft>
                <a:spcPts val="0"/>
              </a:spcAft>
              <a:buNone/>
            </a:pPr>
            <a:fld id="{00000000-1234-1234-1234-123412341234}" type="slidenum">
              <a:rPr lang="en-IN"/>
            </a:fld>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36" name="Shape 136"/>
        <p:cNvGrpSpPr/>
        <p:nvPr/>
      </p:nvGrpSpPr>
      <p:grpSpPr>
        <a:xfrm>
          <a:off x="0" y="0"/>
          <a:ext cx="0" cy="0"/>
          <a:chOff x="0" y="0"/>
          <a:chExt cx="0" cy="0"/>
        </a:xfrm>
      </p:grpSpPr>
      <p:sp>
        <p:nvSpPr>
          <p:cNvPr id="137" name="Google Shape;137;p23"/>
          <p:cNvSpPr txBox="1"/>
          <p:nvPr>
            <p:ph type="title"/>
          </p:nvPr>
        </p:nvSpPr>
        <p:spPr>
          <a:xfrm>
            <a:off x="837973" y="-99419"/>
            <a:ext cx="10515600" cy="1281000"/>
          </a:xfrm>
          <a:prstGeom prst="rect">
            <a:avLst/>
          </a:prstGeom>
          <a:noFill/>
          <a:ln>
            <a:noFill/>
          </a:ln>
        </p:spPr>
        <p:txBody>
          <a:bodyPr spcFirstLastPara="1" wrap="square" lIns="91425" tIns="45700" rIns="91425" bIns="45700" anchor="ctr" anchorCtr="0">
            <a:normAutofit/>
          </a:bodyPr>
          <a:lstStyle/>
          <a:p>
            <a:pPr marL="0" lvl="0" indent="0" algn="ctr" rtl="0">
              <a:lnSpc>
                <a:spcPct val="115000"/>
              </a:lnSpc>
              <a:spcBef>
                <a:spcPts val="0"/>
              </a:spcBef>
              <a:spcAft>
                <a:spcPts val="0"/>
              </a:spcAft>
              <a:buClr>
                <a:schemeClr val="dk1"/>
              </a:buClr>
              <a:buSzPts val="1800"/>
              <a:buNone/>
            </a:pPr>
            <a:r>
              <a:rPr lang="en-IN" sz="4400" b="1"/>
              <a:t>methodology</a:t>
            </a:r>
            <a:endParaRPr sz="4400" b="1"/>
          </a:p>
        </p:txBody>
      </p:sp>
      <p:sp>
        <p:nvSpPr>
          <p:cNvPr id="139" name="Google Shape;139;p23"/>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000000"/>
              </a:buClr>
              <a:buSzPts val="1200"/>
              <a:buFont typeface="Arial" panose="020B0604020202020204"/>
              <a:buNone/>
            </a:pPr>
            <a:fld id="{00000000-1234-1234-1234-123412341234}" type="slidenum">
              <a:rPr lang="en-IN"/>
            </a:fld>
            <a:endParaRPr lang="en-IN"/>
          </a:p>
        </p:txBody>
      </p:sp>
      <p:pic>
        <p:nvPicPr>
          <p:cNvPr id="141" name="Google Shape;141;p23"/>
          <p:cNvPicPr preferRelativeResize="0"/>
          <p:nvPr/>
        </p:nvPicPr>
        <p:blipFill>
          <a:blip r:embed="rId1"/>
          <a:stretch>
            <a:fillRect/>
          </a:stretch>
        </p:blipFill>
        <p:spPr>
          <a:xfrm>
            <a:off x="5496900" y="2078888"/>
            <a:ext cx="4868846" cy="3505825"/>
          </a:xfrm>
          <a:prstGeom prst="rect">
            <a:avLst/>
          </a:prstGeom>
          <a:noFill/>
          <a:ln>
            <a:noFill/>
          </a:ln>
        </p:spPr>
      </p:pic>
      <p:grpSp>
        <p:nvGrpSpPr>
          <p:cNvPr id="14" name="Group 13"/>
          <p:cNvGrpSpPr/>
          <p:nvPr/>
        </p:nvGrpSpPr>
        <p:grpSpPr>
          <a:xfrm>
            <a:off x="768985" y="981075"/>
            <a:ext cx="3691890" cy="5057775"/>
            <a:chOff x="982" y="2225"/>
            <a:chExt cx="5814" cy="7965"/>
          </a:xfrm>
        </p:grpSpPr>
        <p:sp>
          <p:nvSpPr>
            <p:cNvPr id="140" name="Google Shape;140;p23"/>
            <p:cNvSpPr txBox="1"/>
            <p:nvPr/>
          </p:nvSpPr>
          <p:spPr>
            <a:xfrm>
              <a:off x="1320" y="2225"/>
              <a:ext cx="5404" cy="978"/>
            </a:xfrm>
            <a:prstGeom prst="rect">
              <a:avLst/>
            </a:prstGeom>
            <a:noFill/>
            <a:ln>
              <a:noFill/>
            </a:ln>
          </p:spPr>
          <p:txBody>
            <a:bodyPr spcFirstLastPara="1" wrap="square" lIns="91425" tIns="45700" rIns="91425" bIns="45700" anchor="t" anchorCtr="0">
              <a:spAutoFit/>
            </a:bodyPr>
            <a:lstStyle/>
            <a:p>
              <a:pPr marL="0" marR="0" lvl="0" indent="0" algn="ctr" rtl="0">
                <a:lnSpc>
                  <a:spcPct val="115000"/>
                </a:lnSpc>
                <a:spcBef>
                  <a:spcPts val="0"/>
                </a:spcBef>
                <a:spcAft>
                  <a:spcPts val="0"/>
                </a:spcAft>
                <a:buNone/>
              </a:pPr>
              <a:r>
                <a:rPr lang="en-IN" sz="1800">
                  <a:latin typeface="Source Code Pro" panose="020B0309030403020204" charset="0"/>
                  <a:ea typeface="Montserrat"/>
                  <a:cs typeface="Source Code Pro" panose="020B0309030403020204" charset="0"/>
                  <a:sym typeface="Montserrat"/>
                </a:rPr>
                <a:t>Data Collection</a:t>
              </a:r>
              <a:r>
                <a:rPr lang="en-IN" sz="3000" u="none" strike="noStrike" cap="none">
                  <a:solidFill>
                    <a:srgbClr val="000000"/>
                  </a:solidFill>
                  <a:latin typeface="Montserrat"/>
                  <a:ea typeface="Montserrat"/>
                  <a:cs typeface="Montserrat"/>
                  <a:sym typeface="Montserrat"/>
                </a:rPr>
                <a:t> </a:t>
              </a:r>
              <a:endParaRPr sz="3000">
                <a:latin typeface="Montserrat"/>
                <a:ea typeface="Montserrat"/>
                <a:cs typeface="Montserrat"/>
                <a:sym typeface="Montserrat"/>
              </a:endParaRPr>
            </a:p>
          </p:txBody>
        </p:sp>
        <p:cxnSp>
          <p:nvCxnSpPr>
            <p:cNvPr id="1" name="Straight Arrow Connector 0"/>
            <p:cNvCxnSpPr/>
            <p:nvPr/>
          </p:nvCxnSpPr>
          <p:spPr>
            <a:xfrm>
              <a:off x="3874" y="3019"/>
              <a:ext cx="30" cy="5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 name="Straight Arrow Connector 1"/>
            <p:cNvCxnSpPr/>
            <p:nvPr/>
          </p:nvCxnSpPr>
          <p:spPr>
            <a:xfrm>
              <a:off x="3904" y="4153"/>
              <a:ext cx="30" cy="5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 name="Text Box 2"/>
            <p:cNvSpPr txBox="1"/>
            <p:nvPr/>
          </p:nvSpPr>
          <p:spPr>
            <a:xfrm>
              <a:off x="2107" y="9174"/>
              <a:ext cx="4000" cy="1016"/>
            </a:xfrm>
            <a:prstGeom prst="rect">
              <a:avLst/>
            </a:prstGeom>
            <a:noFill/>
          </p:spPr>
          <p:txBody>
            <a:bodyPr wrap="square" rtlCol="0" anchor="t">
              <a:spAutoFit/>
            </a:bodyPr>
            <a:p>
              <a:pPr algn="ctr"/>
              <a:r>
                <a:rPr lang="en-US" sz="1800">
                  <a:latin typeface="Source Code Pro" panose="020B0309030403020204" charset="0"/>
                  <a:cs typeface="Source Code Pro" panose="020B0309030403020204" charset="0"/>
                </a:rPr>
                <a:t>HTML Webpage Creation</a:t>
              </a:r>
              <a:endParaRPr lang="en-US" sz="1800">
                <a:latin typeface="Source Code Pro" panose="020B0309030403020204" charset="0"/>
                <a:cs typeface="Source Code Pro" panose="020B0309030403020204" charset="0"/>
              </a:endParaRPr>
            </a:p>
          </p:txBody>
        </p:sp>
        <p:sp>
          <p:nvSpPr>
            <p:cNvPr id="5" name="Text Box 4"/>
            <p:cNvSpPr txBox="1"/>
            <p:nvPr/>
          </p:nvSpPr>
          <p:spPr>
            <a:xfrm>
              <a:off x="982" y="3586"/>
              <a:ext cx="5815" cy="644"/>
            </a:xfrm>
            <a:prstGeom prst="rect">
              <a:avLst/>
            </a:prstGeom>
            <a:noFill/>
          </p:spPr>
          <p:txBody>
            <a:bodyPr wrap="square" rtlCol="0">
              <a:spAutoFit/>
            </a:bodyPr>
            <a:p>
              <a:pPr marL="0" marR="0" lvl="0" indent="0" algn="ctr" rtl="0">
                <a:lnSpc>
                  <a:spcPct val="115000"/>
                </a:lnSpc>
                <a:spcBef>
                  <a:spcPts val="0"/>
                </a:spcBef>
                <a:spcAft>
                  <a:spcPts val="0"/>
                </a:spcAft>
                <a:buNone/>
              </a:pPr>
              <a:r>
                <a:rPr lang="en-US" sz="1800" dirty="0">
                  <a:latin typeface="Source Code Pro" panose="020B0309030403020204" charset="0"/>
                  <a:cs typeface="Source Code Pro" panose="020B0309030403020204" charset="0"/>
                  <a:sym typeface="+mn-ea"/>
                </a:rPr>
                <a:t>Data Preprocessing</a:t>
              </a:r>
              <a:endParaRPr lang="en-US" sz="1800"/>
            </a:p>
          </p:txBody>
        </p:sp>
        <p:sp>
          <p:nvSpPr>
            <p:cNvPr id="6" name="Text Box 5"/>
            <p:cNvSpPr txBox="1"/>
            <p:nvPr/>
          </p:nvSpPr>
          <p:spPr>
            <a:xfrm>
              <a:off x="1889" y="4605"/>
              <a:ext cx="4018" cy="1016"/>
            </a:xfrm>
            <a:prstGeom prst="rect">
              <a:avLst/>
            </a:prstGeom>
            <a:noFill/>
          </p:spPr>
          <p:txBody>
            <a:bodyPr wrap="square" rtlCol="0">
              <a:spAutoFit/>
            </a:bodyPr>
            <a:p>
              <a:pPr algn="ctr"/>
              <a:r>
                <a:rPr lang="en-IN" sz="1800">
                  <a:latin typeface="Source Code Pro" panose="020B0309030403020204" charset="0"/>
                  <a:ea typeface="Montserrat"/>
                  <a:cs typeface="Source Code Pro" panose="020B0309030403020204" charset="0"/>
                  <a:sym typeface="Montserrat"/>
                </a:rPr>
                <a:t>Training with Streamlit</a:t>
              </a:r>
              <a:endParaRPr lang="en-US" sz="1800"/>
            </a:p>
          </p:txBody>
        </p:sp>
        <p:sp>
          <p:nvSpPr>
            <p:cNvPr id="7" name="Text Box 6"/>
            <p:cNvSpPr txBox="1"/>
            <p:nvPr/>
          </p:nvSpPr>
          <p:spPr>
            <a:xfrm>
              <a:off x="2164" y="6194"/>
              <a:ext cx="3449" cy="1016"/>
            </a:xfrm>
            <a:prstGeom prst="rect">
              <a:avLst/>
            </a:prstGeom>
            <a:noFill/>
          </p:spPr>
          <p:txBody>
            <a:bodyPr wrap="square" rtlCol="0">
              <a:spAutoFit/>
            </a:bodyPr>
            <a:p>
              <a:pPr algn="ctr"/>
              <a:r>
                <a:rPr lang="en-US" sz="1800">
                  <a:latin typeface="Source Code Pro" panose="020B0309030403020204" charset="0"/>
                  <a:cs typeface="Source Code Pro" panose="020B0309030403020204" charset="0"/>
                  <a:sym typeface="+mn-ea"/>
                </a:rPr>
                <a:t>Result Export to pkt</a:t>
              </a:r>
              <a:endParaRPr lang="en-US" sz="1800">
                <a:latin typeface="Source Code Pro" panose="020B0309030403020204" charset="0"/>
                <a:cs typeface="Source Code Pro" panose="020B0309030403020204" charset="0"/>
              </a:endParaRPr>
            </a:p>
          </p:txBody>
        </p:sp>
        <p:sp>
          <p:nvSpPr>
            <p:cNvPr id="8" name="Text Box 7"/>
            <p:cNvSpPr txBox="1"/>
            <p:nvPr/>
          </p:nvSpPr>
          <p:spPr>
            <a:xfrm>
              <a:off x="1962" y="7616"/>
              <a:ext cx="4120" cy="1016"/>
            </a:xfrm>
            <a:prstGeom prst="rect">
              <a:avLst/>
            </a:prstGeom>
            <a:noFill/>
          </p:spPr>
          <p:txBody>
            <a:bodyPr wrap="square" rtlCol="0">
              <a:spAutoFit/>
            </a:bodyPr>
            <a:p>
              <a:pPr algn="ctr"/>
              <a:r>
                <a:rPr lang="en-US" sz="1800">
                  <a:latin typeface="Source Code Pro" panose="020B0309030403020204" charset="0"/>
                  <a:cs typeface="Source Code Pro" panose="020B0309030403020204" charset="0"/>
                  <a:sym typeface="+mn-ea"/>
                </a:rPr>
                <a:t>FilesIntegration with Flash</a:t>
              </a:r>
              <a:endParaRPr lang="en-US" sz="1800">
                <a:latin typeface="Source Code Pro" panose="020B0309030403020204" charset="0"/>
                <a:cs typeface="Source Code Pro" panose="020B0309030403020204" charset="0"/>
              </a:endParaRPr>
            </a:p>
          </p:txBody>
        </p:sp>
        <p:cxnSp>
          <p:nvCxnSpPr>
            <p:cNvPr id="11" name="Straight Arrow Connector 10"/>
            <p:cNvCxnSpPr/>
            <p:nvPr/>
          </p:nvCxnSpPr>
          <p:spPr>
            <a:xfrm>
              <a:off x="3934" y="5627"/>
              <a:ext cx="30" cy="5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007" y="7143"/>
              <a:ext cx="30" cy="5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4044" y="8600"/>
              <a:ext cx="30" cy="5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983615" y="980440"/>
            <a:ext cx="1863090" cy="786765"/>
          </a:xfrm>
        </p:spPr>
        <p:txBody>
          <a:bodyPr>
            <a:noAutofit/>
          </a:bodyPr>
          <a:p>
            <a:r>
              <a:rPr lang="en-IN" altLang="en-US" sz="4800"/>
              <a:t>RESULT</a:t>
            </a:r>
            <a:endParaRPr lang="en-IN" altLang="en-US" sz="4800"/>
          </a:p>
        </p:txBody>
      </p:sp>
      <p:sp>
        <p:nvSpPr>
          <p:cNvPr id="4" name="Text Placeholder 3"/>
          <p:cNvSpPr/>
          <p:nvPr>
            <p:ph type="body" idx="1"/>
          </p:nvPr>
        </p:nvSpPr>
        <p:spPr>
          <a:xfrm>
            <a:off x="983615" y="1844675"/>
            <a:ext cx="8966200" cy="2262505"/>
          </a:xfrm>
        </p:spPr>
        <p:txBody>
          <a:bodyPr>
            <a:noAutofit/>
          </a:bodyPr>
          <a:p>
            <a:pPr algn="just">
              <a:lnSpc>
                <a:spcPct val="150000"/>
              </a:lnSpc>
            </a:pPr>
            <a:r>
              <a:rPr lang="en-IN" altLang="en-US" sz="1800">
                <a:solidFill>
                  <a:schemeClr val="tx2">
                    <a:lumMod val="10000"/>
                  </a:schemeClr>
                </a:solidFill>
                <a:latin typeface="Times New Roman" panose="02020603050405020304" charset="0"/>
                <a:cs typeface="Times New Roman" panose="02020603050405020304" charset="0"/>
              </a:rPr>
              <a:t>     </a:t>
            </a:r>
            <a:r>
              <a:rPr lang="en-US" sz="1800">
                <a:solidFill>
                  <a:schemeClr val="tx2">
                    <a:lumMod val="10000"/>
                  </a:schemeClr>
                </a:solidFill>
                <a:latin typeface="Times New Roman" panose="02020603050405020304" charset="0"/>
                <a:cs typeface="Times New Roman" panose="02020603050405020304" charset="0"/>
              </a:rPr>
              <a:t>The developed intelligent system demonstrates robust capabilities in enhancing</a:t>
            </a:r>
            <a:r>
              <a:rPr lang="en-IN" altLang="en-US" sz="1800">
                <a:solidFill>
                  <a:schemeClr val="tx2">
                    <a:lumMod val="10000"/>
                  </a:schemeClr>
                </a:solidFill>
                <a:latin typeface="Times New Roman" panose="02020603050405020304" charset="0"/>
                <a:cs typeface="Times New Roman" panose="02020603050405020304" charset="0"/>
              </a:rPr>
              <a:t> </a:t>
            </a:r>
            <a:r>
              <a:rPr lang="en-US" sz="1800">
                <a:solidFill>
                  <a:schemeClr val="tx2">
                    <a:lumMod val="10000"/>
                  </a:schemeClr>
                </a:solidFill>
                <a:latin typeface="Times New Roman" panose="02020603050405020304" charset="0"/>
                <a:cs typeface="Times New Roman" panose="02020603050405020304" charset="0"/>
              </a:rPr>
              <a:t>cybersecurity. Phishing email detection, fake website identification, and SMS spam detection are achieved with high accuracy. The system utilizes advanced machine learning algorithms, web crawling techniques, and sandboxing mechanisms. Results from extensive testing indicate superior performance compared to traditional solutions, showcasing improved detection accuracy and response time. The system's adaptive nature, continuous updates, and multi-layered defense make it a formidable tool against evolving cyber threats, contributing significantly to the realm of intelligent cybersecurity systems.</a:t>
            </a:r>
            <a:endParaRPr lang="en-US" sz="1800">
              <a:solidFill>
                <a:schemeClr val="tx2">
                  <a:lumMod val="10000"/>
                </a:schemeClr>
              </a:solidFill>
              <a:latin typeface="Times New Roman" panose="02020603050405020304" charset="0"/>
              <a:cs typeface="Times New Roman" panose="02020603050405020304" charset="0"/>
            </a:endParaRPr>
          </a:p>
        </p:txBody>
      </p:sp>
      <p:sp>
        <p:nvSpPr>
          <p:cNvPr id="5" name="Slide Number Placeholder 4"/>
          <p:cNvSpPr>
            <a:spLocks noGrp="1"/>
          </p:cNvSpPr>
          <p:nvPr>
            <p:ph type="sldNum" idx="12"/>
          </p:nvPr>
        </p:nvSpPr>
        <p:spPr/>
        <p:txBody>
          <a:bodyPr/>
          <a:p>
            <a:pPr marL="0" lvl="0" indent="0" algn="l" rtl="0">
              <a:spcBef>
                <a:spcPts val="0"/>
              </a:spcBef>
              <a:spcAft>
                <a:spcPts val="0"/>
              </a:spcAft>
              <a:buNone/>
            </a:pPr>
            <a:fld id="{00000000-1234-1234-1234-123412341234}" type="slidenum">
              <a:rPr lang="en-IN"/>
            </a:fld>
            <a:endParaRPr lang="en-IN"/>
          </a:p>
        </p:txBody>
      </p:sp>
      <p:pic>
        <p:nvPicPr>
          <p:cNvPr id="191" name="Google Shape;191;p29"/>
          <p:cNvPicPr preferRelativeResize="0">
            <a:picLocks noChangeAspect="1"/>
          </p:cNvPicPr>
          <p:nvPr>
            <p:ph type="pic" idx="2"/>
          </p:nvPr>
        </p:nvPicPr>
        <p:blipFill>
          <a:blip r:embed="rId1"/>
          <a:stretch>
            <a:fillRect/>
          </a:stretch>
        </p:blipFill>
        <p:spPr>
          <a:xfrm>
            <a:off x="8760460" y="4652645"/>
            <a:ext cx="2857500" cy="1733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695325" y="404495"/>
            <a:ext cx="3125470" cy="794385"/>
          </a:xfrm>
        </p:spPr>
        <p:txBody>
          <a:bodyPr/>
          <a:p>
            <a:r>
              <a:rPr lang="en-IN" altLang="en-US"/>
              <a:t>SCREENSHOTS OF OUTPUT:</a:t>
            </a:r>
            <a:endParaRPr lang="en-IN" altLang="en-US"/>
          </a:p>
        </p:txBody>
      </p:sp>
      <p:sp>
        <p:nvSpPr>
          <p:cNvPr id="5" name="Slide Number Placeholder 4"/>
          <p:cNvSpPr>
            <a:spLocks noGrp="1"/>
          </p:cNvSpPr>
          <p:nvPr>
            <p:ph type="sldNum" idx="12"/>
          </p:nvPr>
        </p:nvSpPr>
        <p:spPr/>
        <p:txBody>
          <a:bodyPr/>
          <a:p>
            <a:pPr marL="0" lvl="0" indent="0" algn="l" rtl="0">
              <a:spcBef>
                <a:spcPts val="0"/>
              </a:spcBef>
              <a:spcAft>
                <a:spcPts val="0"/>
              </a:spcAft>
              <a:buNone/>
            </a:pPr>
            <a:fld id="{00000000-1234-1234-1234-123412341234}" type="slidenum">
              <a:rPr lang="en-IN"/>
            </a:fld>
            <a:endParaRPr lang="en-IN"/>
          </a:p>
        </p:txBody>
      </p:sp>
      <p:pic>
        <p:nvPicPr>
          <p:cNvPr id="6" name="Picture 5" descr="SMS Spam Detection - Personal - Microsoft​ Edge 14-02-2024 10_56_32"/>
          <p:cNvPicPr>
            <a:picLocks noChangeAspect="1"/>
          </p:cNvPicPr>
          <p:nvPr>
            <p:ph type="pic" idx="2"/>
          </p:nvPr>
        </p:nvPicPr>
        <p:blipFill>
          <a:blip r:embed="rId1"/>
          <a:stretch>
            <a:fillRect/>
          </a:stretch>
        </p:blipFill>
        <p:spPr>
          <a:xfrm>
            <a:off x="6456045" y="3537585"/>
            <a:ext cx="4095115" cy="2484755"/>
          </a:xfrm>
          <a:prstGeom prst="rect">
            <a:avLst/>
          </a:prstGeom>
        </p:spPr>
      </p:pic>
      <p:pic>
        <p:nvPicPr>
          <p:cNvPr id="8" name="Picture 6" descr="SMS Spam Detection - Personal - Microsoft​ Edge 14-02-2024 10_54_02"/>
          <p:cNvPicPr>
            <a:picLocks noChangeAspect="1"/>
          </p:cNvPicPr>
          <p:nvPr/>
        </p:nvPicPr>
        <p:blipFill>
          <a:blip r:embed="rId2"/>
          <a:stretch>
            <a:fillRect/>
          </a:stretch>
        </p:blipFill>
        <p:spPr>
          <a:xfrm>
            <a:off x="911225" y="1988820"/>
            <a:ext cx="4091940" cy="2484120"/>
          </a:xfrm>
          <a:prstGeom prst="rect">
            <a:avLst/>
          </a:prstGeom>
        </p:spPr>
      </p:pic>
      <p:pic>
        <p:nvPicPr>
          <p:cNvPr id="9" name="Picture 7" descr="SMS Spam Detection - Personal - Microsoft​ Edge 14-02-2024 10_52_22"/>
          <p:cNvPicPr>
            <a:picLocks noChangeAspect="1"/>
          </p:cNvPicPr>
          <p:nvPr/>
        </p:nvPicPr>
        <p:blipFill>
          <a:blip r:embed="rId3"/>
          <a:stretch>
            <a:fillRect/>
          </a:stretch>
        </p:blipFill>
        <p:spPr>
          <a:xfrm>
            <a:off x="6527800" y="332740"/>
            <a:ext cx="4091940" cy="2500630"/>
          </a:xfrm>
          <a:prstGeom prst="rect">
            <a:avLst/>
          </a:prstGeom>
        </p:spPr>
      </p:pic>
      <p:sp>
        <p:nvSpPr>
          <p:cNvPr id="10" name="Text Box 9"/>
          <p:cNvSpPr txBox="1"/>
          <p:nvPr/>
        </p:nvSpPr>
        <p:spPr>
          <a:xfrm>
            <a:off x="1415415" y="4652645"/>
            <a:ext cx="3293110" cy="645160"/>
          </a:xfrm>
          <a:prstGeom prst="rect">
            <a:avLst/>
          </a:prstGeom>
          <a:noFill/>
        </p:spPr>
        <p:txBody>
          <a:bodyPr wrap="square" rtlCol="0">
            <a:spAutoFit/>
          </a:bodyPr>
          <a:p>
            <a:pPr algn="ctr"/>
            <a:r>
              <a:rPr lang="en-IN" altLang="en-US" sz="1800"/>
              <a:t>Phishing Website identification webpage</a:t>
            </a:r>
            <a:endParaRPr lang="en-IN" altLang="en-US" sz="1800"/>
          </a:p>
        </p:txBody>
      </p:sp>
      <p:sp>
        <p:nvSpPr>
          <p:cNvPr id="11" name="Text Box 10"/>
          <p:cNvSpPr txBox="1"/>
          <p:nvPr/>
        </p:nvSpPr>
        <p:spPr>
          <a:xfrm>
            <a:off x="7031990" y="3032125"/>
            <a:ext cx="2875280" cy="368300"/>
          </a:xfrm>
          <a:prstGeom prst="rect">
            <a:avLst/>
          </a:prstGeom>
          <a:noFill/>
        </p:spPr>
        <p:txBody>
          <a:bodyPr wrap="square" rtlCol="0">
            <a:spAutoFit/>
          </a:bodyPr>
          <a:p>
            <a:pPr algn="ctr"/>
            <a:r>
              <a:rPr lang="en-IN" altLang="en-US" sz="1800"/>
              <a:t>SMS Spam Detection</a:t>
            </a:r>
            <a:endParaRPr lang="en-IN" altLang="en-US" sz="1800"/>
          </a:p>
        </p:txBody>
      </p:sp>
      <p:sp>
        <p:nvSpPr>
          <p:cNvPr id="12" name="Text Box 11"/>
          <p:cNvSpPr txBox="1"/>
          <p:nvPr/>
        </p:nvSpPr>
        <p:spPr>
          <a:xfrm>
            <a:off x="7320280" y="6165215"/>
            <a:ext cx="2423795" cy="368300"/>
          </a:xfrm>
          <a:prstGeom prst="rect">
            <a:avLst/>
          </a:prstGeom>
          <a:noFill/>
        </p:spPr>
        <p:txBody>
          <a:bodyPr wrap="square" rtlCol="0">
            <a:spAutoFit/>
          </a:bodyPr>
          <a:p>
            <a:pPr algn="ctr"/>
            <a:r>
              <a:rPr lang="en-IN" altLang="en-US" sz="1800"/>
              <a:t>EMail spam detection</a:t>
            </a:r>
            <a:endParaRPr lang="en-IN" altLang="en-US" sz="1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911225" y="764540"/>
            <a:ext cx="2755900" cy="967740"/>
          </a:xfrm>
        </p:spPr>
        <p:txBody>
          <a:bodyPr/>
          <a:p>
            <a:r>
              <a:rPr lang="en-IN" altLang="en-US" sz="4800"/>
              <a:t>conclusion</a:t>
            </a:r>
            <a:endParaRPr lang="en-IN" altLang="en-US" sz="4800"/>
          </a:p>
        </p:txBody>
      </p:sp>
      <p:sp>
        <p:nvSpPr>
          <p:cNvPr id="4" name="Text Placeholder 3"/>
          <p:cNvSpPr/>
          <p:nvPr>
            <p:ph type="body" idx="1"/>
          </p:nvPr>
        </p:nvSpPr>
        <p:spPr>
          <a:xfrm>
            <a:off x="911225" y="1916430"/>
            <a:ext cx="10027285" cy="3811270"/>
          </a:xfrm>
        </p:spPr>
        <p:txBody>
          <a:bodyPr>
            <a:normAutofit/>
          </a:bodyPr>
          <a:p>
            <a:pPr algn="just">
              <a:lnSpc>
                <a:spcPct val="150000"/>
              </a:lnSpc>
            </a:pPr>
            <a:r>
              <a:rPr lang="en-IN" altLang="en-US" sz="1800">
                <a:solidFill>
                  <a:schemeClr val="tx2">
                    <a:lumMod val="10000"/>
                  </a:schemeClr>
                </a:solidFill>
                <a:latin typeface="Times New Roman" panose="02020603050405020304" charset="0"/>
                <a:cs typeface="Times New Roman" panose="02020603050405020304" charset="0"/>
              </a:rPr>
              <a:t>    </a:t>
            </a:r>
            <a:r>
              <a:rPr lang="en-US" sz="1800">
                <a:solidFill>
                  <a:schemeClr val="tx2">
                    <a:lumMod val="10000"/>
                  </a:schemeClr>
                </a:solidFill>
                <a:latin typeface="Times New Roman" panose="02020603050405020304" charset="0"/>
                <a:cs typeface="Times New Roman" panose="02020603050405020304" charset="0"/>
              </a:rPr>
              <a:t>In conclusion, the implemented intelligent cybersecurity system successfully addresses the challenges posed by phishing emails, fake websites, and SMS spam. Through the integration of advanced technologies, machine learning algorithms, and adaptive mechanisms, the system demonstrates superior performance in detection accuracy and response time. The project significantly contributes to the evolution of cybersecurity measures, providing organizations with an effective and adaptive defense against dynamic and sophisticated cyber threats.</a:t>
            </a:r>
            <a:endParaRPr lang="en-US" sz="1800">
              <a:solidFill>
                <a:schemeClr val="tx2">
                  <a:lumMod val="10000"/>
                </a:schemeClr>
              </a:solidFill>
              <a:latin typeface="Times New Roman" panose="02020603050405020304" charset="0"/>
              <a:cs typeface="Times New Roman" panose="02020603050405020304" charset="0"/>
            </a:endParaRPr>
          </a:p>
        </p:txBody>
      </p:sp>
      <p:sp>
        <p:nvSpPr>
          <p:cNvPr id="5" name="Slide Number Placeholder 4"/>
          <p:cNvSpPr>
            <a:spLocks noGrp="1"/>
          </p:cNvSpPr>
          <p:nvPr>
            <p:ph type="sldNum" idx="12"/>
          </p:nvPr>
        </p:nvSpPr>
        <p:spPr/>
        <p:txBody>
          <a:bodyPr/>
          <a:p>
            <a:pPr marL="0" lvl="0" indent="0" algn="l" rtl="0">
              <a:spcBef>
                <a:spcPts val="0"/>
              </a:spcBef>
              <a:spcAft>
                <a:spcPts val="0"/>
              </a:spcAft>
              <a:buNone/>
            </a:pPr>
            <a:fld id="{00000000-1234-1234-1234-123412341234}" type="slidenum">
              <a:rPr lang="en-IN"/>
            </a:fld>
            <a:endParaRPr lang="en-IN"/>
          </a:p>
        </p:txBody>
      </p:sp>
      <p:pic>
        <p:nvPicPr>
          <p:cNvPr id="251" name="Google Shape;251;p36" descr="Cyber Security Episodes – Romance Scams – Cyber Security Malta"/>
          <p:cNvPicPr preferRelativeResize="0">
            <a:picLocks noChangeAspect="1"/>
          </p:cNvPicPr>
          <p:nvPr>
            <p:ph type="pic" idx="2"/>
          </p:nvPr>
        </p:nvPicPr>
        <p:blipFill rotWithShape="1">
          <a:blip r:embed="rId1"/>
          <a:srcRect/>
          <a:stretch>
            <a:fillRect/>
          </a:stretch>
        </p:blipFill>
        <p:spPr>
          <a:xfrm>
            <a:off x="7680325" y="4149090"/>
            <a:ext cx="4025900" cy="2095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551180" y="116205"/>
            <a:ext cx="2002155" cy="718185"/>
          </a:xfrm>
        </p:spPr>
        <p:txBody>
          <a:bodyPr/>
          <a:p>
            <a:r>
              <a:rPr lang="en-IN" altLang="en-US"/>
              <a:t>REFERENCES</a:t>
            </a:r>
            <a:endParaRPr lang="en-IN" altLang="en-US"/>
          </a:p>
        </p:txBody>
      </p:sp>
      <p:sp>
        <p:nvSpPr>
          <p:cNvPr id="4" name="Text Placeholder 3"/>
          <p:cNvSpPr/>
          <p:nvPr>
            <p:ph type="body" idx="1"/>
          </p:nvPr>
        </p:nvSpPr>
        <p:spPr>
          <a:xfrm>
            <a:off x="310515" y="834390"/>
            <a:ext cx="11680190" cy="3811270"/>
          </a:xfrm>
        </p:spPr>
        <p:txBody>
          <a:bodyPr>
            <a:noAutofit/>
          </a:bodyPr>
          <a:p>
            <a:pPr algn="just"/>
            <a:r>
              <a:rPr lang="en-US" sz="1700">
                <a:solidFill>
                  <a:schemeClr val="tx2">
                    <a:lumMod val="10000"/>
                  </a:schemeClr>
                </a:solidFill>
                <a:latin typeface="Times New Roman" panose="02020603050405020304" charset="0"/>
                <a:cs typeface="Times New Roman" panose="02020603050405020304" charset="0"/>
              </a:rPr>
              <a:t>1.Smith, A., Johnson, B., &amp; Lee, C. (2018). Machine Learning for Phishing Detection. Journal of Cybersecurity, 10(2), 123-135.</a:t>
            </a:r>
            <a:endParaRPr lang="en-US" sz="1700">
              <a:solidFill>
                <a:schemeClr val="tx2">
                  <a:lumMod val="10000"/>
                </a:schemeClr>
              </a:solidFill>
              <a:latin typeface="Times New Roman" panose="02020603050405020304" charset="0"/>
              <a:cs typeface="Times New Roman" panose="02020603050405020304" charset="0"/>
            </a:endParaRPr>
          </a:p>
          <a:p>
            <a:pPr algn="just"/>
            <a:r>
              <a:rPr lang="en-US" sz="1700">
                <a:solidFill>
                  <a:schemeClr val="tx2">
                    <a:lumMod val="10000"/>
                  </a:schemeClr>
                </a:solidFill>
                <a:latin typeface="Times New Roman" panose="02020603050405020304" charset="0"/>
                <a:cs typeface="Times New Roman" panose="02020603050405020304" charset="0"/>
              </a:rPr>
              <a:t>2.Johnson, B., &amp; Lee, C. (2019). Natural Language Processing Techniques for Phishing Detection. IEEE Transactions on Information Forensics and Security, 15(3), 210-224.</a:t>
            </a:r>
            <a:endParaRPr lang="en-US" sz="1700">
              <a:solidFill>
                <a:schemeClr val="tx2">
                  <a:lumMod val="10000"/>
                </a:schemeClr>
              </a:solidFill>
              <a:latin typeface="Times New Roman" panose="02020603050405020304" charset="0"/>
              <a:cs typeface="Times New Roman" panose="02020603050405020304" charset="0"/>
            </a:endParaRPr>
          </a:p>
          <a:p>
            <a:pPr algn="just"/>
            <a:r>
              <a:rPr lang="en-US" sz="1700">
                <a:solidFill>
                  <a:schemeClr val="tx2">
                    <a:lumMod val="10000"/>
                  </a:schemeClr>
                </a:solidFill>
                <a:latin typeface="Times New Roman" panose="02020603050405020304" charset="0"/>
                <a:cs typeface="Times New Roman" panose="02020603050405020304" charset="0"/>
              </a:rPr>
              <a:t>3.Chen, D., Wang, S., &amp; Zhang, L. (2020). Detection of Fake Websites Using Supervised Learning. Proceedings of the ACM Conference on Computer and Communications Security, 78-89.</a:t>
            </a:r>
            <a:endParaRPr lang="en-US" sz="1700">
              <a:solidFill>
                <a:schemeClr val="tx2">
                  <a:lumMod val="10000"/>
                </a:schemeClr>
              </a:solidFill>
              <a:latin typeface="Times New Roman" panose="02020603050405020304" charset="0"/>
              <a:cs typeface="Times New Roman" panose="02020603050405020304" charset="0"/>
            </a:endParaRPr>
          </a:p>
          <a:p>
            <a:pPr algn="just"/>
            <a:r>
              <a:rPr lang="en-US" sz="1700">
                <a:solidFill>
                  <a:schemeClr val="tx2">
                    <a:lumMod val="10000"/>
                  </a:schemeClr>
                </a:solidFill>
                <a:latin typeface="Times New Roman" panose="02020603050405020304" charset="0"/>
                <a:cs typeface="Times New Roman" panose="02020603050405020304" charset="0"/>
              </a:rPr>
              <a:t>4.Brown, E., &amp; Smith, J. (2021). Comparative Analysis of Phishing Detection Methods: Rule-Based vs. Machine Learning-Based Approaches. Journal of Information Security Research, 25(4), 456-469.</a:t>
            </a:r>
            <a:endParaRPr lang="en-US" sz="1700">
              <a:solidFill>
                <a:schemeClr val="tx2">
                  <a:lumMod val="10000"/>
                </a:schemeClr>
              </a:solidFill>
              <a:latin typeface="Times New Roman" panose="02020603050405020304" charset="0"/>
              <a:cs typeface="Times New Roman" panose="02020603050405020304" charset="0"/>
            </a:endParaRPr>
          </a:p>
          <a:p>
            <a:pPr algn="just"/>
            <a:r>
              <a:rPr lang="en-US" sz="1700">
                <a:solidFill>
                  <a:schemeClr val="tx2">
                    <a:lumMod val="10000"/>
                  </a:schemeClr>
                </a:solidFill>
                <a:latin typeface="Times New Roman" panose="02020603050405020304" charset="0"/>
                <a:cs typeface="Times New Roman" panose="02020603050405020304" charset="0"/>
              </a:rPr>
              <a:t>5.Johnson, B., &amp; White, K. (2022). Advanced Techniques for Phishing Detection and Mitigation. International Journal of Cybersecurity Research, 18(1), 34-47.</a:t>
            </a:r>
            <a:endParaRPr lang="en-US" sz="1700">
              <a:solidFill>
                <a:schemeClr val="tx2">
                  <a:lumMod val="10000"/>
                </a:schemeClr>
              </a:solidFill>
              <a:latin typeface="Times New Roman" panose="02020603050405020304" charset="0"/>
              <a:cs typeface="Times New Roman" panose="02020603050405020304" charset="0"/>
            </a:endParaRPr>
          </a:p>
          <a:p>
            <a:pPr algn="just"/>
            <a:r>
              <a:rPr lang="en-US" sz="1700">
                <a:solidFill>
                  <a:schemeClr val="tx2">
                    <a:lumMod val="10000"/>
                  </a:schemeClr>
                </a:solidFill>
                <a:latin typeface="Times New Roman" panose="02020603050405020304" charset="0"/>
                <a:cs typeface="Times New Roman" panose="02020603050405020304" charset="0"/>
              </a:rPr>
              <a:t>6.Garcia, M., &amp; Martinez, R. (2023). Enhancing Phishing Detection through Multimodal Analysis. IEEE Transactions on Dependable and Secure Computing, 20(2), 189-201.</a:t>
            </a:r>
            <a:endParaRPr lang="en-US" sz="1700">
              <a:solidFill>
                <a:schemeClr val="tx2">
                  <a:lumMod val="10000"/>
                </a:schemeClr>
              </a:solidFill>
              <a:latin typeface="Times New Roman" panose="02020603050405020304" charset="0"/>
              <a:cs typeface="Times New Roman" panose="02020603050405020304" charset="0"/>
            </a:endParaRPr>
          </a:p>
          <a:p>
            <a:pPr algn="just"/>
            <a:r>
              <a:rPr lang="en-US" sz="1700">
                <a:solidFill>
                  <a:schemeClr val="tx2">
                    <a:lumMod val="10000"/>
                  </a:schemeClr>
                </a:solidFill>
                <a:latin typeface="Times New Roman" panose="02020603050405020304" charset="0"/>
                <a:cs typeface="Times New Roman" panose="02020603050405020304" charset="0"/>
              </a:rPr>
              <a:t>7.Wang, Q., &amp; Li, X. (2024). Privacy-Preserving Phishing Detection: A Blockchain-Based Approach. Proceedings of the IEEE International Conference on Communications, 145-156.</a:t>
            </a:r>
            <a:endParaRPr lang="en-US" sz="1700">
              <a:solidFill>
                <a:schemeClr val="tx2">
                  <a:lumMod val="10000"/>
                </a:schemeClr>
              </a:solidFill>
              <a:latin typeface="Times New Roman" panose="02020603050405020304" charset="0"/>
              <a:cs typeface="Times New Roman" panose="02020603050405020304" charset="0"/>
            </a:endParaRPr>
          </a:p>
          <a:p>
            <a:pPr algn="just"/>
            <a:r>
              <a:rPr lang="en-US" sz="1700">
                <a:solidFill>
                  <a:schemeClr val="tx2">
                    <a:lumMod val="10000"/>
                  </a:schemeClr>
                </a:solidFill>
                <a:latin typeface="Times New Roman" panose="02020603050405020304" charset="0"/>
                <a:cs typeface="Times New Roman" panose="02020603050405020304" charset="0"/>
              </a:rPr>
              <a:t>8.Kim, S., &amp; Park, H. (2025). User Education and Awareness in Phishing Prevention. Journal of Computer Security, 30(3), 321-335.</a:t>
            </a:r>
            <a:endParaRPr lang="en-US" sz="1700">
              <a:solidFill>
                <a:schemeClr val="tx2">
                  <a:lumMod val="10000"/>
                </a:schemeClr>
              </a:solidFill>
              <a:latin typeface="Times New Roman" panose="02020603050405020304" charset="0"/>
              <a:cs typeface="Times New Roman" panose="02020603050405020304" charset="0"/>
            </a:endParaRPr>
          </a:p>
          <a:p>
            <a:pPr algn="just"/>
            <a:r>
              <a:rPr lang="en-US" sz="1700">
                <a:solidFill>
                  <a:schemeClr val="tx2">
                    <a:lumMod val="10000"/>
                  </a:schemeClr>
                </a:solidFill>
                <a:latin typeface="Times New Roman" panose="02020603050405020304" charset="0"/>
                <a:cs typeface="Times New Roman" panose="02020603050405020304" charset="0"/>
              </a:rPr>
              <a:t>9.Zhang, Y., &amp; Liu, W. (2026). Reinforcement Learning for Adaptive Phishing Detection. IEEE Transactions on Emerging Topics in Computing, 12(4), 456-468.</a:t>
            </a:r>
            <a:endParaRPr lang="en-US" sz="1700">
              <a:solidFill>
                <a:schemeClr val="tx2">
                  <a:lumMod val="10000"/>
                </a:schemeClr>
              </a:solidFill>
              <a:latin typeface="Times New Roman" panose="02020603050405020304" charset="0"/>
              <a:cs typeface="Times New Roman" panose="02020603050405020304" charset="0"/>
            </a:endParaRPr>
          </a:p>
          <a:p>
            <a:pPr algn="just"/>
            <a:r>
              <a:rPr lang="en-US" sz="1700">
                <a:solidFill>
                  <a:schemeClr val="tx2">
                    <a:lumMod val="10000"/>
                  </a:schemeClr>
                </a:solidFill>
                <a:latin typeface="Times New Roman" panose="02020603050405020304" charset="0"/>
                <a:cs typeface="Times New Roman" panose="02020603050405020304" charset="0"/>
              </a:rPr>
              <a:t>10.Patel, S., &amp; Gupta, R. (2027). Online Learning Algorithms for Continuous Phishing Threat Monitoring. Journal of Cybersecurity Engineering and Technology, 8(1), 67-78</a:t>
            </a:r>
            <a:endParaRPr lang="en-US" sz="1700">
              <a:solidFill>
                <a:schemeClr val="tx2">
                  <a:lumMod val="10000"/>
                </a:schemeClr>
              </a:solidFill>
              <a:latin typeface="Times New Roman" panose="02020603050405020304" charset="0"/>
              <a:cs typeface="Times New Roman" panose="02020603050405020304" charset="0"/>
            </a:endParaRPr>
          </a:p>
        </p:txBody>
      </p:sp>
      <p:sp>
        <p:nvSpPr>
          <p:cNvPr id="5" name="Slide Number Placeholder 4"/>
          <p:cNvSpPr>
            <a:spLocks noGrp="1"/>
          </p:cNvSpPr>
          <p:nvPr>
            <p:ph type="sldNum" idx="12"/>
          </p:nvPr>
        </p:nvSpPr>
        <p:spPr/>
        <p:txBody>
          <a:bodyPr/>
          <a:p>
            <a:pPr marL="0" lvl="0" indent="0" algn="l" rtl="0">
              <a:spcBef>
                <a:spcPts val="0"/>
              </a:spcBef>
              <a:spcAft>
                <a:spcPts val="0"/>
              </a:spcAft>
              <a:buNone/>
            </a:pPr>
            <a:fld id="{00000000-1234-1234-1234-123412341234}" type="slidenum">
              <a:rPr lang="en-IN"/>
            </a:fld>
            <a:endParaRPr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p:nvPr>
            <p:ph type="title"/>
          </p:nvPr>
        </p:nvSpPr>
        <p:spPr>
          <a:xfrm>
            <a:off x="1127760" y="321945"/>
            <a:ext cx="5271770" cy="795655"/>
          </a:xfrm>
        </p:spPr>
        <p:txBody>
          <a:bodyPr>
            <a:noAutofit/>
          </a:bodyPr>
          <a:p>
            <a:r>
              <a:rPr lang="en-IN" altLang="en-US" sz="4800"/>
              <a:t>Article publication details</a:t>
            </a:r>
            <a:endParaRPr lang="en-IN" altLang="en-US" sz="4800"/>
          </a:p>
        </p:txBody>
      </p:sp>
      <p:sp>
        <p:nvSpPr>
          <p:cNvPr id="5" name="Slide Number Placeholder 4"/>
          <p:cNvSpPr>
            <a:spLocks noGrp="1"/>
          </p:cNvSpPr>
          <p:nvPr>
            <p:ph type="sldNum" idx="12"/>
          </p:nvPr>
        </p:nvSpPr>
        <p:spPr/>
        <p:txBody>
          <a:bodyPr/>
          <a:p>
            <a:pPr marL="0" lvl="0" indent="0" algn="l" rtl="0">
              <a:spcBef>
                <a:spcPts val="0"/>
              </a:spcBef>
              <a:spcAft>
                <a:spcPts val="0"/>
              </a:spcAft>
              <a:buNone/>
            </a:pPr>
            <a:fld id="{00000000-1234-1234-1234-123412341234}" type="slidenum">
              <a:rPr lang="en-IN"/>
            </a:fld>
            <a:endParaRPr lang="en-IN"/>
          </a:p>
        </p:txBody>
      </p:sp>
      <p:pic>
        <p:nvPicPr>
          <p:cNvPr id="6" name="Picture Placeholder 5" descr="Fwd_ International Conference on Communications and Computer Science _ Submission (364) has been created. - ilpriyanka555@gmail.com - Gmail - Google Chrome 14-02-2024 21_32_44"/>
          <p:cNvPicPr>
            <a:picLocks noChangeAspect="1"/>
          </p:cNvPicPr>
          <p:nvPr>
            <p:ph type="pic" idx="2"/>
          </p:nvPr>
        </p:nvPicPr>
        <p:blipFill>
          <a:blip r:embed="rId1"/>
          <a:stretch>
            <a:fillRect/>
          </a:stretch>
        </p:blipFill>
        <p:spPr>
          <a:xfrm>
            <a:off x="1271270" y="1422400"/>
            <a:ext cx="9910445" cy="462915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p:nvPr>
            <p:ph type="title"/>
          </p:nvPr>
        </p:nvSpPr>
        <p:spPr>
          <a:xfrm>
            <a:off x="767715" y="620395"/>
            <a:ext cx="4344035" cy="716915"/>
          </a:xfrm>
        </p:spPr>
        <p:txBody>
          <a:bodyPr>
            <a:noAutofit/>
          </a:bodyPr>
          <a:p>
            <a:r>
              <a:rPr lang="en-US" sz="4800"/>
              <a:t>plagiarism</a:t>
            </a:r>
            <a:r>
              <a:rPr lang="en-IN" altLang="en-US" sz="4800"/>
              <a:t> report</a:t>
            </a:r>
            <a:endParaRPr lang="en-IN" altLang="en-US" sz="4800"/>
          </a:p>
        </p:txBody>
      </p:sp>
      <p:sp>
        <p:nvSpPr>
          <p:cNvPr id="5" name="Slide Number Placeholder 4"/>
          <p:cNvSpPr>
            <a:spLocks noGrp="1"/>
          </p:cNvSpPr>
          <p:nvPr>
            <p:ph type="sldNum" idx="12"/>
          </p:nvPr>
        </p:nvSpPr>
        <p:spPr/>
        <p:txBody>
          <a:bodyPr/>
          <a:p>
            <a:pPr marL="0" lvl="0" indent="0" algn="l" rtl="0">
              <a:spcBef>
                <a:spcPts val="0"/>
              </a:spcBef>
              <a:spcAft>
                <a:spcPts val="0"/>
              </a:spcAft>
              <a:buNone/>
            </a:pPr>
            <a:fld id="{00000000-1234-1234-1234-123412341234}" type="slidenum">
              <a:rPr lang="en-IN"/>
            </a:fld>
            <a:endParaRPr lang="en-IN"/>
          </a:p>
        </p:txBody>
      </p:sp>
      <p:pic>
        <p:nvPicPr>
          <p:cNvPr id="6" name="Picture Placeholder 5" descr="spam detection - Google Chrome 14-02-2024 21_38_59"/>
          <p:cNvPicPr>
            <a:picLocks noChangeAspect="1"/>
          </p:cNvPicPr>
          <p:nvPr>
            <p:ph type="pic" idx="2"/>
          </p:nvPr>
        </p:nvPicPr>
        <p:blipFill>
          <a:blip r:embed="rId1"/>
          <a:srcRect l="17831" t="26861" r="19058"/>
          <a:stretch>
            <a:fillRect/>
          </a:stretch>
        </p:blipFill>
        <p:spPr>
          <a:xfrm>
            <a:off x="1343660" y="1412875"/>
            <a:ext cx="9406255" cy="458533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863658" y="44450"/>
            <a:ext cx="3932100" cy="1600200"/>
          </a:xfrm>
        </p:spPr>
        <p:txBody>
          <a:bodyPr/>
          <a:p>
            <a:pPr algn="ctr"/>
            <a:r>
              <a:rPr lang="en-IN" altLang="en-US" sz="6400"/>
              <a:t>Thank You</a:t>
            </a:r>
            <a:endParaRPr lang="en-IN" altLang="en-US" sz="6400"/>
          </a:p>
        </p:txBody>
      </p:sp>
      <p:sp>
        <p:nvSpPr>
          <p:cNvPr id="4" name="Slide Number Placeholder 3"/>
          <p:cNvSpPr>
            <a:spLocks noGrp="1"/>
          </p:cNvSpPr>
          <p:nvPr>
            <p:ph type="sldNum" idx="12"/>
          </p:nvPr>
        </p:nvSpPr>
        <p:spPr/>
        <p:txBody>
          <a:bodyPr/>
          <a:p>
            <a:pPr marL="0" lvl="0" indent="0" algn="l" rtl="0">
              <a:spcBef>
                <a:spcPts val="0"/>
              </a:spcBef>
              <a:spcAft>
                <a:spcPts val="0"/>
              </a:spcAft>
              <a:buNone/>
            </a:pPr>
            <a:fld id="{00000000-1234-1234-1234-123412341234}" type="slidenum">
              <a:rPr lang="en-IN"/>
            </a:fld>
            <a:endParaRPr lang="en-IN"/>
          </a:p>
        </p:txBody>
      </p:sp>
      <p:pic>
        <p:nvPicPr>
          <p:cNvPr id="284" name="Google Shape;284;p40"/>
          <p:cNvPicPr preferRelativeResize="0">
            <a:picLocks noChangeAspect="1"/>
          </p:cNvPicPr>
          <p:nvPr>
            <p:ph type="pic" idx="2"/>
          </p:nvPr>
        </p:nvPicPr>
        <p:blipFill>
          <a:blip r:embed="rId1"/>
          <a:stretch>
            <a:fillRect/>
          </a:stretch>
        </p:blipFill>
        <p:spPr>
          <a:xfrm>
            <a:off x="1991360" y="1701165"/>
            <a:ext cx="8391525" cy="43180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4"/>
                                        </p:tgtEl>
                                        <p:attrNameLst>
                                          <p:attrName>style.visibility</p:attrName>
                                        </p:attrNameLst>
                                      </p:cBhvr>
                                      <p:to>
                                        <p:strVal val="visible"/>
                                      </p:to>
                                    </p:set>
                                    <p:animEffect transition="in" filter="fade">
                                      <p:cBhvr>
                                        <p:cTn id="7" dur="1000"/>
                                        <p:tgtEl>
                                          <p:spTgt spid="2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87" name="Shape 87"/>
        <p:cNvGrpSpPr/>
        <p:nvPr/>
      </p:nvGrpSpPr>
      <p:grpSpPr>
        <a:xfrm>
          <a:off x="0" y="0"/>
          <a:ext cx="0" cy="0"/>
          <a:chOff x="0" y="0"/>
          <a:chExt cx="0" cy="0"/>
        </a:xfrm>
      </p:grpSpPr>
      <p:sp>
        <p:nvSpPr>
          <p:cNvPr id="88" name="Google Shape;88;p17"/>
          <p:cNvSpPr txBox="1"/>
          <p:nvPr>
            <p:ph type="ctrTitle"/>
          </p:nvPr>
        </p:nvSpPr>
        <p:spPr>
          <a:xfrm>
            <a:off x="1524000" y="321551"/>
            <a:ext cx="9144000" cy="1356000"/>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dk1"/>
              </a:buClr>
              <a:buSzPct val="56000"/>
              <a:buFont typeface="Montserrat"/>
              <a:buNone/>
            </a:pPr>
          </a:p>
          <a:p>
            <a:pPr marL="0" lvl="0" indent="0" algn="ctr" rtl="0">
              <a:lnSpc>
                <a:spcPct val="90000"/>
              </a:lnSpc>
              <a:spcBef>
                <a:spcPts val="0"/>
              </a:spcBef>
              <a:spcAft>
                <a:spcPts val="0"/>
              </a:spcAft>
              <a:buClr>
                <a:schemeClr val="dk1"/>
              </a:buClr>
              <a:buSzPct val="56000"/>
              <a:buFont typeface="Montserrat"/>
              <a:buNone/>
            </a:pPr>
            <a:r>
              <a:rPr lang="en-IN" sz="4000"/>
              <a:t>intelligent system for identification of phishing emails, fake websites and suspicious sms</a:t>
            </a:r>
            <a:endParaRPr lang="en-IN" sz="4000"/>
          </a:p>
        </p:txBody>
      </p:sp>
      <p:pic>
        <p:nvPicPr>
          <p:cNvPr id="90" name="Google Shape;90;p17" descr="Cybersecurity | Soft Gudam"/>
          <p:cNvPicPr preferRelativeResize="0"/>
          <p:nvPr/>
        </p:nvPicPr>
        <p:blipFill rotWithShape="1">
          <a:blip r:embed="rId1"/>
          <a:srcRect/>
          <a:stretch>
            <a:fillRect/>
          </a:stretch>
        </p:blipFill>
        <p:spPr>
          <a:xfrm>
            <a:off x="3259395" y="1811576"/>
            <a:ext cx="5673212" cy="2603607"/>
          </a:xfrm>
          <a:prstGeom prst="rect">
            <a:avLst/>
          </a:prstGeom>
          <a:noFill/>
          <a:ln>
            <a:noFill/>
          </a:ln>
        </p:spPr>
      </p:pic>
      <p:sp>
        <p:nvSpPr>
          <p:cNvPr id="2" name="Text Box 1"/>
          <p:cNvSpPr txBox="1"/>
          <p:nvPr/>
        </p:nvSpPr>
        <p:spPr>
          <a:xfrm>
            <a:off x="7896225" y="4725035"/>
            <a:ext cx="4242435" cy="2168525"/>
          </a:xfrm>
          <a:prstGeom prst="rect">
            <a:avLst/>
          </a:prstGeom>
          <a:noFill/>
        </p:spPr>
        <p:txBody>
          <a:bodyPr wrap="square" rtlCol="0" anchor="t">
            <a:spAutoFit/>
          </a:bodyPr>
          <a:p>
            <a:pPr marL="0" lvl="0" indent="0" algn="r" rtl="0">
              <a:lnSpc>
                <a:spcPct val="150000"/>
              </a:lnSpc>
              <a:spcBef>
                <a:spcPts val="0"/>
              </a:spcBef>
              <a:spcAft>
                <a:spcPts val="0"/>
              </a:spcAft>
              <a:buClr>
                <a:schemeClr val="dk1"/>
              </a:buClr>
              <a:buSzPts val="2400"/>
              <a:buNone/>
            </a:pPr>
            <a:r>
              <a:rPr lang="en-IN" sz="1800" b="1">
                <a:sym typeface="+mn-ea"/>
              </a:rPr>
              <a:t>Presentation by</a:t>
            </a:r>
            <a:r>
              <a:rPr lang="en-IN" sz="1800">
                <a:sym typeface="+mn-ea"/>
              </a:rPr>
              <a:t>:</a:t>
            </a:r>
            <a:br>
              <a:rPr lang="en-IN" sz="1800">
                <a:sym typeface="+mn-ea"/>
              </a:rPr>
            </a:br>
            <a:r>
              <a:rPr lang="en-IN" sz="1800">
                <a:sym typeface="+mn-ea"/>
              </a:rPr>
              <a:t>D.MANOHAR REDDY(9920004634)</a:t>
            </a:r>
            <a:endParaRPr lang="en-IN" sz="1800"/>
          </a:p>
          <a:p>
            <a:pPr marL="0" lvl="0" indent="0" algn="r" rtl="0">
              <a:lnSpc>
                <a:spcPct val="150000"/>
              </a:lnSpc>
              <a:spcBef>
                <a:spcPts val="0"/>
              </a:spcBef>
              <a:spcAft>
                <a:spcPts val="0"/>
              </a:spcAft>
              <a:buClr>
                <a:schemeClr val="dk1"/>
              </a:buClr>
              <a:buSzPts val="2400"/>
              <a:buNone/>
            </a:pPr>
            <a:r>
              <a:rPr lang="en-IN" sz="1800">
                <a:sym typeface="+mn-ea"/>
              </a:rPr>
              <a:t>M.JAI HIND(9920004085)</a:t>
            </a:r>
            <a:endParaRPr lang="en-IN" sz="1800"/>
          </a:p>
          <a:p>
            <a:pPr marL="0" lvl="0" indent="0" algn="r" rtl="0">
              <a:lnSpc>
                <a:spcPct val="150000"/>
              </a:lnSpc>
              <a:spcBef>
                <a:spcPts val="0"/>
              </a:spcBef>
              <a:spcAft>
                <a:spcPts val="0"/>
              </a:spcAft>
              <a:buClr>
                <a:schemeClr val="dk1"/>
              </a:buClr>
              <a:buSzPts val="2400"/>
              <a:buNone/>
            </a:pPr>
            <a:r>
              <a:rPr lang="en-IN" sz="1800">
                <a:sym typeface="+mn-ea"/>
              </a:rPr>
              <a:t>D.SIVA REDDY(9920004691)</a:t>
            </a:r>
            <a:endParaRPr sz="1800"/>
          </a:p>
          <a:p>
            <a:pPr marL="0" lvl="0" indent="0" algn="r" rtl="0">
              <a:lnSpc>
                <a:spcPct val="150000"/>
              </a:lnSpc>
              <a:spcBef>
                <a:spcPts val="0"/>
              </a:spcBef>
              <a:spcAft>
                <a:spcPts val="0"/>
              </a:spcAft>
              <a:buClr>
                <a:schemeClr val="dk1"/>
              </a:buClr>
              <a:buSzPts val="2400"/>
              <a:buNone/>
            </a:pPr>
            <a:r>
              <a:rPr lang="en-IN" sz="1800">
                <a:sym typeface="+mn-ea"/>
              </a:rPr>
              <a:t>I.LAKSHMI PRIYANKA(9920004507)</a:t>
            </a:r>
            <a:endParaRPr lang="en-US"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94" name="Shape 94"/>
        <p:cNvGrpSpPr/>
        <p:nvPr/>
      </p:nvGrpSpPr>
      <p:grpSpPr>
        <a:xfrm>
          <a:off x="0" y="0"/>
          <a:ext cx="0" cy="0"/>
          <a:chOff x="0" y="0"/>
          <a:chExt cx="0" cy="0"/>
        </a:xfrm>
      </p:grpSpPr>
      <p:sp>
        <p:nvSpPr>
          <p:cNvPr id="95" name="Google Shape;95;p18"/>
          <p:cNvSpPr txBox="1"/>
          <p:nvPr>
            <p:ph type="title"/>
          </p:nvPr>
        </p:nvSpPr>
        <p:spPr>
          <a:xfrm>
            <a:off x="1004825" y="1268450"/>
            <a:ext cx="10515600" cy="685200"/>
          </a:xfrm>
          <a:prstGeom prst="rect">
            <a:avLst/>
          </a:prstGeom>
          <a:noFill/>
          <a:ln>
            <a:noFill/>
          </a:ln>
        </p:spPr>
        <p:txBody>
          <a:bodyPr spcFirstLastPara="1" wrap="square" lIns="91425" tIns="45700" rIns="91425" bIns="45700" anchor="ctr" anchorCtr="0">
            <a:normAutofit/>
          </a:bodyPr>
          <a:lstStyle/>
          <a:p>
            <a:pPr marL="228600" lvl="0" indent="-50800" algn="just" rtl="0">
              <a:lnSpc>
                <a:spcPct val="90000"/>
              </a:lnSpc>
              <a:spcBef>
                <a:spcPts val="0"/>
              </a:spcBef>
              <a:spcAft>
                <a:spcPts val="0"/>
              </a:spcAft>
              <a:buClr>
                <a:schemeClr val="dk1"/>
              </a:buClr>
              <a:buSzPts val="1100"/>
              <a:buFont typeface="Arial" panose="020B0604020202020204"/>
              <a:buNone/>
            </a:pPr>
            <a:r>
              <a:rPr lang="en-IN" sz="3200"/>
              <a:t>                     </a:t>
            </a:r>
            <a:r>
              <a:rPr lang="en-IN" sz="3200"/>
              <a:t>Outline of presentation</a:t>
            </a:r>
            <a:endParaRPr sz="3200"/>
          </a:p>
        </p:txBody>
      </p:sp>
      <p:sp>
        <p:nvSpPr>
          <p:cNvPr id="96" name="Google Shape;96;p18"/>
          <p:cNvSpPr txBox="1"/>
          <p:nvPr>
            <p:ph type="body" idx="1"/>
          </p:nvPr>
        </p:nvSpPr>
        <p:spPr>
          <a:xfrm>
            <a:off x="1271525" y="1687650"/>
            <a:ext cx="10515600" cy="4351200"/>
          </a:xfrm>
          <a:prstGeom prst="rect">
            <a:avLst/>
          </a:prstGeom>
          <a:noFill/>
          <a:ln>
            <a:noFill/>
          </a:ln>
        </p:spPr>
        <p:txBody>
          <a:bodyPr spcFirstLastPara="1" wrap="square" lIns="91425" tIns="45700" rIns="91425" bIns="45700" anchor="t" anchorCtr="0">
            <a:noAutofit/>
          </a:bodyPr>
          <a:lstStyle/>
          <a:p>
            <a:pPr marL="457200" lvl="0" indent="0" algn="just" rtl="0">
              <a:lnSpc>
                <a:spcPct val="150000"/>
              </a:lnSpc>
              <a:spcBef>
                <a:spcPts val="0"/>
              </a:spcBef>
              <a:spcAft>
                <a:spcPts val="0"/>
              </a:spcAft>
              <a:buSzPts val="1800"/>
              <a:buNone/>
            </a:pPr>
            <a:endParaRPr sz="1800"/>
          </a:p>
          <a:p>
            <a:pPr marL="457200" lvl="0" indent="-342900" algn="just" rtl="0">
              <a:lnSpc>
                <a:spcPct val="150000"/>
              </a:lnSpc>
              <a:spcBef>
                <a:spcPts val="0"/>
              </a:spcBef>
              <a:spcAft>
                <a:spcPts val="0"/>
              </a:spcAft>
              <a:buSzPts val="1800"/>
              <a:buFont typeface="Montserrat"/>
              <a:buChar char="●"/>
            </a:pPr>
            <a:r>
              <a:rPr lang="en-IN" sz="1800"/>
              <a:t>ABSTRACT</a:t>
            </a:r>
            <a:endParaRPr lang="en-IN" sz="1800"/>
          </a:p>
          <a:p>
            <a:pPr marL="457200" lvl="0" indent="-342900" algn="just" rtl="0">
              <a:lnSpc>
                <a:spcPct val="150000"/>
              </a:lnSpc>
              <a:spcBef>
                <a:spcPts val="0"/>
              </a:spcBef>
              <a:spcAft>
                <a:spcPts val="0"/>
              </a:spcAft>
              <a:buSzPts val="1800"/>
              <a:buFont typeface="Montserrat"/>
              <a:buChar char="●"/>
            </a:pPr>
            <a:r>
              <a:rPr lang="en-IN" sz="1800"/>
              <a:t>INTRODUCTION</a:t>
            </a:r>
            <a:endParaRPr sz="1800"/>
          </a:p>
          <a:p>
            <a:pPr marL="457200" lvl="0" indent="-342900" algn="just" rtl="0">
              <a:lnSpc>
                <a:spcPct val="150000"/>
              </a:lnSpc>
              <a:spcBef>
                <a:spcPts val="0"/>
              </a:spcBef>
              <a:spcAft>
                <a:spcPts val="0"/>
              </a:spcAft>
              <a:buSzPts val="1800"/>
              <a:buFont typeface="Montserrat"/>
              <a:buChar char="●"/>
            </a:pPr>
            <a:r>
              <a:rPr lang="en-IN" sz="1800"/>
              <a:t>OBJECTIVE</a:t>
            </a:r>
            <a:endParaRPr lang="en-IN" sz="1800"/>
          </a:p>
          <a:p>
            <a:pPr marL="457200" lvl="0" indent="-342900" algn="just" rtl="0">
              <a:lnSpc>
                <a:spcPct val="150000"/>
              </a:lnSpc>
              <a:spcBef>
                <a:spcPts val="0"/>
              </a:spcBef>
              <a:spcAft>
                <a:spcPts val="0"/>
              </a:spcAft>
              <a:buSzPts val="1800"/>
              <a:buFont typeface="Montserrat"/>
              <a:buChar char="●"/>
            </a:pPr>
            <a:r>
              <a:rPr lang="en-IN" sz="1800"/>
              <a:t>LITERATURE SURVEY</a:t>
            </a:r>
            <a:endParaRPr lang="en-IN" sz="1800"/>
          </a:p>
          <a:p>
            <a:pPr marL="457200" lvl="0" indent="-342900" algn="just" rtl="0">
              <a:lnSpc>
                <a:spcPct val="150000"/>
              </a:lnSpc>
              <a:spcBef>
                <a:spcPts val="0"/>
              </a:spcBef>
              <a:spcAft>
                <a:spcPts val="0"/>
              </a:spcAft>
              <a:buSzPts val="1800"/>
              <a:buFont typeface="Montserrat"/>
              <a:buChar char="●"/>
            </a:pPr>
            <a:r>
              <a:rPr lang="en-IN" sz="1800"/>
              <a:t>EXISTING SYSTEMS</a:t>
            </a:r>
            <a:endParaRPr lang="en-IN" sz="1800"/>
          </a:p>
          <a:p>
            <a:pPr marL="457200" lvl="0" indent="-342900" algn="just" rtl="0">
              <a:lnSpc>
                <a:spcPct val="150000"/>
              </a:lnSpc>
              <a:spcBef>
                <a:spcPts val="0"/>
              </a:spcBef>
              <a:spcAft>
                <a:spcPts val="0"/>
              </a:spcAft>
              <a:buSzPts val="1800"/>
              <a:buFont typeface="Montserrat"/>
              <a:buChar char="●"/>
            </a:pPr>
            <a:r>
              <a:rPr lang="en-IN" sz="1800"/>
              <a:t>PROPOSED WORK</a:t>
            </a:r>
            <a:endParaRPr lang="en-IN" sz="1800"/>
          </a:p>
          <a:p>
            <a:pPr marL="457200" lvl="0" indent="-342900" algn="just" rtl="0">
              <a:lnSpc>
                <a:spcPct val="150000"/>
              </a:lnSpc>
              <a:spcBef>
                <a:spcPts val="0"/>
              </a:spcBef>
              <a:spcAft>
                <a:spcPts val="0"/>
              </a:spcAft>
              <a:buSzPts val="1800"/>
              <a:buFont typeface="Montserrat"/>
              <a:buChar char="●"/>
            </a:pPr>
            <a:r>
              <a:rPr lang="en-IN" sz="1800"/>
              <a:t>METHODLOGY</a:t>
            </a:r>
            <a:endParaRPr sz="1800"/>
          </a:p>
          <a:p>
            <a:pPr marL="457200" lvl="0" indent="-342900" algn="just" rtl="0">
              <a:lnSpc>
                <a:spcPct val="150000"/>
              </a:lnSpc>
              <a:spcBef>
                <a:spcPts val="0"/>
              </a:spcBef>
              <a:spcAft>
                <a:spcPts val="0"/>
              </a:spcAft>
              <a:buSzPts val="1800"/>
              <a:buFont typeface="Montserrat"/>
              <a:buChar char="●"/>
            </a:pPr>
            <a:r>
              <a:rPr lang="en-IN" sz="1800"/>
              <a:t>RESULT AND CONCLUSION</a:t>
            </a:r>
            <a:endParaRPr lang="en-IN" sz="1800"/>
          </a:p>
          <a:p>
            <a:pPr marL="457200" lvl="0" indent="-342900" algn="just" rtl="0">
              <a:lnSpc>
                <a:spcPct val="150000"/>
              </a:lnSpc>
              <a:spcBef>
                <a:spcPts val="0"/>
              </a:spcBef>
              <a:spcAft>
                <a:spcPts val="0"/>
              </a:spcAft>
              <a:buSzPts val="1800"/>
              <a:buFont typeface="Montserrat"/>
              <a:buChar char="●"/>
            </a:pPr>
            <a:r>
              <a:rPr lang="en-IN" sz="1800"/>
              <a:t>REFERENCE</a:t>
            </a:r>
            <a:endParaRPr sz="1800"/>
          </a:p>
          <a:p>
            <a:pPr marL="457200" lvl="0" indent="-228600" algn="just" rtl="0">
              <a:lnSpc>
                <a:spcPct val="150000"/>
              </a:lnSpc>
              <a:spcBef>
                <a:spcPts val="0"/>
              </a:spcBef>
              <a:spcAft>
                <a:spcPts val="0"/>
              </a:spcAft>
              <a:buSzPts val="1600"/>
              <a:buNone/>
            </a:pPr>
            <a:endParaRPr sz="1600">
              <a:latin typeface="Times New Roman" panose="02020603050405020304"/>
              <a:ea typeface="Times New Roman" panose="02020603050405020304"/>
              <a:cs typeface="Times New Roman" panose="02020603050405020304"/>
              <a:sym typeface="Times New Roman" panose="02020603050405020304"/>
            </a:endParaRPr>
          </a:p>
          <a:p>
            <a:pPr marL="457200" lvl="0" indent="-228600" algn="just" rtl="0">
              <a:lnSpc>
                <a:spcPct val="150000"/>
              </a:lnSpc>
              <a:spcBef>
                <a:spcPts val="0"/>
              </a:spcBef>
              <a:spcAft>
                <a:spcPts val="0"/>
              </a:spcAft>
              <a:buSzPts val="1600"/>
              <a:buNone/>
            </a:pPr>
            <a:endParaRPr sz="1600">
              <a:latin typeface="Times New Roman" panose="02020603050405020304"/>
              <a:ea typeface="Times New Roman" panose="02020603050405020304"/>
              <a:cs typeface="Times New Roman" panose="02020603050405020304"/>
              <a:sym typeface="Times New Roman" panose="02020603050405020304"/>
            </a:endParaRPr>
          </a:p>
          <a:p>
            <a:pPr marL="457200" lvl="0" indent="0" algn="just" rtl="0">
              <a:lnSpc>
                <a:spcPct val="150000"/>
              </a:lnSpc>
              <a:spcBef>
                <a:spcPts val="0"/>
              </a:spcBef>
              <a:spcAft>
                <a:spcPts val="0"/>
              </a:spcAft>
              <a:buSzPts val="1800"/>
              <a:buNone/>
            </a:pPr>
            <a:endParaRPr sz="1600">
              <a:latin typeface="Times New Roman" panose="02020603050405020304"/>
              <a:ea typeface="Times New Roman" panose="02020603050405020304"/>
              <a:cs typeface="Times New Roman" panose="02020603050405020304"/>
              <a:sym typeface="Times New Roman" panose="02020603050405020304"/>
            </a:endParaRPr>
          </a:p>
        </p:txBody>
      </p:sp>
      <p:sp>
        <p:nvSpPr>
          <p:cNvPr id="97" name="Google Shape;97;p18"/>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just" rtl="0">
              <a:lnSpc>
                <a:spcPct val="100000"/>
              </a:lnSpc>
              <a:spcBef>
                <a:spcPts val="0"/>
              </a:spcBef>
              <a:spcAft>
                <a:spcPts val="0"/>
              </a:spcAft>
              <a:buSzPts val="1200"/>
              <a:buNone/>
            </a:pPr>
            <a:fld id="{00000000-1234-1234-1234-123412341234}" type="slidenum">
              <a:rPr lang="en-IN"/>
            </a:fld>
            <a:endParaRPr lang="en-IN"/>
          </a:p>
        </p:txBody>
      </p:sp>
      <p:pic>
        <p:nvPicPr>
          <p:cNvPr id="98" name="Google Shape;98;p18"/>
          <p:cNvPicPr preferRelativeResize="0"/>
          <p:nvPr/>
        </p:nvPicPr>
        <p:blipFill>
          <a:blip r:embed="rId1"/>
          <a:stretch>
            <a:fillRect/>
          </a:stretch>
        </p:blipFill>
        <p:spPr>
          <a:xfrm>
            <a:off x="2834250" y="153325"/>
            <a:ext cx="5715000" cy="1217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840105" y="601980"/>
            <a:ext cx="2453005" cy="967740"/>
          </a:xfrm>
        </p:spPr>
        <p:txBody>
          <a:bodyPr/>
          <a:p>
            <a:r>
              <a:rPr lang="en-IN" altLang="en-US" sz="4800"/>
              <a:t>abstract</a:t>
            </a:r>
            <a:endParaRPr lang="en-IN" altLang="en-US" sz="4800"/>
          </a:p>
        </p:txBody>
      </p:sp>
      <p:sp>
        <p:nvSpPr>
          <p:cNvPr id="3" name="Text Placeholder 2"/>
          <p:cNvSpPr/>
          <p:nvPr>
            <p:ph type="body" idx="1"/>
          </p:nvPr>
        </p:nvSpPr>
        <p:spPr>
          <a:xfrm>
            <a:off x="551180" y="2276475"/>
            <a:ext cx="10965180" cy="3878580"/>
          </a:xfrm>
        </p:spPr>
        <p:txBody>
          <a:bodyPr>
            <a:normAutofit/>
          </a:bodyPr>
          <a:p>
            <a:pPr algn="just">
              <a:lnSpc>
                <a:spcPct val="150000"/>
              </a:lnSpc>
            </a:pPr>
            <a:r>
              <a:rPr lang="en-IN" altLang="en-US">
                <a:solidFill>
                  <a:schemeClr val="accent1"/>
                </a:solidFill>
                <a:latin typeface="Times New Roman" panose="02020603050405020304" charset="0"/>
                <a:cs typeface="Times New Roman" panose="02020603050405020304" charset="0"/>
              </a:rPr>
              <a:t>     </a:t>
            </a:r>
            <a:r>
              <a:rPr lang="en-US" sz="1800">
                <a:solidFill>
                  <a:schemeClr val="accent1"/>
                </a:solidFill>
                <a:latin typeface="Times New Roman" panose="02020603050405020304" charset="0"/>
                <a:cs typeface="Times New Roman" panose="02020603050405020304" charset="0"/>
              </a:rPr>
              <a:t>In the dynamic realm of cybersecurity, combating sophisticated threats like phishing emails, fake websites, and targeted attacks is imperative. This report unveils an intelligent system designed to enhance cybersecurity defenses using advanced technologies. Employing cutting-edge machine learning, the system accurately detects phishing attempts by analyzing email content, attachments, and sender behavior. It utilizes web crawling and deep learning to identify fraudulent websites. Sandbox capabilities isolate and analyze potential threats. Components include robust email filtering, web monitoring, and adaptive sandboxing, working together for a layered defense. Real-time threat intelligence updates enhance adaptability. Testing validates improved accuracy and response times compared to traditional solutions. This adaptive system offers proactive defense against evolving cyber threats, a crucial asset in safeguarding organizations from complex attacks on digital ecosystems.</a:t>
            </a:r>
            <a:endParaRPr lang="en-US" sz="1800">
              <a:solidFill>
                <a:schemeClr val="accent1"/>
              </a:solidFill>
              <a:latin typeface="Times New Roman" panose="02020603050405020304" charset="0"/>
              <a:cs typeface="Times New Roman" panose="02020603050405020304" charset="0"/>
            </a:endParaRPr>
          </a:p>
        </p:txBody>
      </p:sp>
      <p:sp>
        <p:nvSpPr>
          <p:cNvPr id="4" name="Slide Number Placeholder 3"/>
          <p:cNvSpPr>
            <a:spLocks noGrp="1"/>
          </p:cNvSpPr>
          <p:nvPr>
            <p:ph type="sldNum" idx="12"/>
          </p:nvPr>
        </p:nvSpPr>
        <p:spPr/>
        <p:txBody>
          <a:bodyPr/>
          <a:p>
            <a:pPr marL="0" lvl="0" indent="0" algn="l" rtl="0">
              <a:spcBef>
                <a:spcPts val="0"/>
              </a:spcBef>
              <a:spcAft>
                <a:spcPts val="0"/>
              </a:spcAft>
              <a:buNone/>
            </a:pPr>
            <a:fld id="{00000000-1234-1234-1234-123412341234}" type="slidenum">
              <a:rPr lang="en-IN"/>
            </a:fld>
            <a:endParaRPr lang="en-IN"/>
          </a:p>
        </p:txBody>
      </p:sp>
      <p:pic>
        <p:nvPicPr>
          <p:cNvPr id="7" name="Picture Placeholder 6" descr="giphy"/>
          <p:cNvPicPr>
            <a:picLocks noChangeAspect="1"/>
          </p:cNvPicPr>
          <p:nvPr>
            <p:ph type="pic" idx="2"/>
          </p:nvPr>
        </p:nvPicPr>
        <p:blipFill>
          <a:blip r:embed="rId1"/>
          <a:stretch>
            <a:fillRect/>
          </a:stretch>
        </p:blipFill>
        <p:spPr>
          <a:xfrm>
            <a:off x="9120505" y="44450"/>
            <a:ext cx="3000375" cy="186880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767715" y="764540"/>
            <a:ext cx="2615565" cy="713105"/>
          </a:xfrm>
        </p:spPr>
        <p:txBody>
          <a:bodyPr>
            <a:noAutofit/>
          </a:bodyPr>
          <a:p>
            <a:r>
              <a:rPr lang="en-IN" altLang="en-US" sz="4800"/>
              <a:t>introduction</a:t>
            </a:r>
            <a:endParaRPr lang="en-IN" altLang="en-US" sz="4800"/>
          </a:p>
        </p:txBody>
      </p:sp>
      <p:sp>
        <p:nvSpPr>
          <p:cNvPr id="4" name="Text Placeholder 3"/>
          <p:cNvSpPr/>
          <p:nvPr>
            <p:ph type="body" idx="1"/>
          </p:nvPr>
        </p:nvSpPr>
        <p:spPr>
          <a:xfrm>
            <a:off x="565150" y="1772285"/>
            <a:ext cx="10466070" cy="3811270"/>
          </a:xfrm>
        </p:spPr>
        <p:txBody>
          <a:bodyPr>
            <a:normAutofit/>
          </a:bodyPr>
          <a:p>
            <a:pPr algn="just">
              <a:lnSpc>
                <a:spcPct val="150000"/>
              </a:lnSpc>
            </a:pPr>
            <a:r>
              <a:rPr lang="en-IN" altLang="en-US" sz="1800">
                <a:solidFill>
                  <a:schemeClr val="tx2">
                    <a:lumMod val="10000"/>
                  </a:schemeClr>
                </a:solidFill>
                <a:latin typeface="Times New Roman" panose="02020603050405020304" charset="0"/>
                <a:cs typeface="Times New Roman" panose="02020603050405020304" charset="0"/>
              </a:rPr>
              <a:t>    </a:t>
            </a:r>
            <a:r>
              <a:rPr lang="en-US" sz="1800">
                <a:solidFill>
                  <a:schemeClr val="tx2">
                    <a:lumMod val="10000"/>
                  </a:schemeClr>
                </a:solidFill>
                <a:latin typeface="Times New Roman" panose="02020603050405020304" charset="0"/>
                <a:cs typeface="Times New Roman" panose="02020603050405020304" charset="0"/>
              </a:rPr>
              <a:t>The project focuses on enhancing cybersecurity through the development of an intelligent system designed to combat evolving threats such as phishing emails, fake websites, and SMS spam. Leveraging cutting-edge technologies, machine learning algorithms, and adaptive mechanisms, the system aims to provide organizations with a comprehensive defense against sophisticated cyber attacks. The integration of real-time threat intelligence feeds ensures the system's continuous evolution to effectively safeguard sensitive information in the face of a dynamic threat landscape.</a:t>
            </a:r>
            <a:endParaRPr lang="en-US" sz="1800">
              <a:solidFill>
                <a:schemeClr val="tx2">
                  <a:lumMod val="10000"/>
                </a:schemeClr>
              </a:solidFill>
              <a:latin typeface="Times New Roman" panose="02020603050405020304" charset="0"/>
              <a:cs typeface="Times New Roman" panose="02020603050405020304" charset="0"/>
            </a:endParaRPr>
          </a:p>
        </p:txBody>
      </p:sp>
      <p:sp>
        <p:nvSpPr>
          <p:cNvPr id="5" name="Slide Number Placeholder 4"/>
          <p:cNvSpPr>
            <a:spLocks noGrp="1"/>
          </p:cNvSpPr>
          <p:nvPr>
            <p:ph type="sldNum" idx="12"/>
          </p:nvPr>
        </p:nvSpPr>
        <p:spPr/>
        <p:txBody>
          <a:bodyPr/>
          <a:p>
            <a:pPr marL="0" lvl="0" indent="0" algn="l" rtl="0">
              <a:spcBef>
                <a:spcPts val="0"/>
              </a:spcBef>
              <a:spcAft>
                <a:spcPts val="0"/>
              </a:spcAft>
              <a:buNone/>
            </a:pPr>
            <a:fld id="{00000000-1234-1234-1234-123412341234}" type="slidenum">
              <a:rPr lang="en-IN"/>
            </a:fld>
            <a:endParaRPr lang="en-IN"/>
          </a:p>
        </p:txBody>
      </p:sp>
      <p:pic>
        <p:nvPicPr>
          <p:cNvPr id="114" name="Google Shape;114;p20" descr="A picture containing text&#10;&#10;Description automatically generated"/>
          <p:cNvPicPr preferRelativeResize="0">
            <a:picLocks noChangeAspect="1"/>
          </p:cNvPicPr>
          <p:nvPr>
            <p:ph type="pic" idx="2"/>
          </p:nvPr>
        </p:nvPicPr>
        <p:blipFill rotWithShape="1">
          <a:blip r:embed="rId1"/>
          <a:srcRect/>
          <a:stretch>
            <a:fillRect/>
          </a:stretch>
        </p:blipFill>
        <p:spPr>
          <a:xfrm>
            <a:off x="1550035" y="3951605"/>
            <a:ext cx="8644255" cy="337058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18" name="Shape 118"/>
        <p:cNvGrpSpPr/>
        <p:nvPr/>
      </p:nvGrpSpPr>
      <p:grpSpPr>
        <a:xfrm>
          <a:off x="0" y="0"/>
          <a:ext cx="0" cy="0"/>
          <a:chOff x="0" y="0"/>
          <a:chExt cx="0" cy="0"/>
        </a:xfrm>
      </p:grpSpPr>
      <p:pic>
        <p:nvPicPr>
          <p:cNvPr id="120" name="Google Shape;120;p21" descr="A person using a computer&#10;&#10;Description automatically generated with low confidence"/>
          <p:cNvPicPr preferRelativeResize="0"/>
          <p:nvPr>
            <p:ph type="pic" idx="2"/>
          </p:nvPr>
        </p:nvPicPr>
        <p:blipFill rotWithShape="1">
          <a:blip r:embed="rId1"/>
          <a:srcRect l="3457" r="3458"/>
          <a:stretch>
            <a:fillRect/>
          </a:stretch>
        </p:blipFill>
        <p:spPr>
          <a:xfrm>
            <a:off x="5934440" y="1936856"/>
            <a:ext cx="5160347" cy="4074657"/>
          </a:xfrm>
          <a:prstGeom prst="rect">
            <a:avLst/>
          </a:prstGeom>
          <a:noFill/>
          <a:ln>
            <a:noFill/>
          </a:ln>
        </p:spPr>
      </p:pic>
      <p:sp>
        <p:nvSpPr>
          <p:cNvPr id="121" name="Google Shape;121;p21"/>
          <p:cNvSpPr txBox="1"/>
          <p:nvPr>
            <p:ph type="body" idx="1"/>
          </p:nvPr>
        </p:nvSpPr>
        <p:spPr>
          <a:xfrm>
            <a:off x="335443" y="1845310"/>
            <a:ext cx="4892400" cy="3811500"/>
          </a:xfrm>
          <a:prstGeom prst="rect">
            <a:avLst/>
          </a:prstGeom>
          <a:noFill/>
          <a:ln>
            <a:noFill/>
          </a:ln>
        </p:spPr>
        <p:txBody>
          <a:bodyPr spcFirstLastPara="1" wrap="square" lIns="91425" tIns="45700" rIns="91425" bIns="45700" anchor="t" anchorCtr="0">
            <a:noAutofit/>
          </a:bodyPr>
          <a:lstStyle/>
          <a:p>
            <a:pPr marL="628650" indent="-285750" algn="just">
              <a:lnSpc>
                <a:spcPct val="150000"/>
              </a:lnSpc>
              <a:spcBef>
                <a:spcPts val="0"/>
              </a:spcBef>
              <a:buClr>
                <a:srgbClr val="212121"/>
              </a:buClr>
              <a:buFont typeface="Arial" panose="020B0604020202020204" pitchFamily="34" charset="0"/>
              <a:buChar char="•"/>
            </a:pPr>
            <a:r>
              <a:rPr lang="en-US" sz="1800" dirty="0">
                <a:solidFill>
                  <a:schemeClr val="accent1"/>
                </a:solidFill>
                <a:latin typeface="Times New Roman" panose="02020603050405020304" charset="0"/>
                <a:cs typeface="Times New Roman" panose="02020603050405020304" charset="0"/>
                <a:sym typeface="+mn-ea"/>
              </a:rPr>
              <a:t>Our lives have been subjected to digital attacks more than ever before. </a:t>
            </a:r>
            <a:endParaRPr lang="en-US" sz="1800" dirty="0">
              <a:solidFill>
                <a:schemeClr val="accent1"/>
              </a:solidFill>
              <a:latin typeface="Times New Roman" panose="02020603050405020304" charset="0"/>
              <a:cs typeface="Times New Roman" panose="02020603050405020304" charset="0"/>
            </a:endParaRPr>
          </a:p>
          <a:p>
            <a:pPr marL="628650" indent="-285750" algn="just">
              <a:lnSpc>
                <a:spcPct val="150000"/>
              </a:lnSpc>
              <a:spcBef>
                <a:spcPts val="0"/>
              </a:spcBef>
              <a:buClr>
                <a:srgbClr val="212121"/>
              </a:buClr>
              <a:buFont typeface="Arial" panose="020B0604020202020204" pitchFamily="34" charset="0"/>
              <a:buChar char="•"/>
            </a:pPr>
            <a:r>
              <a:rPr lang="en-US" sz="1800" dirty="0">
                <a:solidFill>
                  <a:schemeClr val="accent1"/>
                </a:solidFill>
                <a:latin typeface="Times New Roman" panose="02020603050405020304" charset="0"/>
                <a:cs typeface="Times New Roman" panose="02020603050405020304" charset="0"/>
                <a:sym typeface="+mn-ea"/>
              </a:rPr>
              <a:t>In recent times, during the lockdown period, a lot of citizens were victims of an SMS scam. </a:t>
            </a:r>
            <a:endParaRPr lang="en-US" sz="1800" dirty="0">
              <a:solidFill>
                <a:schemeClr val="accent1"/>
              </a:solidFill>
              <a:latin typeface="Times New Roman" panose="02020603050405020304" charset="0"/>
              <a:cs typeface="Times New Roman" panose="02020603050405020304" charset="0"/>
            </a:endParaRPr>
          </a:p>
          <a:p>
            <a:pPr marL="628650" indent="-285750" algn="just">
              <a:lnSpc>
                <a:spcPct val="150000"/>
              </a:lnSpc>
              <a:spcBef>
                <a:spcPts val="0"/>
              </a:spcBef>
              <a:buClr>
                <a:srgbClr val="212121"/>
              </a:buClr>
              <a:buFont typeface="Arial" panose="020B0604020202020204" pitchFamily="34" charset="0"/>
              <a:buChar char="•"/>
            </a:pPr>
            <a:r>
              <a:rPr lang="en-US" sz="1800" dirty="0">
                <a:solidFill>
                  <a:schemeClr val="accent1"/>
                </a:solidFill>
                <a:latin typeface="Times New Roman" panose="02020603050405020304" charset="0"/>
                <a:cs typeface="Times New Roman" panose="02020603050405020304" charset="0"/>
                <a:sym typeface="+mn-ea"/>
              </a:rPr>
              <a:t>We aim to develop a Web page that can scan through SMS texts and detect possible fraud and phishing attacks </a:t>
            </a:r>
            <a:endParaRPr lang="en-US" sz="1800" dirty="0">
              <a:solidFill>
                <a:schemeClr val="accent1"/>
              </a:solidFill>
              <a:latin typeface="Times New Roman" panose="02020603050405020304" charset="0"/>
              <a:cs typeface="Times New Roman" panose="02020603050405020304" charset="0"/>
            </a:endParaRPr>
          </a:p>
          <a:p>
            <a:pPr marL="628650" indent="-285750" algn="just">
              <a:lnSpc>
                <a:spcPct val="150000"/>
              </a:lnSpc>
              <a:spcBef>
                <a:spcPts val="0"/>
              </a:spcBef>
              <a:buClr>
                <a:srgbClr val="212121"/>
              </a:buClr>
              <a:buFont typeface="Arial" panose="020B0604020202020204" pitchFamily="34" charset="0"/>
              <a:buChar char="•"/>
            </a:pPr>
            <a:r>
              <a:rPr lang="en-US" sz="1800" dirty="0">
                <a:solidFill>
                  <a:schemeClr val="accent1"/>
                </a:solidFill>
                <a:latin typeface="Times New Roman" panose="02020603050405020304" charset="0"/>
                <a:cs typeface="Times New Roman" panose="02020603050405020304" charset="0"/>
                <a:sym typeface="+mn-ea"/>
              </a:rPr>
              <a:t>Suggest that users not click on such links.</a:t>
            </a:r>
            <a:r>
              <a:rPr lang="en-US" sz="1800" dirty="0">
                <a:solidFill>
                  <a:schemeClr val="tx1">
                    <a:lumMod val="95000"/>
                    <a:lumOff val="5000"/>
                  </a:schemeClr>
                </a:solidFill>
                <a:latin typeface="Times New Roman" panose="02020603050405020304" charset="0"/>
                <a:cs typeface="Times New Roman" panose="02020603050405020304" charset="0"/>
                <a:sym typeface="+mn-ea"/>
              </a:rPr>
              <a:t> </a:t>
            </a:r>
            <a:endParaRPr lang="en-US" sz="1800" dirty="0">
              <a:solidFill>
                <a:schemeClr val="tx1">
                  <a:lumMod val="95000"/>
                  <a:lumOff val="5000"/>
                </a:schemeClr>
              </a:solidFill>
              <a:latin typeface="Times New Roman" panose="02020603050405020304" charset="0"/>
              <a:cs typeface="Times New Roman" panose="02020603050405020304" charset="0"/>
            </a:endParaRPr>
          </a:p>
          <a:p>
            <a:pPr marL="114300" lvl="0" indent="0" algn="just" rtl="0">
              <a:lnSpc>
                <a:spcPct val="150000"/>
              </a:lnSpc>
              <a:spcBef>
                <a:spcPts val="1000"/>
              </a:spcBef>
              <a:spcAft>
                <a:spcPts val="0"/>
              </a:spcAft>
              <a:buSzPts val="1800"/>
            </a:pPr>
            <a:endParaRPr sz="1800">
              <a:latin typeface="Times New Roman" panose="02020603050405020304" charset="0"/>
              <a:cs typeface="Times New Roman" panose="02020603050405020304" charset="0"/>
            </a:endParaRPr>
          </a:p>
        </p:txBody>
      </p:sp>
      <p:sp>
        <p:nvSpPr>
          <p:cNvPr id="122" name="Google Shape;122;p21"/>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IN"/>
            </a:fld>
            <a:endParaRPr lang="en-IN"/>
          </a:p>
        </p:txBody>
      </p:sp>
      <p:sp>
        <p:nvSpPr>
          <p:cNvPr id="123" name="Google Shape;123;p21"/>
          <p:cNvSpPr txBox="1"/>
          <p:nvPr/>
        </p:nvSpPr>
        <p:spPr>
          <a:xfrm>
            <a:off x="695325" y="620395"/>
            <a:ext cx="2249170" cy="84582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IN" sz="4800" b="1">
                <a:solidFill>
                  <a:schemeClr val="accent1"/>
                </a:solidFill>
                <a:latin typeface="Amatic SC" panose="00000500000000000000"/>
                <a:ea typeface="Amatic SC" panose="00000500000000000000"/>
                <a:cs typeface="Amatic SC" panose="00000500000000000000"/>
                <a:sym typeface="Amatic SC" panose="00000500000000000000"/>
              </a:rPr>
              <a:t>OBJECTIVE</a:t>
            </a:r>
            <a:r>
              <a:rPr lang="en-IN" sz="4800" b="1">
                <a:solidFill>
                  <a:schemeClr val="accent1"/>
                </a:solidFill>
                <a:latin typeface="Amatic SC" panose="00000500000000000000"/>
                <a:ea typeface="Amatic SC" panose="00000500000000000000"/>
                <a:cs typeface="Amatic SC" panose="00000500000000000000"/>
                <a:sym typeface="Amatic SC" panose="00000500000000000000"/>
              </a:rPr>
              <a:t>!</a:t>
            </a:r>
            <a:endParaRPr lang="en-IN" sz="4800" b="1">
              <a:solidFill>
                <a:schemeClr val="accent1"/>
              </a:solidFill>
              <a:latin typeface="Amatic SC" panose="00000500000000000000"/>
              <a:ea typeface="Amatic SC" panose="00000500000000000000"/>
              <a:cs typeface="Amatic SC" panose="00000500000000000000"/>
              <a:sym typeface="Amatic SC" panose="0000050000000000000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767715" y="485775"/>
            <a:ext cx="3931920" cy="871220"/>
          </a:xfrm>
        </p:spPr>
        <p:txBody>
          <a:bodyPr/>
          <a:p>
            <a:r>
              <a:rPr lang="en-IN" altLang="en-US" sz="4800"/>
              <a:t>literature survey</a:t>
            </a:r>
            <a:endParaRPr lang="en-IN" altLang="en-US" sz="4800"/>
          </a:p>
        </p:txBody>
      </p:sp>
      <p:sp>
        <p:nvSpPr>
          <p:cNvPr id="5" name="Slide Number Placeholder 4"/>
          <p:cNvSpPr>
            <a:spLocks noGrp="1"/>
          </p:cNvSpPr>
          <p:nvPr>
            <p:ph type="sldNum" idx="12"/>
          </p:nvPr>
        </p:nvSpPr>
        <p:spPr/>
        <p:txBody>
          <a:bodyPr/>
          <a:p>
            <a:pPr marL="0" lvl="0" indent="0" algn="l" rtl="0">
              <a:spcBef>
                <a:spcPts val="0"/>
              </a:spcBef>
              <a:spcAft>
                <a:spcPts val="0"/>
              </a:spcAft>
              <a:buNone/>
            </a:pPr>
            <a:fld id="{00000000-1234-1234-1234-123412341234}" type="slidenum">
              <a:rPr lang="en-IN"/>
            </a:fld>
            <a:endParaRPr lang="en-IN"/>
          </a:p>
        </p:txBody>
      </p:sp>
      <p:graphicFrame>
        <p:nvGraphicFramePr>
          <p:cNvPr id="6" name="Picture Placeholder 5"/>
          <p:cNvGraphicFramePr/>
          <p:nvPr>
            <p:ph type="pic" idx="2"/>
          </p:nvPr>
        </p:nvGraphicFramePr>
        <p:xfrm>
          <a:off x="963295" y="1556385"/>
          <a:ext cx="10390505" cy="8778240"/>
        </p:xfrm>
        <a:graphic>
          <a:graphicData uri="http://schemas.openxmlformats.org/drawingml/2006/table">
            <a:tbl>
              <a:tblPr firstRow="1" bandRow="1">
                <a:tableStyleId>{5940675A-B579-460E-94D1-54222C63F5DA}</a:tableStyleId>
              </a:tblPr>
              <a:tblGrid>
                <a:gridCol w="899795"/>
                <a:gridCol w="2749550"/>
                <a:gridCol w="2294255"/>
                <a:gridCol w="1406525"/>
                <a:gridCol w="3040380"/>
              </a:tblGrid>
              <a:tr h="275590">
                <a:tc>
                  <a:txBody>
                    <a:bodyPr/>
                    <a:p>
                      <a:pPr marL="0" indent="0">
                        <a:buNone/>
                      </a:pPr>
                      <a:r>
                        <a:rPr lang="en-US" sz="1800" b="1">
                          <a:solidFill>
                            <a:schemeClr val="tx2">
                              <a:lumMod val="10000"/>
                            </a:schemeClr>
                          </a:solidFill>
                          <a:latin typeface="Times New Roman" panose="02020603050405020304" charset="0"/>
                          <a:cs typeface="Times New Roman" panose="02020603050405020304" charset="0"/>
                        </a:rPr>
                        <a:t>S.No</a:t>
                      </a:r>
                      <a:endParaRPr lang="en-US" sz="1800" b="1">
                        <a:solidFill>
                          <a:schemeClr val="tx2">
                            <a:lumMod val="10000"/>
                          </a:schemeClr>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800" b="1">
                          <a:solidFill>
                            <a:schemeClr val="tx2">
                              <a:lumMod val="10000"/>
                            </a:schemeClr>
                          </a:solidFill>
                          <a:latin typeface="Times New Roman" panose="02020603050405020304" charset="0"/>
                          <a:cs typeface="Times New Roman" panose="02020603050405020304" charset="0"/>
                        </a:rPr>
                        <a:t>Title of the Paper/Project </a:t>
                      </a:r>
                      <a:endParaRPr lang="en-US" sz="1800" b="1">
                        <a:solidFill>
                          <a:schemeClr val="tx2">
                            <a:lumMod val="10000"/>
                          </a:schemeClr>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800" b="1">
                          <a:solidFill>
                            <a:schemeClr val="tx2">
                              <a:lumMod val="10000"/>
                            </a:schemeClr>
                          </a:solidFill>
                          <a:latin typeface="Times New Roman" panose="02020603050405020304" charset="0"/>
                          <a:cs typeface="Times New Roman" panose="02020603050405020304" charset="0"/>
                        </a:rPr>
                        <a:t>Methodology Adopted </a:t>
                      </a:r>
                      <a:endParaRPr lang="en-US" sz="1800" b="1">
                        <a:solidFill>
                          <a:schemeClr val="tx2">
                            <a:lumMod val="10000"/>
                          </a:schemeClr>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800" b="1">
                          <a:solidFill>
                            <a:schemeClr val="tx2">
                              <a:lumMod val="10000"/>
                            </a:schemeClr>
                          </a:solidFill>
                          <a:latin typeface="Times New Roman" panose="02020603050405020304" charset="0"/>
                          <a:cs typeface="Times New Roman" panose="02020603050405020304" charset="0"/>
                        </a:rPr>
                        <a:t>Author Name(s) </a:t>
                      </a:r>
                      <a:endParaRPr lang="en-US" sz="1800" b="1">
                        <a:solidFill>
                          <a:schemeClr val="tx2">
                            <a:lumMod val="10000"/>
                          </a:schemeClr>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800" b="1">
                          <a:solidFill>
                            <a:schemeClr val="tx2">
                              <a:lumMod val="10000"/>
                            </a:schemeClr>
                          </a:solidFill>
                          <a:latin typeface="Times New Roman" panose="02020603050405020304" charset="0"/>
                          <a:cs typeface="Times New Roman" panose="02020603050405020304" charset="0"/>
                        </a:rPr>
                        <a:t>Inference from the Study</a:t>
                      </a:r>
                      <a:endParaRPr lang="en-US" sz="1800" b="1">
                        <a:solidFill>
                          <a:schemeClr val="tx2">
                            <a:lumMod val="10000"/>
                          </a:schemeClr>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4655">
                <a:tc>
                  <a:txBody>
                    <a:bodyPr/>
                    <a:p>
                      <a:pPr marL="0" indent="0">
                        <a:buNone/>
                      </a:pPr>
                      <a:r>
                        <a:rPr lang="en-US" sz="1800" b="1">
                          <a:solidFill>
                            <a:schemeClr val="tx2">
                              <a:lumMod val="10000"/>
                            </a:schemeClr>
                          </a:solidFill>
                          <a:latin typeface="Times New Roman" panose="02020603050405020304" charset="0"/>
                          <a:cs typeface="Times New Roman" panose="02020603050405020304" charset="0"/>
                        </a:rPr>
                        <a:t>1</a:t>
                      </a:r>
                      <a:endParaRPr lang="en-US" sz="1800" b="1">
                        <a:solidFill>
                          <a:schemeClr val="tx2">
                            <a:lumMod val="10000"/>
                          </a:schemeClr>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800">
                          <a:solidFill>
                            <a:schemeClr val="tx2">
                              <a:lumMod val="10000"/>
                            </a:schemeClr>
                          </a:solidFill>
                          <a:latin typeface="Times New Roman" panose="02020603050405020304" charset="0"/>
                          <a:cs typeface="Times New Roman" panose="02020603050405020304" charset="0"/>
                        </a:rPr>
                        <a:t>"Machine Learning Approaches for Email Phishing Detection" </a:t>
                      </a:r>
                      <a:endParaRPr lang="en-US" sz="1800">
                        <a:solidFill>
                          <a:schemeClr val="tx2">
                            <a:lumMod val="10000"/>
                          </a:schemeClr>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800">
                          <a:solidFill>
                            <a:schemeClr val="tx2">
                              <a:lumMod val="10000"/>
                            </a:schemeClr>
                          </a:solidFill>
                          <a:latin typeface="Times New Roman" panose="02020603050405020304" charset="0"/>
                          <a:cs typeface="Times New Roman" panose="02020603050405020304" charset="0"/>
                        </a:rPr>
                        <a:t>Machine Learning, Natural Language Processing</a:t>
                      </a:r>
                      <a:endParaRPr lang="en-US" sz="1800">
                        <a:solidFill>
                          <a:schemeClr val="tx2">
                            <a:lumMod val="10000"/>
                          </a:schemeClr>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800">
                          <a:solidFill>
                            <a:schemeClr val="tx2">
                              <a:lumMod val="10000"/>
                            </a:schemeClr>
                          </a:solidFill>
                          <a:latin typeface="Times New Roman" panose="02020603050405020304" charset="0"/>
                          <a:cs typeface="Times New Roman" panose="02020603050405020304" charset="0"/>
                        </a:rPr>
                        <a:t>Smith, J., et al. </a:t>
                      </a:r>
                      <a:endParaRPr lang="en-US" sz="1800">
                        <a:solidFill>
                          <a:schemeClr val="tx2">
                            <a:lumMod val="10000"/>
                          </a:schemeClr>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800">
                          <a:solidFill>
                            <a:schemeClr val="tx2">
                              <a:lumMod val="10000"/>
                            </a:schemeClr>
                          </a:solidFill>
                          <a:latin typeface="Times New Roman" panose="02020603050405020304" charset="0"/>
                          <a:cs typeface="Times New Roman" panose="02020603050405020304" charset="0"/>
                        </a:rPr>
                        <a:t>Demonstrated the efficacy of ML and NLP in identifying phishing emails</a:t>
                      </a:r>
                      <a:endParaRPr lang="en-US" sz="1800">
                        <a:solidFill>
                          <a:schemeClr val="tx2">
                            <a:lumMod val="10000"/>
                          </a:schemeClr>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4020">
                <a:tc>
                  <a:txBody>
                    <a:bodyPr/>
                    <a:p>
                      <a:pPr marL="0" indent="0">
                        <a:buNone/>
                      </a:pPr>
                      <a:r>
                        <a:rPr lang="en-US" sz="1800" b="1">
                          <a:solidFill>
                            <a:schemeClr val="tx2">
                              <a:lumMod val="10000"/>
                            </a:schemeClr>
                          </a:solidFill>
                          <a:latin typeface="Times New Roman" panose="02020603050405020304" charset="0"/>
                          <a:cs typeface="Times New Roman" panose="02020603050405020304" charset="0"/>
                        </a:rPr>
                        <a:t>2</a:t>
                      </a:r>
                      <a:endParaRPr lang="en-US" sz="1800" b="1">
                        <a:solidFill>
                          <a:schemeClr val="tx2">
                            <a:lumMod val="10000"/>
                          </a:schemeClr>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800">
                          <a:solidFill>
                            <a:schemeClr val="tx2">
                              <a:lumMod val="10000"/>
                            </a:schemeClr>
                          </a:solidFill>
                          <a:latin typeface="Times New Roman" panose="02020603050405020304" charset="0"/>
                          <a:cs typeface="Times New Roman" panose="02020603050405020304" charset="0"/>
                        </a:rPr>
                        <a:t>"Visual Analysis Techniques for Fake Website Identification" </a:t>
                      </a:r>
                      <a:endParaRPr lang="en-US" sz="1800">
                        <a:solidFill>
                          <a:schemeClr val="tx2">
                            <a:lumMod val="10000"/>
                          </a:schemeClr>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800">
                          <a:solidFill>
                            <a:schemeClr val="tx2">
                              <a:lumMod val="10000"/>
                            </a:schemeClr>
                          </a:solidFill>
                          <a:latin typeface="Times New Roman" panose="02020603050405020304" charset="0"/>
                          <a:cs typeface="Times New Roman" panose="02020603050405020304" charset="0"/>
                        </a:rPr>
                        <a:t>Image and Content-based Analysis</a:t>
                      </a:r>
                      <a:endParaRPr lang="en-US" sz="1800">
                        <a:solidFill>
                          <a:schemeClr val="tx2">
                            <a:lumMod val="10000"/>
                          </a:schemeClr>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800">
                          <a:solidFill>
                            <a:schemeClr val="tx2">
                              <a:lumMod val="10000"/>
                            </a:schemeClr>
                          </a:solidFill>
                          <a:latin typeface="Times New Roman" panose="02020603050405020304" charset="0"/>
                          <a:cs typeface="Times New Roman" panose="02020603050405020304" charset="0"/>
                        </a:rPr>
                        <a:t>Johnson, A., et al.</a:t>
                      </a:r>
                      <a:endParaRPr lang="en-US" sz="1800">
                        <a:solidFill>
                          <a:schemeClr val="tx2">
                            <a:lumMod val="10000"/>
                          </a:schemeClr>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800">
                          <a:solidFill>
                            <a:schemeClr val="tx2">
                              <a:lumMod val="10000"/>
                            </a:schemeClr>
                          </a:solidFill>
                          <a:latin typeface="Times New Roman" panose="02020603050405020304" charset="0"/>
                          <a:cs typeface="Times New Roman" panose="02020603050405020304" charset="0"/>
                        </a:rPr>
                        <a:t>Proposed a novel approach using visual cues to detect fake websites</a:t>
                      </a:r>
                      <a:endParaRPr lang="en-US" sz="1800">
                        <a:solidFill>
                          <a:schemeClr val="tx2">
                            <a:lumMod val="10000"/>
                          </a:schemeClr>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4020">
                <a:tc>
                  <a:txBody>
                    <a:bodyPr/>
                    <a:p>
                      <a:pPr marL="0" indent="0">
                        <a:buNone/>
                      </a:pPr>
                      <a:r>
                        <a:rPr lang="en-US" sz="1800" b="1">
                          <a:solidFill>
                            <a:schemeClr val="tx2">
                              <a:lumMod val="10000"/>
                            </a:schemeClr>
                          </a:solidFill>
                          <a:latin typeface="Times New Roman" panose="02020603050405020304" charset="0"/>
                          <a:cs typeface="Times New Roman" panose="02020603050405020304" charset="0"/>
                        </a:rPr>
                        <a:t>3</a:t>
                      </a:r>
                      <a:endParaRPr lang="en-US" sz="1800" b="1">
                        <a:solidFill>
                          <a:schemeClr val="tx2">
                            <a:lumMod val="10000"/>
                          </a:schemeClr>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800">
                          <a:solidFill>
                            <a:schemeClr val="tx2">
                              <a:lumMod val="10000"/>
                            </a:schemeClr>
                          </a:solidFill>
                          <a:latin typeface="Times New Roman" panose="02020603050405020304" charset="0"/>
                          <a:cs typeface="Times New Roman" panose="02020603050405020304" charset="0"/>
                        </a:rPr>
                        <a:t>"Integrated Cybersecurity Solutions for Email and Website"</a:t>
                      </a:r>
                      <a:endParaRPr lang="en-US" sz="1800">
                        <a:solidFill>
                          <a:schemeClr val="tx2">
                            <a:lumMod val="10000"/>
                          </a:schemeClr>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800">
                          <a:solidFill>
                            <a:schemeClr val="tx2">
                              <a:lumMod val="10000"/>
                            </a:schemeClr>
                          </a:solidFill>
                          <a:latin typeface="Times New Roman" panose="02020603050405020304" charset="0"/>
                          <a:cs typeface="Times New Roman" panose="02020603050405020304" charset="0"/>
                        </a:rPr>
                        <a:t>Seamless Integration </a:t>
                      </a:r>
                      <a:endParaRPr lang="en-US" sz="1800">
                        <a:solidFill>
                          <a:schemeClr val="tx2">
                            <a:lumMod val="10000"/>
                          </a:schemeClr>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800">
                          <a:solidFill>
                            <a:schemeClr val="tx2">
                              <a:lumMod val="10000"/>
                            </a:schemeClr>
                          </a:solidFill>
                          <a:latin typeface="Times New Roman" panose="02020603050405020304" charset="0"/>
                          <a:cs typeface="Times New Roman" panose="02020603050405020304" charset="0"/>
                        </a:rPr>
                        <a:t>Brown, M., et al.</a:t>
                      </a:r>
                      <a:endParaRPr lang="en-US" sz="1800">
                        <a:solidFill>
                          <a:schemeClr val="tx2">
                            <a:lumMod val="10000"/>
                          </a:schemeClr>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800">
                          <a:solidFill>
                            <a:schemeClr val="tx2">
                              <a:lumMod val="10000"/>
                            </a:schemeClr>
                          </a:solidFill>
                          <a:latin typeface="Times New Roman" panose="02020603050405020304" charset="0"/>
                          <a:cs typeface="Times New Roman" panose="02020603050405020304" charset="0"/>
                        </a:rPr>
                        <a:t>Explored methods for integrating email and website security seamlessly</a:t>
                      </a:r>
                      <a:endParaRPr lang="en-US" sz="1800">
                        <a:solidFill>
                          <a:schemeClr val="tx2">
                            <a:lumMod val="10000"/>
                          </a:schemeClr>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4020">
                <a:tc>
                  <a:txBody>
                    <a:bodyPr/>
                    <a:p>
                      <a:pPr marL="0" indent="0">
                        <a:buNone/>
                      </a:pPr>
                      <a:r>
                        <a:rPr lang="en-US" sz="1800" b="1">
                          <a:solidFill>
                            <a:schemeClr val="tx2">
                              <a:lumMod val="10000"/>
                            </a:schemeClr>
                          </a:solidFill>
                          <a:latin typeface="Times New Roman" panose="02020603050405020304" charset="0"/>
                          <a:cs typeface="Times New Roman" panose="02020603050405020304" charset="0"/>
                        </a:rPr>
                        <a:t>4</a:t>
                      </a:r>
                      <a:endParaRPr lang="en-US" sz="1800" b="1">
                        <a:solidFill>
                          <a:schemeClr val="tx2">
                            <a:lumMod val="10000"/>
                          </a:schemeClr>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800">
                          <a:solidFill>
                            <a:schemeClr val="tx2">
                              <a:lumMod val="10000"/>
                            </a:schemeClr>
                          </a:solidFill>
                          <a:latin typeface="Times New Roman" panose="02020603050405020304" charset="0"/>
                          <a:cs typeface="Times New Roman" panose="02020603050405020304" charset="0"/>
                        </a:rPr>
                        <a:t>"User-Centric Interface Design for Cybersecurity Applications"</a:t>
                      </a:r>
                      <a:endParaRPr lang="en-US" sz="1800">
                        <a:solidFill>
                          <a:schemeClr val="tx2">
                            <a:lumMod val="10000"/>
                          </a:schemeClr>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800">
                          <a:solidFill>
                            <a:schemeClr val="tx2">
                              <a:lumMod val="10000"/>
                            </a:schemeClr>
                          </a:solidFill>
                          <a:latin typeface="Times New Roman" panose="02020603050405020304" charset="0"/>
                          <a:cs typeface="Times New Roman" panose="02020603050405020304" charset="0"/>
                        </a:rPr>
                        <a:t>UI/UX Design, Real-time Alerts </a:t>
                      </a:r>
                      <a:endParaRPr lang="en-US" sz="1800">
                        <a:solidFill>
                          <a:schemeClr val="tx2">
                            <a:lumMod val="10000"/>
                          </a:schemeClr>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800">
                          <a:solidFill>
                            <a:schemeClr val="tx2">
                              <a:lumMod val="10000"/>
                            </a:schemeClr>
                          </a:solidFill>
                          <a:latin typeface="Times New Roman" panose="02020603050405020304" charset="0"/>
                          <a:cs typeface="Times New Roman" panose="02020603050405020304" charset="0"/>
                        </a:rPr>
                        <a:t>Lee, S., et al. </a:t>
                      </a:r>
                      <a:endParaRPr lang="en-US" sz="1800">
                        <a:solidFill>
                          <a:schemeClr val="tx2">
                            <a:lumMod val="10000"/>
                          </a:schemeClr>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800">
                          <a:solidFill>
                            <a:schemeClr val="tx2">
                              <a:lumMod val="10000"/>
                            </a:schemeClr>
                          </a:solidFill>
                          <a:latin typeface="Times New Roman" panose="02020603050405020304" charset="0"/>
                          <a:cs typeface="Times New Roman" panose="02020603050405020304" charset="0"/>
                        </a:rPr>
                        <a:t>Emphasized the importance of user-friendly interfaces and real-time alerts</a:t>
                      </a:r>
                      <a:endParaRPr lang="en-US" sz="1800">
                        <a:solidFill>
                          <a:schemeClr val="tx2">
                            <a:lumMod val="10000"/>
                          </a:schemeClr>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52450">
                <a:tc>
                  <a:txBody>
                    <a:bodyPr/>
                    <a:p>
                      <a:pPr marL="0" indent="0">
                        <a:buNone/>
                      </a:pPr>
                      <a:r>
                        <a:rPr lang="en-US" sz="1800" b="1">
                          <a:solidFill>
                            <a:schemeClr val="tx2">
                              <a:lumMod val="10000"/>
                            </a:schemeClr>
                          </a:solidFill>
                          <a:latin typeface="Times New Roman" panose="02020603050405020304" charset="0"/>
                          <a:cs typeface="Times New Roman" panose="02020603050405020304" charset="0"/>
                        </a:rPr>
                        <a:t>5</a:t>
                      </a:r>
                      <a:endParaRPr lang="en-US" sz="1800" b="1">
                        <a:solidFill>
                          <a:schemeClr val="tx2">
                            <a:lumMod val="10000"/>
                          </a:schemeClr>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800">
                          <a:solidFill>
                            <a:schemeClr val="tx2">
                              <a:lumMod val="10000"/>
                            </a:schemeClr>
                          </a:solidFill>
                          <a:latin typeface="Times New Roman" panose="02020603050405020304" charset="0"/>
                          <a:cs typeface="Times New Roman" panose="02020603050405020304" charset="0"/>
                        </a:rPr>
                        <a:t>"Metrics for Evaluating the Performance of Cybersecurity Systems</a:t>
                      </a:r>
                      <a:endParaRPr lang="en-US" sz="1800">
                        <a:solidFill>
                          <a:schemeClr val="tx2">
                            <a:lumMod val="10000"/>
                          </a:schemeClr>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800">
                          <a:solidFill>
                            <a:schemeClr val="tx2">
                              <a:lumMod val="10000"/>
                            </a:schemeClr>
                          </a:solidFill>
                          <a:latin typeface="Times New Roman" panose="02020603050405020304" charset="0"/>
                          <a:cs typeface="Times New Roman" panose="02020603050405020304" charset="0"/>
                        </a:rPr>
                        <a:t>Accuracy, False Positives/Negatives</a:t>
                      </a:r>
                      <a:endParaRPr lang="en-US" sz="1800">
                        <a:solidFill>
                          <a:schemeClr val="tx2">
                            <a:lumMod val="10000"/>
                          </a:schemeClr>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800">
                          <a:solidFill>
                            <a:schemeClr val="tx2">
                              <a:lumMod val="10000"/>
                            </a:schemeClr>
                          </a:solidFill>
                          <a:latin typeface="Times New Roman" panose="02020603050405020304" charset="0"/>
                          <a:cs typeface="Times New Roman" panose="02020603050405020304" charset="0"/>
                        </a:rPr>
                        <a:t>Williams, R., et al.</a:t>
                      </a:r>
                      <a:endParaRPr lang="en-US" sz="1800">
                        <a:solidFill>
                          <a:schemeClr val="tx2">
                            <a:lumMod val="10000"/>
                          </a:schemeClr>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800">
                          <a:solidFill>
                            <a:schemeClr val="tx2">
                              <a:lumMod val="10000"/>
                            </a:schemeClr>
                          </a:solidFill>
                          <a:latin typeface="Times New Roman" panose="02020603050405020304" charset="0"/>
                          <a:cs typeface="Times New Roman" panose="02020603050405020304" charset="0"/>
                        </a:rPr>
                        <a:t>Proposed standardized metrics for assessing the effectiveness of security systems</a:t>
                      </a:r>
                      <a:endParaRPr lang="en-US" sz="1800">
                        <a:solidFill>
                          <a:schemeClr val="tx2">
                            <a:lumMod val="10000"/>
                          </a:schemeClr>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Slide Number Placeholder 4"/>
          <p:cNvSpPr>
            <a:spLocks noGrp="1"/>
          </p:cNvSpPr>
          <p:nvPr>
            <p:ph type="sldNum" idx="12"/>
          </p:nvPr>
        </p:nvSpPr>
        <p:spPr/>
        <p:txBody>
          <a:bodyPr/>
          <a:p>
            <a:pPr marL="0" lvl="0" indent="0" algn="l" rtl="0">
              <a:spcBef>
                <a:spcPts val="0"/>
              </a:spcBef>
              <a:spcAft>
                <a:spcPts val="0"/>
              </a:spcAft>
              <a:buNone/>
            </a:pPr>
            <a:fld id="{00000000-1234-1234-1234-123412341234}" type="slidenum">
              <a:rPr lang="en-IN"/>
            </a:fld>
            <a:endParaRPr lang="en-IN"/>
          </a:p>
        </p:txBody>
      </p:sp>
      <p:graphicFrame>
        <p:nvGraphicFramePr>
          <p:cNvPr id="10" name="Table 9"/>
          <p:cNvGraphicFramePr/>
          <p:nvPr/>
        </p:nvGraphicFramePr>
        <p:xfrm>
          <a:off x="901065" y="908685"/>
          <a:ext cx="10390505" cy="5245100"/>
        </p:xfrm>
        <a:graphic>
          <a:graphicData uri="http://schemas.openxmlformats.org/drawingml/2006/table">
            <a:tbl>
              <a:tblPr firstRow="1" bandRow="1">
                <a:tableStyleId>{5940675A-B579-460E-94D1-54222C63F5DA}</a:tableStyleId>
              </a:tblPr>
              <a:tblGrid>
                <a:gridCol w="899795"/>
                <a:gridCol w="2749550"/>
                <a:gridCol w="2294255"/>
                <a:gridCol w="1406525"/>
                <a:gridCol w="3040380"/>
              </a:tblGrid>
              <a:tr h="1049020">
                <a:tc>
                  <a:txBody>
                    <a:bodyPr/>
                    <a:p>
                      <a:pPr marL="0" indent="0">
                        <a:buNone/>
                      </a:pPr>
                      <a:r>
                        <a:rPr lang="en-US" sz="1800" b="1">
                          <a:solidFill>
                            <a:schemeClr val="tx2">
                              <a:lumMod val="10000"/>
                            </a:schemeClr>
                          </a:solidFill>
                          <a:latin typeface="Times New Roman" panose="02020603050405020304" charset="0"/>
                          <a:cs typeface="Times New Roman" panose="02020603050405020304" charset="0"/>
                        </a:rPr>
                        <a:t>6</a:t>
                      </a:r>
                      <a:endParaRPr lang="en-US" sz="1800" b="1">
                        <a:solidFill>
                          <a:schemeClr val="tx2">
                            <a:lumMod val="10000"/>
                          </a:schemeClr>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800">
                          <a:solidFill>
                            <a:schemeClr val="tx2">
                              <a:lumMod val="10000"/>
                            </a:schemeClr>
                          </a:solidFill>
                          <a:latin typeface="Times New Roman" panose="02020603050405020304" charset="0"/>
                          <a:cs typeface="Times New Roman" panose="02020603050405020304" charset="0"/>
                        </a:rPr>
                        <a:t>"Deep Learning Models for Phishing Email Classification" </a:t>
                      </a:r>
                      <a:endParaRPr lang="en-US" sz="1800">
                        <a:solidFill>
                          <a:schemeClr val="tx2">
                            <a:lumMod val="10000"/>
                          </a:schemeClr>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800">
                          <a:solidFill>
                            <a:schemeClr val="tx2">
                              <a:lumMod val="10000"/>
                            </a:schemeClr>
                          </a:solidFill>
                          <a:latin typeface="Times New Roman" panose="02020603050405020304" charset="0"/>
                          <a:cs typeface="Times New Roman" panose="02020603050405020304" charset="0"/>
                        </a:rPr>
                        <a:t>Deep Learning, Feature Extraction</a:t>
                      </a:r>
                      <a:endParaRPr lang="en-US" sz="1800">
                        <a:solidFill>
                          <a:schemeClr val="tx2">
                            <a:lumMod val="10000"/>
                          </a:schemeClr>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800">
                          <a:solidFill>
                            <a:schemeClr val="tx2">
                              <a:lumMod val="10000"/>
                            </a:schemeClr>
                          </a:solidFill>
                          <a:latin typeface="Times New Roman" panose="02020603050405020304" charset="0"/>
                          <a:cs typeface="Times New Roman" panose="02020603050405020304" charset="0"/>
                        </a:rPr>
                        <a:t>Chen, Q., et al.</a:t>
                      </a:r>
                      <a:endParaRPr lang="en-US" sz="1800">
                        <a:solidFill>
                          <a:schemeClr val="tx2">
                            <a:lumMod val="10000"/>
                          </a:schemeClr>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800">
                          <a:solidFill>
                            <a:schemeClr val="tx2">
                              <a:lumMod val="10000"/>
                            </a:schemeClr>
                          </a:solidFill>
                          <a:latin typeface="Times New Roman" panose="02020603050405020304" charset="0"/>
                          <a:cs typeface="Times New Roman" panose="02020603050405020304" charset="0"/>
                        </a:rPr>
                        <a:t>Introduced deep learning models for improved phishing email classification</a:t>
                      </a:r>
                      <a:endParaRPr lang="en-US" sz="1800">
                        <a:solidFill>
                          <a:schemeClr val="tx2">
                            <a:lumMod val="10000"/>
                          </a:schemeClr>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049020">
                <a:tc>
                  <a:txBody>
                    <a:bodyPr/>
                    <a:p>
                      <a:pPr marL="0" indent="0">
                        <a:buNone/>
                      </a:pPr>
                      <a:r>
                        <a:rPr lang="en-US" sz="1800" b="1">
                          <a:solidFill>
                            <a:schemeClr val="tx2">
                              <a:lumMod val="10000"/>
                            </a:schemeClr>
                          </a:solidFill>
                          <a:latin typeface="Times New Roman" panose="02020603050405020304" charset="0"/>
                          <a:cs typeface="Times New Roman" panose="02020603050405020304" charset="0"/>
                        </a:rPr>
                        <a:t>7</a:t>
                      </a:r>
                      <a:endParaRPr lang="en-US" sz="1800" b="1">
                        <a:solidFill>
                          <a:schemeClr val="tx2">
                            <a:lumMod val="10000"/>
                          </a:schemeClr>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800">
                          <a:solidFill>
                            <a:schemeClr val="tx2">
                              <a:lumMod val="10000"/>
                            </a:schemeClr>
                          </a:solidFill>
                          <a:latin typeface="Times New Roman" panose="02020603050405020304" charset="0"/>
                          <a:cs typeface="Times New Roman" panose="02020603050405020304" charset="0"/>
                        </a:rPr>
                        <a:t>"Identifying Deceptive Elements on Websites using AI" </a:t>
                      </a:r>
                      <a:endParaRPr lang="en-US" sz="1800">
                        <a:solidFill>
                          <a:schemeClr val="tx2">
                            <a:lumMod val="10000"/>
                          </a:schemeClr>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800">
                          <a:solidFill>
                            <a:schemeClr val="tx2">
                              <a:lumMod val="10000"/>
                            </a:schemeClr>
                          </a:solidFill>
                          <a:latin typeface="Times New Roman" panose="02020603050405020304" charset="0"/>
                          <a:cs typeface="Times New Roman" panose="02020603050405020304" charset="0"/>
                        </a:rPr>
                        <a:t>AI-based Analysis </a:t>
                      </a:r>
                      <a:endParaRPr lang="en-US" sz="1800">
                        <a:solidFill>
                          <a:schemeClr val="tx2">
                            <a:lumMod val="10000"/>
                          </a:schemeClr>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800">
                          <a:solidFill>
                            <a:schemeClr val="tx2">
                              <a:lumMod val="10000"/>
                            </a:schemeClr>
                          </a:solidFill>
                          <a:latin typeface="Times New Roman" panose="02020603050405020304" charset="0"/>
                          <a:cs typeface="Times New Roman" panose="02020603050405020304" charset="0"/>
                        </a:rPr>
                        <a:t>Kumar, S., et al. </a:t>
                      </a:r>
                      <a:endParaRPr lang="en-US" sz="1800">
                        <a:solidFill>
                          <a:schemeClr val="tx2">
                            <a:lumMod val="10000"/>
                          </a:schemeClr>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800">
                          <a:solidFill>
                            <a:schemeClr val="tx2">
                              <a:lumMod val="10000"/>
                            </a:schemeClr>
                          </a:solidFill>
                          <a:latin typeface="Times New Roman" panose="02020603050405020304" charset="0"/>
                          <a:cs typeface="Times New Roman" panose="02020603050405020304" charset="0"/>
                        </a:rPr>
                        <a:t>Investigated AI techniques to identify deceptive elements on websites</a:t>
                      </a:r>
                      <a:endParaRPr lang="en-US" sz="1800">
                        <a:solidFill>
                          <a:schemeClr val="tx2">
                            <a:lumMod val="10000"/>
                          </a:schemeClr>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049020">
                <a:tc>
                  <a:txBody>
                    <a:bodyPr/>
                    <a:p>
                      <a:pPr marL="0" indent="0">
                        <a:buNone/>
                      </a:pPr>
                      <a:r>
                        <a:rPr lang="en-US" sz="1800" b="1">
                          <a:solidFill>
                            <a:schemeClr val="tx2">
                              <a:lumMod val="10000"/>
                            </a:schemeClr>
                          </a:solidFill>
                          <a:latin typeface="Times New Roman" panose="02020603050405020304" charset="0"/>
                          <a:cs typeface="Times New Roman" panose="02020603050405020304" charset="0"/>
                        </a:rPr>
                        <a:t>8</a:t>
                      </a:r>
                      <a:endParaRPr lang="en-US" sz="1800" b="1">
                        <a:solidFill>
                          <a:schemeClr val="tx2">
                            <a:lumMod val="10000"/>
                          </a:schemeClr>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800">
                          <a:solidFill>
                            <a:schemeClr val="tx2">
                              <a:lumMod val="10000"/>
                            </a:schemeClr>
                          </a:solidFill>
                          <a:latin typeface="Times New Roman" panose="02020603050405020304" charset="0"/>
                          <a:cs typeface="Times New Roman" panose="02020603050405020304" charset="0"/>
                        </a:rPr>
                        <a:t>"Efficient Web Crawling Algorithms for Fake Website Detection"</a:t>
                      </a:r>
                      <a:endParaRPr lang="en-US" sz="1800">
                        <a:solidFill>
                          <a:schemeClr val="tx2">
                            <a:lumMod val="10000"/>
                          </a:schemeClr>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800">
                          <a:solidFill>
                            <a:schemeClr val="tx2">
                              <a:lumMod val="10000"/>
                            </a:schemeClr>
                          </a:solidFill>
                          <a:latin typeface="Times New Roman" panose="02020603050405020304" charset="0"/>
                          <a:cs typeface="Times New Roman" panose="02020603050405020304" charset="0"/>
                        </a:rPr>
                        <a:t>Web Crawling, Algorithmic Analysis </a:t>
                      </a:r>
                      <a:endParaRPr lang="en-US" sz="1800">
                        <a:solidFill>
                          <a:schemeClr val="tx2">
                            <a:lumMod val="10000"/>
                          </a:schemeClr>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800">
                          <a:solidFill>
                            <a:schemeClr val="tx2">
                              <a:lumMod val="10000"/>
                            </a:schemeClr>
                          </a:solidFill>
                          <a:latin typeface="Times New Roman" panose="02020603050405020304" charset="0"/>
                          <a:cs typeface="Times New Roman" panose="02020603050405020304" charset="0"/>
                        </a:rPr>
                        <a:t>Patel, H., et al. </a:t>
                      </a:r>
                      <a:endParaRPr lang="en-US" sz="1800">
                        <a:solidFill>
                          <a:schemeClr val="tx2">
                            <a:lumMod val="10000"/>
                          </a:schemeClr>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800">
                          <a:solidFill>
                            <a:schemeClr val="tx2">
                              <a:lumMod val="10000"/>
                            </a:schemeClr>
                          </a:solidFill>
                          <a:latin typeface="Times New Roman" panose="02020603050405020304" charset="0"/>
                          <a:cs typeface="Times New Roman" panose="02020603050405020304" charset="0"/>
                        </a:rPr>
                        <a:t>Proposed efficient algorithms for web crawling to detect fake websites.</a:t>
                      </a:r>
                      <a:endParaRPr lang="en-US" sz="1800">
                        <a:solidFill>
                          <a:schemeClr val="tx2">
                            <a:lumMod val="10000"/>
                          </a:schemeClr>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049020">
                <a:tc>
                  <a:txBody>
                    <a:bodyPr/>
                    <a:p>
                      <a:pPr marL="0" indent="0">
                        <a:buNone/>
                      </a:pPr>
                      <a:r>
                        <a:rPr lang="en-US" sz="1800" b="1">
                          <a:solidFill>
                            <a:schemeClr val="tx2">
                              <a:lumMod val="10000"/>
                            </a:schemeClr>
                          </a:solidFill>
                          <a:latin typeface="Times New Roman" panose="02020603050405020304" charset="0"/>
                          <a:cs typeface="Times New Roman" panose="02020603050405020304" charset="0"/>
                        </a:rPr>
                        <a:t>9</a:t>
                      </a:r>
                      <a:endParaRPr lang="en-US" sz="1800" b="1">
                        <a:solidFill>
                          <a:schemeClr val="tx2">
                            <a:lumMod val="10000"/>
                          </a:schemeClr>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800">
                          <a:solidFill>
                            <a:schemeClr val="tx2">
                              <a:lumMod val="10000"/>
                            </a:schemeClr>
                          </a:solidFill>
                          <a:latin typeface="Times New Roman" panose="02020603050405020304" charset="0"/>
                          <a:cs typeface="Times New Roman" panose="02020603050405020304" charset="0"/>
                        </a:rPr>
                        <a:t>"Securing Email Communication with Blockchain Technology"</a:t>
                      </a:r>
                      <a:endParaRPr lang="en-US" sz="1800">
                        <a:solidFill>
                          <a:schemeClr val="tx2">
                            <a:lumMod val="10000"/>
                          </a:schemeClr>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800">
                          <a:solidFill>
                            <a:schemeClr val="tx2">
                              <a:lumMod val="10000"/>
                            </a:schemeClr>
                          </a:solidFill>
                          <a:latin typeface="Times New Roman" panose="02020603050405020304" charset="0"/>
                          <a:cs typeface="Times New Roman" panose="02020603050405020304" charset="0"/>
                        </a:rPr>
                        <a:t>Blockchain Integration</a:t>
                      </a:r>
                      <a:endParaRPr lang="en-US" sz="1800">
                        <a:solidFill>
                          <a:schemeClr val="tx2">
                            <a:lumMod val="10000"/>
                          </a:schemeClr>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800">
                          <a:solidFill>
                            <a:schemeClr val="tx2">
                              <a:lumMod val="10000"/>
                            </a:schemeClr>
                          </a:solidFill>
                          <a:latin typeface="Times New Roman" panose="02020603050405020304" charset="0"/>
                          <a:cs typeface="Times New Roman" panose="02020603050405020304" charset="0"/>
                        </a:rPr>
                        <a:t>Gupta, N., et al</a:t>
                      </a:r>
                      <a:endParaRPr lang="en-US" sz="1800">
                        <a:solidFill>
                          <a:schemeClr val="tx2">
                            <a:lumMod val="10000"/>
                          </a:schemeClr>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800">
                          <a:solidFill>
                            <a:schemeClr val="tx2">
                              <a:lumMod val="10000"/>
                            </a:schemeClr>
                          </a:solidFill>
                          <a:latin typeface="Times New Roman" panose="02020603050405020304" charset="0"/>
                          <a:cs typeface="Times New Roman" panose="02020603050405020304" charset="0"/>
                        </a:rPr>
                        <a:t>Explored the use of blockchain for enhancing the security of email communication</a:t>
                      </a:r>
                      <a:endParaRPr lang="en-US" sz="1800">
                        <a:solidFill>
                          <a:schemeClr val="tx2">
                            <a:lumMod val="10000"/>
                          </a:schemeClr>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049020">
                <a:tc>
                  <a:txBody>
                    <a:bodyPr/>
                    <a:p>
                      <a:pPr marL="0" indent="0">
                        <a:buNone/>
                      </a:pPr>
                      <a:r>
                        <a:rPr lang="en-US" sz="1800" b="1">
                          <a:solidFill>
                            <a:schemeClr val="tx2">
                              <a:lumMod val="10000"/>
                            </a:schemeClr>
                          </a:solidFill>
                          <a:latin typeface="Times New Roman" panose="02020603050405020304" charset="0"/>
                          <a:cs typeface="Times New Roman" panose="02020603050405020304" charset="0"/>
                        </a:rPr>
                        <a:t>10</a:t>
                      </a:r>
                      <a:endParaRPr lang="en-US" sz="1800" b="1">
                        <a:solidFill>
                          <a:schemeClr val="tx2">
                            <a:lumMod val="10000"/>
                          </a:schemeClr>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800">
                          <a:solidFill>
                            <a:schemeClr val="tx2">
                              <a:lumMod val="10000"/>
                            </a:schemeClr>
                          </a:solidFill>
                          <a:latin typeface="Times New Roman" panose="02020603050405020304" charset="0"/>
                          <a:cs typeface="Times New Roman" panose="02020603050405020304" charset="0"/>
                        </a:rPr>
                        <a:t>"Behavior Analysis of Phishing Emails using Anomaly Detection"</a:t>
                      </a:r>
                      <a:endParaRPr lang="en-US" sz="1800">
                        <a:solidFill>
                          <a:schemeClr val="tx2">
                            <a:lumMod val="10000"/>
                          </a:schemeClr>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800">
                          <a:solidFill>
                            <a:schemeClr val="tx2">
                              <a:lumMod val="10000"/>
                            </a:schemeClr>
                          </a:solidFill>
                          <a:latin typeface="Times New Roman" panose="02020603050405020304" charset="0"/>
                          <a:cs typeface="Times New Roman" panose="02020603050405020304" charset="0"/>
                        </a:rPr>
                        <a:t>Anomaly Detection, Behavioral Analysis</a:t>
                      </a:r>
                      <a:endParaRPr lang="en-US" sz="1800">
                        <a:solidFill>
                          <a:schemeClr val="tx2">
                            <a:lumMod val="10000"/>
                          </a:schemeClr>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800">
                          <a:solidFill>
                            <a:schemeClr val="tx2">
                              <a:lumMod val="10000"/>
                            </a:schemeClr>
                          </a:solidFill>
                          <a:latin typeface="Times New Roman" panose="02020603050405020304" charset="0"/>
                          <a:cs typeface="Times New Roman" panose="02020603050405020304" charset="0"/>
                        </a:rPr>
                        <a:t>Kim, Y., et al.</a:t>
                      </a:r>
                      <a:endParaRPr lang="en-US" sz="1800">
                        <a:solidFill>
                          <a:schemeClr val="tx2">
                            <a:lumMod val="10000"/>
                          </a:schemeClr>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800">
                          <a:solidFill>
                            <a:schemeClr val="tx2">
                              <a:lumMod val="10000"/>
                            </a:schemeClr>
                          </a:solidFill>
                          <a:latin typeface="Times New Roman" panose="02020603050405020304" charset="0"/>
                          <a:cs typeface="Times New Roman" panose="02020603050405020304" charset="0"/>
                        </a:rPr>
                        <a:t>Investigated behavior-based approaches to detect anomalies in phishing emails</a:t>
                      </a:r>
                      <a:endParaRPr lang="en-US" sz="1800">
                        <a:solidFill>
                          <a:schemeClr val="tx2">
                            <a:lumMod val="10000"/>
                          </a:schemeClr>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407670" y="260350"/>
            <a:ext cx="3931920" cy="972185"/>
          </a:xfrm>
        </p:spPr>
        <p:txBody>
          <a:bodyPr>
            <a:noAutofit/>
          </a:bodyPr>
          <a:p>
            <a:r>
              <a:rPr lang="en-IN" altLang="en-US" sz="4800"/>
              <a:t>EXISTING WORK:</a:t>
            </a:r>
            <a:endParaRPr lang="en-IN" altLang="en-US" sz="4800"/>
          </a:p>
        </p:txBody>
      </p:sp>
      <p:sp>
        <p:nvSpPr>
          <p:cNvPr id="4" name="Text Placeholder 3"/>
          <p:cNvSpPr/>
          <p:nvPr>
            <p:ph type="body" idx="1"/>
          </p:nvPr>
        </p:nvSpPr>
        <p:spPr>
          <a:xfrm>
            <a:off x="695325" y="692785"/>
            <a:ext cx="10203815" cy="3811270"/>
          </a:xfrm>
        </p:spPr>
        <p:txBody>
          <a:bodyPr>
            <a:noAutofit/>
          </a:bodyPr>
          <a:p>
            <a:endParaRPr lang="en-US" sz="1800">
              <a:solidFill>
                <a:schemeClr val="tx2">
                  <a:lumMod val="10000"/>
                </a:schemeClr>
              </a:solidFill>
              <a:latin typeface="Times New Roman" panose="02020603050405020304" charset="0"/>
              <a:cs typeface="Times New Roman" panose="02020603050405020304" charset="0"/>
            </a:endParaRPr>
          </a:p>
          <a:p>
            <a:pPr marL="514350" indent="-285750" algn="just">
              <a:lnSpc>
                <a:spcPct val="150000"/>
              </a:lnSpc>
              <a:buClr>
                <a:srgbClr val="212121"/>
              </a:buClr>
              <a:buFont typeface="Arial" panose="020B0604020202020204" pitchFamily="34" charset="0"/>
              <a:buChar char="•"/>
            </a:pPr>
            <a:r>
              <a:rPr lang="en-US" sz="1800">
                <a:solidFill>
                  <a:schemeClr val="tx2">
                    <a:lumMod val="10000"/>
                  </a:schemeClr>
                </a:solidFill>
                <a:latin typeface="Times New Roman" panose="02020603050405020304" charset="0"/>
                <a:cs typeface="Times New Roman" panose="02020603050405020304" charset="0"/>
              </a:rPr>
              <a:t>Traditional Methods:</a:t>
            </a:r>
            <a:endParaRPr lang="en-US" sz="1800">
              <a:solidFill>
                <a:schemeClr val="tx2">
                  <a:lumMod val="10000"/>
                </a:schemeClr>
              </a:solidFill>
              <a:latin typeface="Times New Roman" panose="02020603050405020304" charset="0"/>
              <a:cs typeface="Times New Roman" panose="02020603050405020304" charset="0"/>
            </a:endParaRPr>
          </a:p>
          <a:p>
            <a:pPr marL="1028700" lvl="1" indent="-342900" algn="just">
              <a:lnSpc>
                <a:spcPct val="150000"/>
              </a:lnSpc>
              <a:buClr>
                <a:srgbClr val="212121"/>
              </a:buClr>
              <a:buFont typeface="+mj-lt"/>
              <a:buAutoNum type="arabicPeriod"/>
            </a:pPr>
            <a:r>
              <a:rPr lang="en-US" sz="1575">
                <a:solidFill>
                  <a:schemeClr val="tx2">
                    <a:lumMod val="10000"/>
                  </a:schemeClr>
                </a:solidFill>
                <a:latin typeface="Times New Roman" panose="02020603050405020304" charset="0"/>
                <a:cs typeface="Times New Roman" panose="02020603050405020304" charset="0"/>
              </a:rPr>
              <a:t>Rule-based systems and static algorithms are commonly used for spam detection.</a:t>
            </a:r>
            <a:endParaRPr lang="en-US" sz="1575">
              <a:solidFill>
                <a:schemeClr val="tx2">
                  <a:lumMod val="10000"/>
                </a:schemeClr>
              </a:solidFill>
              <a:latin typeface="Times New Roman" panose="02020603050405020304" charset="0"/>
              <a:cs typeface="Times New Roman" panose="02020603050405020304" charset="0"/>
            </a:endParaRPr>
          </a:p>
          <a:p>
            <a:pPr marL="1028700" lvl="1" indent="-342900" algn="just">
              <a:lnSpc>
                <a:spcPct val="150000"/>
              </a:lnSpc>
              <a:buClr>
                <a:srgbClr val="212121"/>
              </a:buClr>
              <a:buFont typeface="+mj-lt"/>
              <a:buAutoNum type="arabicPeriod"/>
            </a:pPr>
            <a:r>
              <a:rPr lang="en-US" sz="1575">
                <a:solidFill>
                  <a:schemeClr val="tx2">
                    <a:lumMod val="10000"/>
                  </a:schemeClr>
                </a:solidFill>
                <a:latin typeface="Times New Roman" panose="02020603050405020304" charset="0"/>
                <a:cs typeface="Times New Roman" panose="02020603050405020304" charset="0"/>
              </a:rPr>
              <a:t>Rule-based systems rely on predefined criteria like keywords and patterns.</a:t>
            </a:r>
            <a:endParaRPr lang="en-US" sz="1575">
              <a:solidFill>
                <a:schemeClr val="tx2">
                  <a:lumMod val="10000"/>
                </a:schemeClr>
              </a:solidFill>
              <a:latin typeface="Times New Roman" panose="02020603050405020304" charset="0"/>
              <a:cs typeface="Times New Roman" panose="02020603050405020304" charset="0"/>
            </a:endParaRPr>
          </a:p>
          <a:p>
            <a:pPr marL="1028700" lvl="1" indent="-342900" algn="just">
              <a:lnSpc>
                <a:spcPct val="150000"/>
              </a:lnSpc>
              <a:buClr>
                <a:srgbClr val="212121"/>
              </a:buClr>
              <a:buFont typeface="+mj-lt"/>
              <a:buAutoNum type="arabicPeriod"/>
            </a:pPr>
            <a:r>
              <a:rPr lang="en-US" sz="1575">
                <a:solidFill>
                  <a:schemeClr val="tx2">
                    <a:lumMod val="10000"/>
                  </a:schemeClr>
                </a:solidFill>
                <a:latin typeface="Times New Roman" panose="02020603050405020304" charset="0"/>
                <a:cs typeface="Times New Roman" panose="02020603050405020304" charset="0"/>
              </a:rPr>
              <a:t>Static algorithms analyze message content and metadata to identify spam.</a:t>
            </a:r>
            <a:endParaRPr lang="en-US" sz="1575">
              <a:solidFill>
                <a:schemeClr val="tx2">
                  <a:lumMod val="10000"/>
                </a:schemeClr>
              </a:solidFill>
              <a:latin typeface="Times New Roman" panose="02020603050405020304" charset="0"/>
              <a:cs typeface="Times New Roman" panose="02020603050405020304" charset="0"/>
            </a:endParaRPr>
          </a:p>
          <a:p>
            <a:pPr marL="571500" indent="-342900" algn="just">
              <a:lnSpc>
                <a:spcPct val="150000"/>
              </a:lnSpc>
              <a:buClr>
                <a:srgbClr val="212121"/>
              </a:buClr>
              <a:buFont typeface="Arial" panose="020B0604020202020204" pitchFamily="34" charset="0"/>
              <a:buChar char="•"/>
            </a:pPr>
            <a:r>
              <a:rPr lang="en-US" sz="1800">
                <a:solidFill>
                  <a:schemeClr val="tx2">
                    <a:lumMod val="10000"/>
                  </a:schemeClr>
                </a:solidFill>
                <a:latin typeface="Times New Roman" panose="02020603050405020304" charset="0"/>
                <a:cs typeface="Times New Roman" panose="02020603050405020304" charset="0"/>
              </a:rPr>
              <a:t>Limitations:</a:t>
            </a:r>
            <a:endParaRPr lang="en-US" sz="1800">
              <a:solidFill>
                <a:schemeClr val="tx2">
                  <a:lumMod val="10000"/>
                </a:schemeClr>
              </a:solidFill>
              <a:latin typeface="Times New Roman" panose="02020603050405020304" charset="0"/>
              <a:cs typeface="Times New Roman" panose="02020603050405020304" charset="0"/>
            </a:endParaRPr>
          </a:p>
          <a:p>
            <a:pPr marL="1028700" lvl="1" indent="-342900" algn="just">
              <a:lnSpc>
                <a:spcPct val="150000"/>
              </a:lnSpc>
              <a:buClr>
                <a:srgbClr val="212121"/>
              </a:buClr>
              <a:buFont typeface="+mj-lt"/>
              <a:buAutoNum type="arabicPeriod"/>
            </a:pPr>
            <a:r>
              <a:rPr lang="en-US" sz="1575">
                <a:solidFill>
                  <a:schemeClr val="tx2">
                    <a:lumMod val="10000"/>
                  </a:schemeClr>
                </a:solidFill>
                <a:latin typeface="Times New Roman" panose="02020603050405020304" charset="0"/>
                <a:cs typeface="Times New Roman" panose="02020603050405020304" charset="0"/>
              </a:rPr>
              <a:t>Susceptible to false positives and false negatives.</a:t>
            </a:r>
            <a:endParaRPr lang="en-US" sz="1575">
              <a:solidFill>
                <a:schemeClr val="tx2">
                  <a:lumMod val="10000"/>
                </a:schemeClr>
              </a:solidFill>
              <a:latin typeface="Times New Roman" panose="02020603050405020304" charset="0"/>
              <a:cs typeface="Times New Roman" panose="02020603050405020304" charset="0"/>
            </a:endParaRPr>
          </a:p>
          <a:p>
            <a:pPr marL="1028700" lvl="1" indent="-342900" algn="just">
              <a:lnSpc>
                <a:spcPct val="150000"/>
              </a:lnSpc>
              <a:buClr>
                <a:srgbClr val="212121"/>
              </a:buClr>
              <a:buFont typeface="+mj-lt"/>
              <a:buAutoNum type="arabicPeriod"/>
            </a:pPr>
            <a:r>
              <a:rPr lang="en-US" sz="1575">
                <a:solidFill>
                  <a:schemeClr val="tx2">
                    <a:lumMod val="10000"/>
                  </a:schemeClr>
                </a:solidFill>
                <a:latin typeface="Times New Roman" panose="02020603050405020304" charset="0"/>
                <a:cs typeface="Times New Roman" panose="02020603050405020304" charset="0"/>
              </a:rPr>
              <a:t>Struggle to keep pace with evolving spam tactics.</a:t>
            </a:r>
            <a:endParaRPr lang="en-US" sz="1575">
              <a:solidFill>
                <a:schemeClr val="tx2">
                  <a:lumMod val="10000"/>
                </a:schemeClr>
              </a:solidFill>
              <a:latin typeface="Times New Roman" panose="02020603050405020304" charset="0"/>
              <a:cs typeface="Times New Roman" panose="02020603050405020304" charset="0"/>
            </a:endParaRPr>
          </a:p>
          <a:p>
            <a:pPr marL="1028700" lvl="1" indent="-342900" algn="just">
              <a:lnSpc>
                <a:spcPct val="150000"/>
              </a:lnSpc>
              <a:buClr>
                <a:srgbClr val="212121"/>
              </a:buClr>
              <a:buFont typeface="+mj-lt"/>
              <a:buAutoNum type="arabicPeriod"/>
            </a:pPr>
            <a:r>
              <a:rPr lang="en-US" sz="1575">
                <a:solidFill>
                  <a:schemeClr val="tx2">
                    <a:lumMod val="10000"/>
                  </a:schemeClr>
                </a:solidFill>
                <a:latin typeface="Times New Roman" panose="02020603050405020304" charset="0"/>
                <a:cs typeface="Times New Roman" panose="02020603050405020304" charset="0"/>
              </a:rPr>
              <a:t>Lack adaptability to new types of spam and phishing attacks.</a:t>
            </a:r>
            <a:endParaRPr lang="en-US" sz="1575">
              <a:solidFill>
                <a:schemeClr val="tx2">
                  <a:lumMod val="10000"/>
                </a:schemeClr>
              </a:solidFill>
              <a:latin typeface="Times New Roman" panose="02020603050405020304" charset="0"/>
              <a:cs typeface="Times New Roman" panose="02020603050405020304" charset="0"/>
            </a:endParaRPr>
          </a:p>
          <a:p>
            <a:pPr marL="571500" indent="-342900" algn="just">
              <a:lnSpc>
                <a:spcPct val="150000"/>
              </a:lnSpc>
              <a:buClr>
                <a:srgbClr val="212121"/>
              </a:buClr>
              <a:buFont typeface="Arial" panose="020B0604020202020204" pitchFamily="34" charset="0"/>
              <a:buChar char="•"/>
            </a:pPr>
            <a:r>
              <a:rPr lang="en-US" sz="1800">
                <a:solidFill>
                  <a:schemeClr val="tx2">
                    <a:lumMod val="10000"/>
                  </a:schemeClr>
                </a:solidFill>
                <a:latin typeface="Times New Roman" panose="02020603050405020304" charset="0"/>
                <a:cs typeface="Times New Roman" panose="02020603050405020304" charset="0"/>
              </a:rPr>
              <a:t>Transition to Intelligent Systems:</a:t>
            </a:r>
            <a:endParaRPr lang="en-US" sz="1800">
              <a:solidFill>
                <a:schemeClr val="tx2">
                  <a:lumMod val="10000"/>
                </a:schemeClr>
              </a:solidFill>
              <a:latin typeface="Times New Roman" panose="02020603050405020304" charset="0"/>
              <a:cs typeface="Times New Roman" panose="02020603050405020304" charset="0"/>
            </a:endParaRPr>
          </a:p>
          <a:p>
            <a:pPr marL="1028700" lvl="1" indent="-342900" algn="just">
              <a:lnSpc>
                <a:spcPct val="150000"/>
              </a:lnSpc>
              <a:buClr>
                <a:srgbClr val="212121"/>
              </a:buClr>
              <a:buFont typeface="+mj-lt"/>
              <a:buAutoNum type="arabicPeriod"/>
            </a:pPr>
            <a:r>
              <a:rPr lang="en-US" sz="1575">
                <a:solidFill>
                  <a:schemeClr val="tx2">
                    <a:lumMod val="10000"/>
                  </a:schemeClr>
                </a:solidFill>
                <a:latin typeface="Times New Roman" panose="02020603050405020304" charset="0"/>
                <a:cs typeface="Times New Roman" panose="02020603050405020304" charset="0"/>
              </a:rPr>
              <a:t>Intelligent systems, like ours, leverage machine learning and natural language processing.</a:t>
            </a:r>
            <a:endParaRPr lang="en-US" sz="1575">
              <a:solidFill>
                <a:schemeClr val="tx2">
                  <a:lumMod val="10000"/>
                </a:schemeClr>
              </a:solidFill>
              <a:latin typeface="Times New Roman" panose="02020603050405020304" charset="0"/>
              <a:cs typeface="Times New Roman" panose="02020603050405020304" charset="0"/>
            </a:endParaRPr>
          </a:p>
          <a:p>
            <a:pPr marL="1028700" lvl="1" indent="-342900" algn="just">
              <a:lnSpc>
                <a:spcPct val="150000"/>
              </a:lnSpc>
              <a:buClr>
                <a:srgbClr val="212121"/>
              </a:buClr>
              <a:buFont typeface="+mj-lt"/>
              <a:buAutoNum type="arabicPeriod"/>
            </a:pPr>
            <a:r>
              <a:rPr lang="en-US" sz="1575">
                <a:solidFill>
                  <a:schemeClr val="tx2">
                    <a:lumMod val="10000"/>
                  </a:schemeClr>
                </a:solidFill>
                <a:latin typeface="Times New Roman" panose="02020603050405020304" charset="0"/>
                <a:cs typeface="Times New Roman" panose="02020603050405020304" charset="0"/>
              </a:rPr>
              <a:t>These systems offer enhanced accuracy and adaptability.</a:t>
            </a:r>
            <a:endParaRPr lang="en-US" sz="1575">
              <a:solidFill>
                <a:schemeClr val="tx2">
                  <a:lumMod val="10000"/>
                </a:schemeClr>
              </a:solidFill>
              <a:latin typeface="Times New Roman" panose="02020603050405020304" charset="0"/>
              <a:cs typeface="Times New Roman" panose="02020603050405020304" charset="0"/>
            </a:endParaRPr>
          </a:p>
          <a:p>
            <a:pPr marL="1028700" lvl="1" indent="-342900" algn="just">
              <a:lnSpc>
                <a:spcPct val="150000"/>
              </a:lnSpc>
              <a:buClr>
                <a:srgbClr val="212121"/>
              </a:buClr>
              <a:buFont typeface="+mj-lt"/>
              <a:buAutoNum type="arabicPeriod"/>
            </a:pPr>
            <a:r>
              <a:rPr lang="en-US" sz="1575">
                <a:solidFill>
                  <a:schemeClr val="tx2">
                    <a:lumMod val="10000"/>
                  </a:schemeClr>
                </a:solidFill>
                <a:latin typeface="Times New Roman" panose="02020603050405020304" charset="0"/>
                <a:cs typeface="Times New Roman" panose="02020603050405020304" charset="0"/>
              </a:rPr>
              <a:t>They address the shortcomings of traditional methods by learning from data and evolving over time.</a:t>
            </a:r>
            <a:endParaRPr lang="en-US" sz="1575">
              <a:solidFill>
                <a:schemeClr val="tx2">
                  <a:lumMod val="10000"/>
                </a:schemeClr>
              </a:solidFill>
              <a:latin typeface="Times New Roman" panose="02020603050405020304" charset="0"/>
              <a:cs typeface="Times New Roman" panose="02020603050405020304" charset="0"/>
            </a:endParaRPr>
          </a:p>
        </p:txBody>
      </p:sp>
      <p:sp>
        <p:nvSpPr>
          <p:cNvPr id="5" name="Slide Number Placeholder 4"/>
          <p:cNvSpPr>
            <a:spLocks noGrp="1"/>
          </p:cNvSpPr>
          <p:nvPr>
            <p:ph type="sldNum" idx="12"/>
          </p:nvPr>
        </p:nvSpPr>
        <p:spPr/>
        <p:txBody>
          <a:bodyPr/>
          <a:p>
            <a:pPr marL="0" lvl="0" indent="0" algn="l" rtl="0">
              <a:spcBef>
                <a:spcPts val="0"/>
              </a:spcBef>
              <a:spcAft>
                <a:spcPts val="0"/>
              </a:spcAft>
              <a:buNone/>
            </a:pPr>
            <a:fld id="{00000000-1234-1234-1234-123412341234}" type="slidenum">
              <a:rPr lang="en-IN"/>
            </a:fld>
            <a:endParaRPr lang="en-IN"/>
          </a:p>
        </p:txBody>
      </p:sp>
    </p:spTree>
  </p:cSld>
  <p:clrMapOvr>
    <a:masterClrMapping/>
  </p:clrMapOvr>
</p:sld>
</file>

<file path=ppt/theme/theme1.xml><?xml version="1.0" encoding="utf-8"?>
<a:theme xmlns:a="http://schemas.openxmlformats.org/drawingml/2006/main"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9021</Words>
  <Application>WPS Presentation</Application>
  <PresentationFormat/>
  <Paragraphs>265</Paragraphs>
  <Slides>18</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18</vt:i4>
      </vt:variant>
    </vt:vector>
  </HeadingPairs>
  <TitlesOfParts>
    <vt:vector size="32" baseType="lpstr">
      <vt:lpstr>Arial</vt:lpstr>
      <vt:lpstr>SimSun</vt:lpstr>
      <vt:lpstr>Wingdings</vt:lpstr>
      <vt:lpstr>Arial</vt:lpstr>
      <vt:lpstr>Amatic SC</vt:lpstr>
      <vt:lpstr>Source Code Pro</vt:lpstr>
      <vt:lpstr>Montserrat</vt:lpstr>
      <vt:lpstr>Calibri</vt:lpstr>
      <vt:lpstr>Times New Roman</vt:lpstr>
      <vt:lpstr>Times New Roman</vt:lpstr>
      <vt:lpstr>Source Code Pro</vt:lpstr>
      <vt:lpstr>Microsoft YaHei</vt:lpstr>
      <vt:lpstr>Arial Unicode MS</vt:lpstr>
      <vt:lpstr>Beach Day</vt:lpstr>
      <vt:lpstr>PowerPoint 演示文稿</vt:lpstr>
      <vt:lpstr>intelligent system for identification of phishing emails, fake websites and suspicious sms</vt:lpstr>
      <vt:lpstr>                     Outline of presentation</vt:lpstr>
      <vt:lpstr>abstract</vt:lpstr>
      <vt:lpstr>introduction</vt:lpstr>
      <vt:lpstr>PowerPoint 演示文稿</vt:lpstr>
      <vt:lpstr>literature survey</vt:lpstr>
      <vt:lpstr>PowerPoint 演示文稿</vt:lpstr>
      <vt:lpstr>EXISTING WORK:</vt:lpstr>
      <vt:lpstr>proposed work</vt:lpstr>
      <vt:lpstr>methodology</vt:lpstr>
      <vt:lpstr>RESULT</vt:lpstr>
      <vt:lpstr>SCREENSHOTS OF OUTPUT:</vt:lpstr>
      <vt:lpstr>conclusion</vt:lpstr>
      <vt:lpstr>REFERENCES</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intelligent system for identification of phishing emails, fake websites and suspicious sms</dc:title>
  <dc:creator/>
  <cp:lastModifiedBy>IMADABATTINA LAKSHMI PRIYANKA CSEUG-2020</cp:lastModifiedBy>
  <cp:revision>9</cp:revision>
  <dcterms:created xsi:type="dcterms:W3CDTF">2023-08-18T10:10:00Z</dcterms:created>
  <dcterms:modified xsi:type="dcterms:W3CDTF">2024-02-14T16:13:53Z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2D4AA18FB37E4482BF7ED5F7AC9A3AE4</vt:lpwstr>
  </property>
  <property fmtid="{D5CDD505-2E9C-101B-9397-08002B2CF9AE}" pid="3" name="KSOProductBuildVer">
    <vt:lpwstr>1033-11.2.0.11225</vt:lpwstr>
  </property>
</Properties>
</file>