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2" r:id="rId4"/>
    <p:sldId id="258" r:id="rId5"/>
    <p:sldId id="259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E88-E4F7-5D4C-86C4-DB934CE6F6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485DD-FCB2-D342-BBE6-D060CE18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72EF-2B1B-6226-EADB-0BB089758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73195-6EB3-1E83-DDA2-C75AEB3D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9498-FE3F-6077-0884-0F0ACAD5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2176-FDF2-1DF0-F691-31164FBB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7A8B-8DC4-9122-83B0-937373CD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2875-F19B-748D-2D10-C1603FC5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5491E-BA4D-8DE3-76E6-E1144F65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F1B8-B6FC-72A0-7EBC-1B865A40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F303-BFA8-65AA-B444-D655E2D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37CF-8702-B199-CF9B-2640F5D1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D29D-1084-9630-176A-9D52080B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74AE-9EE8-6FB9-955F-74F0BFC4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6E7E-C1EA-2523-A426-EEFE2661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B2E0-DE1F-E56B-841E-2BEEC0F2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85C2-E354-CD1E-6B5D-D06673FE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B250-CBD2-E93D-6693-FAF02C23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11DB-7791-3C84-D771-60544168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56B9-8829-4A70-7280-DD9D70A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37EC-2BF7-3730-61F5-A3EA2AA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8857-D9C1-B399-BD26-8CCA35D4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DD9-3CCD-E0E2-5A5C-234EE5C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9B729-8D07-8B86-BEF6-59BAE8E8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38DE-C06D-A5D6-BB49-2BBBCE2B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C9AE-E263-5CDB-9A3E-57473D1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2BB2-B554-8A19-2C10-D4A60B5E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46DB-C7D1-285D-9B39-AA775A03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D97C-E286-4FD4-84F1-02DF2904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0F3C-4A10-AA67-06FA-0A63AC4A7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97371-F128-1741-2FBA-FD209E99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3B04-AA0A-BB5C-7B71-59922E8C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49CA-D757-E336-FA5D-C1ACDC8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3E10-DC50-03F4-D9B2-A042204B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08CEF-512B-4D53-4049-6A2AB8D5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5A7F-EA84-C98C-A285-5316736C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35FB7-6507-1CC2-31F0-4D4A6DB29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D3F16-FBBF-5FD9-1BA2-23EC0B87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A9062-AA02-0B44-963B-B60C9AE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99B64-DBC2-5235-026A-305A4205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24E8B-D845-0D5A-A64E-83A484D8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4EA9-B99C-B1DD-4834-6AA46C4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A357A-7989-BBEB-03AC-DA3E974A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EC471-DA94-7032-C552-637515E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A5334-BBA3-347A-D35C-805DBA99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4B2CE-3058-C54F-D145-4D249460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C6B0D-5628-CB91-EDCC-9E956D2C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24AD-B3AB-1B8E-7815-9859D9E5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28CB-B6A3-AEC6-C2C9-06A72E75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8018-CDC6-D673-4062-34078DDF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BE3E-8944-2E72-EFDD-E6AE776F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2796E-65E8-872A-24AE-DE40F2D6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EEE56-3B8D-4123-9C33-7C49F9CD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73D7E-E445-B14D-6D80-AD49CAFD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7B38-9C6C-D307-E735-8019E393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6BAFF-358C-AE32-70FA-03D8BDB1E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83C19-B293-3708-34E9-17C00AB9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4826-D431-97A4-9DFF-DE206756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F31F-B6C2-69F2-3519-219BA5FA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BD2E-FD26-14A8-9971-5B95C80B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C05E4-28A5-9848-96A1-FB78CCB5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81FAB-B583-AE95-26A0-CB84731D2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71D4-D696-3F70-B109-37826C8B0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0FE7-A647-4441-84BF-3B6DC076B8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E711-25C1-E906-D569-5836E433D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B58D-CA3C-00C5-1AEB-1E5A73D72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B645-57AF-2946-B9F9-C93EA086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7C14AA-0364-56DE-F0BD-91D25F87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707" y="1830522"/>
            <a:ext cx="8439049" cy="1081748"/>
          </a:xfrm>
        </p:spPr>
        <p:txBody>
          <a:bodyPr/>
          <a:lstStyle/>
          <a:p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Rabiammal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Ahamed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Maideen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College For Women,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Thiruvarur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C83B-0BCD-37A0-C95E-A20342AA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88" y="438501"/>
            <a:ext cx="1034424" cy="101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54B17-84A4-2CB4-80FC-6F84CC59E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42" y="3050909"/>
            <a:ext cx="5901781" cy="10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1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F9096-B34E-41F8-4BAF-016DD79F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8" y="1161555"/>
            <a:ext cx="10799124" cy="5696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C764B-5D62-0097-8A27-3AC78C631969}"/>
              </a:ext>
            </a:extLst>
          </p:cNvPr>
          <p:cNvSpPr txBox="1"/>
          <p:nvPr/>
        </p:nvSpPr>
        <p:spPr>
          <a:xfrm>
            <a:off x="696438" y="166478"/>
            <a:ext cx="6098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4:</a:t>
            </a:r>
          </a:p>
          <a:p>
            <a:endParaRPr lang="en-US" dirty="0"/>
          </a:p>
          <a:p>
            <a:r>
              <a:rPr lang="en-US" dirty="0"/>
              <a:t>It shows the crop plantation by area.</a:t>
            </a:r>
          </a:p>
        </p:txBody>
      </p:sp>
    </p:spTree>
    <p:extLst>
      <p:ext uri="{BB962C8B-B14F-4D97-AF65-F5344CB8AC3E}">
        <p14:creationId xmlns:p14="http://schemas.microsoft.com/office/powerpoint/2010/main" val="172566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F53C7-2F7B-1B0E-18D7-E8BD718B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9" y="1281545"/>
            <a:ext cx="10675422" cy="5504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3683B1-9F10-63EE-BC40-AD59EAD8F2ED}"/>
              </a:ext>
            </a:extLst>
          </p:cNvPr>
          <p:cNvSpPr txBox="1"/>
          <p:nvPr/>
        </p:nvSpPr>
        <p:spPr>
          <a:xfrm>
            <a:off x="758289" y="81216"/>
            <a:ext cx="6098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5:</a:t>
            </a:r>
          </a:p>
          <a:p>
            <a:endParaRPr lang="en-US" dirty="0"/>
          </a:p>
          <a:p>
            <a:r>
              <a:rPr lang="en-US" dirty="0"/>
              <a:t>It shows the majority of the crops that are cultivated in India along with the percentage.</a:t>
            </a:r>
          </a:p>
        </p:txBody>
      </p:sp>
    </p:spTree>
    <p:extLst>
      <p:ext uri="{BB962C8B-B14F-4D97-AF65-F5344CB8AC3E}">
        <p14:creationId xmlns:p14="http://schemas.microsoft.com/office/powerpoint/2010/main" val="424208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4F2D1-910C-4AD5-FFCC-A4A7DC97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6" y="1254331"/>
            <a:ext cx="10823864" cy="5603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56E8A9-99B0-E92C-8939-061F026B578D}"/>
              </a:ext>
            </a:extLst>
          </p:cNvPr>
          <p:cNvSpPr txBox="1"/>
          <p:nvPr/>
        </p:nvSpPr>
        <p:spPr>
          <a:xfrm>
            <a:off x="712519" y="160811"/>
            <a:ext cx="8323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6:</a:t>
            </a:r>
          </a:p>
          <a:p>
            <a:endParaRPr lang="en-US" dirty="0"/>
          </a:p>
          <a:p>
            <a:r>
              <a:rPr lang="en-US" dirty="0"/>
              <a:t>This slide shows the crops that are plantation by its count.</a:t>
            </a:r>
          </a:p>
        </p:txBody>
      </p:sp>
    </p:spTree>
    <p:extLst>
      <p:ext uri="{BB962C8B-B14F-4D97-AF65-F5344CB8AC3E}">
        <p14:creationId xmlns:p14="http://schemas.microsoft.com/office/powerpoint/2010/main" val="123772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8F382-B07E-321B-3162-DC3A2F24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9" y="1340921"/>
            <a:ext cx="10650682" cy="5517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68BD2-1286-EE0B-D217-10A261B733C6}"/>
              </a:ext>
            </a:extLst>
          </p:cNvPr>
          <p:cNvSpPr txBox="1"/>
          <p:nvPr/>
        </p:nvSpPr>
        <p:spPr>
          <a:xfrm>
            <a:off x="770658" y="0"/>
            <a:ext cx="7443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7:</a:t>
            </a:r>
          </a:p>
          <a:p>
            <a:endParaRPr lang="en-US" dirty="0"/>
          </a:p>
          <a:p>
            <a:r>
              <a:rPr lang="en-US" dirty="0"/>
              <a:t>It shows the season wise production in India from this we found the </a:t>
            </a:r>
            <a:r>
              <a:rPr lang="en-US" dirty="0" err="1"/>
              <a:t>Kharif</a:t>
            </a:r>
            <a:r>
              <a:rPr lang="en-US" dirty="0"/>
              <a:t> is the largest production compare to other seasons.</a:t>
            </a:r>
          </a:p>
        </p:txBody>
      </p:sp>
    </p:spTree>
    <p:extLst>
      <p:ext uri="{BB962C8B-B14F-4D97-AF65-F5344CB8AC3E}">
        <p14:creationId xmlns:p14="http://schemas.microsoft.com/office/powerpoint/2010/main" val="183235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50770E-8715-6B53-8A29-A79CBAC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7" y="1526474"/>
            <a:ext cx="10638312" cy="53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236F6-758B-B798-A573-8C2DDA1E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" y="1241961"/>
            <a:ext cx="10935195" cy="5616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A757B-88D8-20EB-D46F-F59A569C931E}"/>
              </a:ext>
            </a:extLst>
          </p:cNvPr>
          <p:cNvSpPr txBox="1"/>
          <p:nvPr/>
        </p:nvSpPr>
        <p:spPr>
          <a:xfrm>
            <a:off x="482435" y="41632"/>
            <a:ext cx="6098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9:</a:t>
            </a:r>
          </a:p>
          <a:p>
            <a:endParaRPr lang="en-US" dirty="0"/>
          </a:p>
          <a:p>
            <a:r>
              <a:rPr lang="en-US" dirty="0"/>
              <a:t>It shows the season based cultivation area. Here rice is the largest cultivation compare to other areas.</a:t>
            </a:r>
          </a:p>
        </p:txBody>
      </p:sp>
    </p:spTree>
    <p:extLst>
      <p:ext uri="{BB962C8B-B14F-4D97-AF65-F5344CB8AC3E}">
        <p14:creationId xmlns:p14="http://schemas.microsoft.com/office/powerpoint/2010/main" val="208635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330F6-B33E-4455-165C-16FB1BE4D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7" y="1155370"/>
            <a:ext cx="11071266" cy="5702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424844-7C5F-6CBF-42B7-7346651377F0}"/>
              </a:ext>
            </a:extLst>
          </p:cNvPr>
          <p:cNvSpPr txBox="1"/>
          <p:nvPr/>
        </p:nvSpPr>
        <p:spPr>
          <a:xfrm>
            <a:off x="259773" y="421470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1:</a:t>
            </a:r>
          </a:p>
        </p:txBody>
      </p:sp>
    </p:spTree>
    <p:extLst>
      <p:ext uri="{BB962C8B-B14F-4D97-AF65-F5344CB8AC3E}">
        <p14:creationId xmlns:p14="http://schemas.microsoft.com/office/powerpoint/2010/main" val="121874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050C1E-BF05-BB79-0269-12084AD46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3" y="1014352"/>
            <a:ext cx="11281559" cy="5727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FA347-FD1C-9489-2514-FF7CCF5A02EB}"/>
              </a:ext>
            </a:extLst>
          </p:cNvPr>
          <p:cNvSpPr txBox="1"/>
          <p:nvPr/>
        </p:nvSpPr>
        <p:spPr>
          <a:xfrm>
            <a:off x="773134" y="409100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2:</a:t>
            </a:r>
          </a:p>
        </p:txBody>
      </p:sp>
    </p:spTree>
    <p:extLst>
      <p:ext uri="{BB962C8B-B14F-4D97-AF65-F5344CB8AC3E}">
        <p14:creationId xmlns:p14="http://schemas.microsoft.com/office/powerpoint/2010/main" val="226742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23B03-D824-76A5-4B9C-75EB497A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5" y="1130630"/>
            <a:ext cx="11269189" cy="5727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00DDC-561F-8DAA-3FFE-178FBA68318D}"/>
              </a:ext>
            </a:extLst>
          </p:cNvPr>
          <p:cNvSpPr txBox="1"/>
          <p:nvPr/>
        </p:nvSpPr>
        <p:spPr>
          <a:xfrm>
            <a:off x="680357" y="433841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3:</a:t>
            </a:r>
          </a:p>
        </p:txBody>
      </p:sp>
    </p:spTree>
    <p:extLst>
      <p:ext uri="{BB962C8B-B14F-4D97-AF65-F5344CB8AC3E}">
        <p14:creationId xmlns:p14="http://schemas.microsoft.com/office/powerpoint/2010/main" val="135656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5073AE3-6B50-8AD5-1BE7-BDBE98130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" y="833746"/>
            <a:ext cx="11120747" cy="60242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970DD-D256-2F68-9DA8-1C18F5AD46BF}"/>
              </a:ext>
            </a:extLst>
          </p:cNvPr>
          <p:cNvSpPr txBox="1"/>
          <p:nvPr/>
        </p:nvSpPr>
        <p:spPr>
          <a:xfrm>
            <a:off x="690254" y="310138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STORIES:</a:t>
            </a:r>
          </a:p>
        </p:txBody>
      </p:sp>
    </p:spTree>
    <p:extLst>
      <p:ext uri="{BB962C8B-B14F-4D97-AF65-F5344CB8AC3E}">
        <p14:creationId xmlns:p14="http://schemas.microsoft.com/office/powerpoint/2010/main" val="88393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D558-7737-D0F9-9F80-20F353A4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33" y="366739"/>
            <a:ext cx="10515600" cy="2369738"/>
          </a:xfrm>
        </p:spPr>
        <p:txBody>
          <a:bodyPr/>
          <a:lstStyle/>
          <a:p>
            <a:r>
              <a:rPr lang="en-IN" dirty="0"/>
              <a:t>India’s Agricultural Crop Production Analysis (1997-2021)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03E-98ED-B56C-9EC9-D6B53C78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551"/>
            <a:ext cx="10515600" cy="2925219"/>
          </a:xfrm>
        </p:spPr>
        <p:txBody>
          <a:bodyPr>
            <a:normAutofit lnSpcReduction="10000"/>
          </a:bodyPr>
          <a:lstStyle/>
          <a:p>
            <a:pPr marL="3657600" lvl="8" indent="0">
              <a:buNone/>
            </a:pPr>
            <a:r>
              <a:rPr lang="en-IN" b="1" dirty="0"/>
              <a:t>By</a:t>
            </a:r>
          </a:p>
          <a:p>
            <a:pPr marL="3657600" lvl="8" indent="0">
              <a:buNone/>
            </a:pPr>
            <a:r>
              <a:rPr lang="en-IN" b="1" dirty="0" err="1"/>
              <a:t>P.Lakshmi</a:t>
            </a:r>
            <a:r>
              <a:rPr lang="en-IN" b="1" dirty="0"/>
              <a:t> </a:t>
            </a:r>
            <a:r>
              <a:rPr lang="en-IN" b="1" dirty="0" err="1"/>
              <a:t>priya</a:t>
            </a:r>
            <a:endParaRPr lang="en-IN" b="1" dirty="0"/>
          </a:p>
          <a:p>
            <a:pPr marL="3657600" lvl="8" indent="0">
              <a:buNone/>
            </a:pPr>
            <a:r>
              <a:rPr lang="en-IN" b="1" dirty="0" err="1"/>
              <a:t>M.Nanthineeswari</a:t>
            </a:r>
            <a:endParaRPr lang="en-IN" b="1" dirty="0"/>
          </a:p>
          <a:p>
            <a:pPr marL="3657600" lvl="8" indent="0">
              <a:buNone/>
            </a:pPr>
            <a:r>
              <a:rPr lang="en-IN" b="1" dirty="0" err="1"/>
              <a:t>S.Nithiya</a:t>
            </a:r>
            <a:r>
              <a:rPr lang="en-IN" b="1" dirty="0"/>
              <a:t> Sri</a:t>
            </a:r>
          </a:p>
          <a:p>
            <a:pPr marL="3657600" lvl="8" indent="0">
              <a:buNone/>
            </a:pPr>
            <a:r>
              <a:rPr lang="en-IN" b="1" dirty="0"/>
              <a:t>T </a:t>
            </a:r>
            <a:r>
              <a:rPr lang="en-IN" b="1" dirty="0" err="1"/>
              <a:t>Ponnieswari</a:t>
            </a:r>
            <a:endParaRPr lang="en-IN" b="1" dirty="0"/>
          </a:p>
          <a:p>
            <a:pPr marL="3657600" lvl="8" indent="0">
              <a:buNone/>
            </a:pPr>
            <a:endParaRPr lang="en-IN" b="1" dirty="0"/>
          </a:p>
          <a:p>
            <a:pPr marL="3657600" lvl="8" indent="0">
              <a:buNone/>
            </a:pPr>
            <a:endParaRPr lang="en-IN" b="1" dirty="0"/>
          </a:p>
          <a:p>
            <a:pPr marL="3657600" lvl="8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File created on 13.10.2023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4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968BEF-8679-7A07-431D-C32A91634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9243"/>
            <a:ext cx="11157857" cy="59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7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76BDD-43C7-F7EE-AC10-40A093900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5428"/>
            <a:ext cx="11430000" cy="5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1575A-9722-AF8A-C4FE-BB02A67E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4" y="457694"/>
            <a:ext cx="11293928" cy="58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7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32BED-238C-D38D-684D-D13A55F27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4" y="556656"/>
            <a:ext cx="11194968" cy="57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E3233-23D4-EBD5-186B-0CA9EBFA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" y="408214"/>
            <a:ext cx="11096008" cy="59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633EF-FB58-068F-509D-71FF15BB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6" y="457695"/>
            <a:ext cx="11219707" cy="5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1F5E5-9F1C-F233-517A-EC0713EA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6" y="408214"/>
            <a:ext cx="11034156" cy="58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5DEAA-9A87-BDFD-AA64-6F369035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" y="494804"/>
            <a:ext cx="10972306" cy="5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DD3F0-BB80-A760-3245-0487563228AA}"/>
              </a:ext>
            </a:extLst>
          </p:cNvPr>
          <p:cNvSpPr txBox="1"/>
          <p:nvPr/>
        </p:nvSpPr>
        <p:spPr>
          <a:xfrm>
            <a:off x="3046763" y="2398264"/>
            <a:ext cx="60984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there is a huge potential of analysis, let us summarize what we analyzed.</a:t>
            </a:r>
          </a:p>
        </p:txBody>
      </p:sp>
    </p:spTree>
    <p:extLst>
      <p:ext uri="{BB962C8B-B14F-4D97-AF65-F5344CB8AC3E}">
        <p14:creationId xmlns:p14="http://schemas.microsoft.com/office/powerpoint/2010/main" val="33463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171F-9144-F3B8-C842-E3926981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005F-1BE9-3E5E-4990-2A7AD198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84" y="2226622"/>
            <a:ext cx="8043553" cy="3815403"/>
          </a:xfrm>
        </p:spPr>
        <p:txBody>
          <a:bodyPr/>
          <a:lstStyle/>
          <a:p>
            <a:r>
              <a:rPr lang="en-US" dirty="0"/>
              <a:t>Our project title is India’s Agricultural Crop Production Analysis(1997-2021).</a:t>
            </a:r>
          </a:p>
          <a:p>
            <a:endParaRPr lang="en-US" dirty="0"/>
          </a:p>
          <a:p>
            <a:r>
              <a:rPr lang="en-US" dirty="0"/>
              <a:t>The collection of agricultural land crop productions between the years 1997 to 2021.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6202A-162E-0D25-0CA9-CB7CDF76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63" y="1731817"/>
            <a:ext cx="8003474" cy="5009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8AE53-1BF5-0E6E-F82B-65FE184D86AC}"/>
              </a:ext>
            </a:extLst>
          </p:cNvPr>
          <p:cNvSpPr txBox="1"/>
          <p:nvPr/>
        </p:nvSpPr>
        <p:spPr>
          <a:xfrm>
            <a:off x="723652" y="364569"/>
            <a:ext cx="6098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DEFINITION AND DESIGN  THINKING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Empathy map:</a:t>
            </a:r>
          </a:p>
        </p:txBody>
      </p:sp>
    </p:spTree>
    <p:extLst>
      <p:ext uri="{BB962C8B-B14F-4D97-AF65-F5344CB8AC3E}">
        <p14:creationId xmlns:p14="http://schemas.microsoft.com/office/powerpoint/2010/main" val="183842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0C7CA4-D5BD-7D06-0A1C-9703AE5B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4" y="1597051"/>
            <a:ext cx="11801028" cy="3663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018D6-B93F-CAB0-9DE6-04D04CFBA9CB}"/>
              </a:ext>
            </a:extLst>
          </p:cNvPr>
          <p:cNvSpPr txBox="1"/>
          <p:nvPr/>
        </p:nvSpPr>
        <p:spPr>
          <a:xfrm>
            <a:off x="962396" y="576098"/>
            <a:ext cx="60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BRAIN STORMING:</a:t>
            </a:r>
          </a:p>
        </p:txBody>
      </p:sp>
    </p:spTree>
    <p:extLst>
      <p:ext uri="{BB962C8B-B14F-4D97-AF65-F5344CB8AC3E}">
        <p14:creationId xmlns:p14="http://schemas.microsoft.com/office/powerpoint/2010/main" val="347224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51B-61C1-92DF-0D7E-5D55E331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C3A3-93A5-BB1C-79B8-DFE408F5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996" y="1813255"/>
            <a:ext cx="7524008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Finally finding output of the project along with the screenshot</a:t>
            </a:r>
          </a:p>
        </p:txBody>
      </p:sp>
    </p:spTree>
    <p:extLst>
      <p:ext uri="{BB962C8B-B14F-4D97-AF65-F5344CB8AC3E}">
        <p14:creationId xmlns:p14="http://schemas.microsoft.com/office/powerpoint/2010/main" val="35077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6F7BC-777D-12BF-558A-DCD5034F4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6" y="1467584"/>
            <a:ext cx="9963424" cy="53904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79D7F-2561-0FC1-936E-9955FAA05D24}"/>
              </a:ext>
            </a:extLst>
          </p:cNvPr>
          <p:cNvSpPr txBox="1"/>
          <p:nvPr/>
        </p:nvSpPr>
        <p:spPr>
          <a:xfrm>
            <a:off x="390039" y="207879"/>
            <a:ext cx="9221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1:</a:t>
            </a:r>
          </a:p>
          <a:p>
            <a:endParaRPr lang="en-US" dirty="0"/>
          </a:p>
          <a:p>
            <a:r>
              <a:rPr lang="en-US" dirty="0"/>
              <a:t>                 This picture shows the </a:t>
            </a:r>
            <a:r>
              <a:rPr lang="en-US" dirty="0" err="1"/>
              <a:t>statewise</a:t>
            </a:r>
            <a:r>
              <a:rPr lang="en-US" dirty="0"/>
              <a:t> agricultural production in India</a:t>
            </a:r>
          </a:p>
        </p:txBody>
      </p:sp>
    </p:spTree>
    <p:extLst>
      <p:ext uri="{BB962C8B-B14F-4D97-AF65-F5344CB8AC3E}">
        <p14:creationId xmlns:p14="http://schemas.microsoft.com/office/powerpoint/2010/main" val="29092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7B757B-8766-F8F0-4A56-2762E26D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" y="1613065"/>
            <a:ext cx="10415649" cy="5244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A6AF8-3A36-E46E-1F21-87323C001F2E}"/>
              </a:ext>
            </a:extLst>
          </p:cNvPr>
          <p:cNvSpPr txBox="1"/>
          <p:nvPr/>
        </p:nvSpPr>
        <p:spPr>
          <a:xfrm>
            <a:off x="888175" y="135737"/>
            <a:ext cx="60984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2:</a:t>
            </a:r>
          </a:p>
          <a:p>
            <a:endParaRPr lang="en-US" dirty="0"/>
          </a:p>
          <a:p>
            <a:r>
              <a:rPr lang="en-US" dirty="0"/>
              <a:t>It shows the area and production of the crops in India from this we found that Uttar Pradesh has large area and Karnataka has high production.</a:t>
            </a:r>
          </a:p>
        </p:txBody>
      </p:sp>
    </p:spTree>
    <p:extLst>
      <p:ext uri="{BB962C8B-B14F-4D97-AF65-F5344CB8AC3E}">
        <p14:creationId xmlns:p14="http://schemas.microsoft.com/office/powerpoint/2010/main" val="284531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6A999-456A-B7C7-4DED-CE8162D4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402773"/>
            <a:ext cx="10551720" cy="5455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41B3A-E5F9-3921-C299-F47575194B8E}"/>
              </a:ext>
            </a:extLst>
          </p:cNvPr>
          <p:cNvSpPr txBox="1"/>
          <p:nvPr/>
        </p:nvSpPr>
        <p:spPr>
          <a:xfrm>
            <a:off x="692727" y="211178"/>
            <a:ext cx="6098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SHEET 3:</a:t>
            </a:r>
          </a:p>
          <a:p>
            <a:endParaRPr lang="en-US" dirty="0"/>
          </a:p>
          <a:p>
            <a:r>
              <a:rPr lang="en-US" dirty="0"/>
              <a:t>This slide shows the season yields more crops in India</a:t>
            </a:r>
          </a:p>
        </p:txBody>
      </p:sp>
    </p:spTree>
    <p:extLst>
      <p:ext uri="{BB962C8B-B14F-4D97-AF65-F5344CB8AC3E}">
        <p14:creationId xmlns:p14="http://schemas.microsoft.com/office/powerpoint/2010/main" val="261994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India’s Agricultural Crop Production Analysis (1997-2021)</vt:lpstr>
      <vt:lpstr>INTRODUCTION</vt:lpstr>
      <vt:lpstr>PowerPoint Presentation</vt:lpstr>
      <vt:lpstr>PowerPoint Presentation</vt:lpstr>
      <vt:lpstr>RESULT: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anukabilanuraj@gmail.com</dc:creator>
  <cp:lastModifiedBy>Nithi Selva</cp:lastModifiedBy>
  <cp:revision>3</cp:revision>
  <dcterms:created xsi:type="dcterms:W3CDTF">2023-10-14T08:59:09Z</dcterms:created>
  <dcterms:modified xsi:type="dcterms:W3CDTF">2023-10-14T16:13:52Z</dcterms:modified>
</cp:coreProperties>
</file>