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 id="2147483716" r:id="rId2"/>
  </p:sldMasterIdLst>
  <p:sldIdLst>
    <p:sldId id="256" r:id="rId3"/>
    <p:sldId id="257" r:id="rId4"/>
    <p:sldId id="258" r:id="rId5"/>
    <p:sldId id="259" r:id="rId6"/>
    <p:sldId id="260" r:id="rId7"/>
    <p:sldId id="261" r:id="rId8"/>
    <p:sldId id="262" r:id="rId9"/>
    <p:sldId id="266" r:id="rId10"/>
    <p:sldId id="263" r:id="rId11"/>
    <p:sldId id="264" r:id="rId12"/>
    <p:sldId id="265" r:id="rId13"/>
    <p:sldId id="267"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2F65EA-324E-D3FB-6929-3AF153E16103}" name="vigneswara Reddy" initials="vR" userId="b266a8fb8326fa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66946-25F1-4779-AC35-7FDDB2C5A4AF}" v="50" dt="2024-06-15T06:07:54.9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wara Reddy" userId="b266a8fb8326fa10" providerId="LiveId" clId="{49666946-25F1-4779-AC35-7FDDB2C5A4AF}"/>
    <pc:docChg chg="undo redo custSel addSld modSld">
      <pc:chgData name="vigneswara Reddy" userId="b266a8fb8326fa10" providerId="LiveId" clId="{49666946-25F1-4779-AC35-7FDDB2C5A4AF}" dt="2024-06-15T06:07:54.933" v="738"/>
      <pc:docMkLst>
        <pc:docMk/>
      </pc:docMkLst>
      <pc:sldChg chg="modSp mod">
        <pc:chgData name="vigneswara Reddy" userId="b266a8fb8326fa10" providerId="LiveId" clId="{49666946-25F1-4779-AC35-7FDDB2C5A4AF}" dt="2024-06-12T11:26:45.888" v="670"/>
        <pc:sldMkLst>
          <pc:docMk/>
          <pc:sldMk cId="0" sldId="256"/>
        </pc:sldMkLst>
        <pc:spChg chg="mod">
          <ac:chgData name="vigneswara Reddy" userId="b266a8fb8326fa10" providerId="LiveId" clId="{49666946-25F1-4779-AC35-7FDDB2C5A4AF}" dt="2024-06-08T06:34:52.902" v="298" actId="20577"/>
          <ac:spMkLst>
            <pc:docMk/>
            <pc:sldMk cId="0" sldId="256"/>
            <ac:spMk id="7" creationId="{00000000-0000-0000-0000-000000000000}"/>
          </ac:spMkLst>
        </pc:spChg>
        <pc:spChg chg="mod">
          <ac:chgData name="vigneswara Reddy" userId="b266a8fb8326fa10" providerId="LiveId" clId="{49666946-25F1-4779-AC35-7FDDB2C5A4AF}" dt="2024-06-12T11:26:45.888" v="670"/>
          <ac:spMkLst>
            <pc:docMk/>
            <pc:sldMk cId="0" sldId="256"/>
            <ac:spMk id="11" creationId="{00000000-0000-0000-0000-000000000000}"/>
          </ac:spMkLst>
        </pc:spChg>
      </pc:sldChg>
      <pc:sldChg chg="addSp delSp modSp mod">
        <pc:chgData name="vigneswara Reddy" userId="b266a8fb8326fa10" providerId="LiveId" clId="{49666946-25F1-4779-AC35-7FDDB2C5A4AF}" dt="2024-06-12T11:31:17.137" v="705" actId="20577"/>
        <pc:sldMkLst>
          <pc:docMk/>
          <pc:sldMk cId="0" sldId="257"/>
        </pc:sldMkLst>
        <pc:spChg chg="del">
          <ac:chgData name="vigneswara Reddy" userId="b266a8fb8326fa10" providerId="LiveId" clId="{49666946-25F1-4779-AC35-7FDDB2C5A4AF}" dt="2024-06-11T09:53:52.651" v="400" actId="21"/>
          <ac:spMkLst>
            <pc:docMk/>
            <pc:sldMk cId="0" sldId="257"/>
            <ac:spMk id="14" creationId="{00000000-0000-0000-0000-000000000000}"/>
          </ac:spMkLst>
        </pc:spChg>
        <pc:spChg chg="del">
          <ac:chgData name="vigneswara Reddy" userId="b266a8fb8326fa10" providerId="LiveId" clId="{49666946-25F1-4779-AC35-7FDDB2C5A4AF}" dt="2024-06-11T09:53:41.787" v="398" actId="21"/>
          <ac:spMkLst>
            <pc:docMk/>
            <pc:sldMk cId="0" sldId="257"/>
            <ac:spMk id="15" creationId="{00000000-0000-0000-0000-000000000000}"/>
          </ac:spMkLst>
        </pc:spChg>
        <pc:spChg chg="del">
          <ac:chgData name="vigneswara Reddy" userId="b266a8fb8326fa10" providerId="LiveId" clId="{49666946-25F1-4779-AC35-7FDDB2C5A4AF}" dt="2024-06-11T09:53:56.493" v="401" actId="21"/>
          <ac:spMkLst>
            <pc:docMk/>
            <pc:sldMk cId="0" sldId="257"/>
            <ac:spMk id="16" creationId="{00000000-0000-0000-0000-000000000000}"/>
          </ac:spMkLst>
        </pc:spChg>
        <pc:spChg chg="mod">
          <ac:chgData name="vigneswara Reddy" userId="b266a8fb8326fa10" providerId="LiveId" clId="{49666946-25F1-4779-AC35-7FDDB2C5A4AF}" dt="2024-06-12T11:31:17.137" v="705" actId="20577"/>
          <ac:spMkLst>
            <pc:docMk/>
            <pc:sldMk cId="0" sldId="257"/>
            <ac:spMk id="17" creationId="{00000000-0000-0000-0000-000000000000}"/>
          </ac:spMkLst>
        </pc:spChg>
        <pc:spChg chg="mod">
          <ac:chgData name="vigneswara Reddy" userId="b266a8fb8326fa10" providerId="LiveId" clId="{49666946-25F1-4779-AC35-7FDDB2C5A4AF}" dt="2024-06-12T11:27:58.058" v="678"/>
          <ac:spMkLst>
            <pc:docMk/>
            <pc:sldMk cId="0" sldId="257"/>
            <ac:spMk id="22" creationId="{00000000-0000-0000-0000-000000000000}"/>
          </ac:spMkLst>
        </pc:spChg>
        <pc:graphicFrameChg chg="add del mod">
          <ac:chgData name="vigneswara Reddy" userId="b266a8fb8326fa10" providerId="LiveId" clId="{49666946-25F1-4779-AC35-7FDDB2C5A4AF}" dt="2024-06-08T06:21:17.406" v="183" actId="21"/>
          <ac:graphicFrameMkLst>
            <pc:docMk/>
            <pc:sldMk cId="0" sldId="257"/>
            <ac:graphicFrameMk id="23" creationId="{B304AA50-F3FF-E9B6-8E4D-8B540CBE45A5}"/>
          </ac:graphicFrameMkLst>
        </pc:graphicFrameChg>
        <pc:picChg chg="add mod">
          <ac:chgData name="vigneswara Reddy" userId="b266a8fb8326fa10" providerId="LiveId" clId="{49666946-25F1-4779-AC35-7FDDB2C5A4AF}" dt="2024-06-08T06:33:40.569" v="293" actId="1076"/>
          <ac:picMkLst>
            <pc:docMk/>
            <pc:sldMk cId="0" sldId="257"/>
            <ac:picMk id="25" creationId="{D3EF8B03-6B2F-4181-AF36-BCD9D7E1E184}"/>
          </ac:picMkLst>
        </pc:picChg>
      </pc:sldChg>
      <pc:sldChg chg="modSp mod">
        <pc:chgData name="vigneswara Reddy" userId="b266a8fb8326fa10" providerId="LiveId" clId="{49666946-25F1-4779-AC35-7FDDB2C5A4AF}" dt="2024-06-12T11:27:42.877" v="677" actId="115"/>
        <pc:sldMkLst>
          <pc:docMk/>
          <pc:sldMk cId="0" sldId="258"/>
        </pc:sldMkLst>
        <pc:spChg chg="mod">
          <ac:chgData name="vigneswara Reddy" userId="b266a8fb8326fa10" providerId="LiveId" clId="{49666946-25F1-4779-AC35-7FDDB2C5A4AF}" dt="2024-06-12T11:27:28.850" v="675" actId="207"/>
          <ac:spMkLst>
            <pc:docMk/>
            <pc:sldMk cId="0" sldId="258"/>
            <ac:spMk id="2" creationId="{00000000-0000-0000-0000-000000000000}"/>
          </ac:spMkLst>
        </pc:spChg>
        <pc:spChg chg="mod">
          <ac:chgData name="vigneswara Reddy" userId="b266a8fb8326fa10" providerId="LiveId" clId="{49666946-25F1-4779-AC35-7FDDB2C5A4AF}" dt="2024-06-11T09:52:12.529" v="386" actId="1076"/>
          <ac:spMkLst>
            <pc:docMk/>
            <pc:sldMk cId="0" sldId="258"/>
            <ac:spMk id="13" creationId="{00000000-0000-0000-0000-000000000000}"/>
          </ac:spMkLst>
        </pc:spChg>
        <pc:spChg chg="mod">
          <ac:chgData name="vigneswara Reddy" userId="b266a8fb8326fa10" providerId="LiveId" clId="{49666946-25F1-4779-AC35-7FDDB2C5A4AF}" dt="2024-06-12T11:27:42.877" v="677" actId="115"/>
          <ac:spMkLst>
            <pc:docMk/>
            <pc:sldMk cId="0" sldId="258"/>
            <ac:spMk id="21" creationId="{00000000-0000-0000-0000-000000000000}"/>
          </ac:spMkLst>
        </pc:spChg>
        <pc:spChg chg="mod">
          <ac:chgData name="vigneswara Reddy" userId="b266a8fb8326fa10" providerId="LiveId" clId="{49666946-25F1-4779-AC35-7FDDB2C5A4AF}" dt="2024-06-12T11:26:45.888" v="670"/>
          <ac:spMkLst>
            <pc:docMk/>
            <pc:sldMk cId="0" sldId="258"/>
            <ac:spMk id="22" creationId="{00000000-0000-0000-0000-000000000000}"/>
          </ac:spMkLst>
        </pc:spChg>
        <pc:grpChg chg="mod">
          <ac:chgData name="vigneswara Reddy" userId="b266a8fb8326fa10" providerId="LiveId" clId="{49666946-25F1-4779-AC35-7FDDB2C5A4AF}" dt="2024-06-11T09:52:05.034" v="385" actId="1076"/>
          <ac:grpSpMkLst>
            <pc:docMk/>
            <pc:sldMk cId="0" sldId="258"/>
            <ac:grpSpMk id="3" creationId="{00000000-0000-0000-0000-000000000000}"/>
          </ac:grpSpMkLst>
        </pc:grpChg>
        <pc:grpChg chg="mod">
          <ac:chgData name="vigneswara Reddy" userId="b266a8fb8326fa10" providerId="LiveId" clId="{49666946-25F1-4779-AC35-7FDDB2C5A4AF}" dt="2024-06-11T09:46:15.898" v="383" actId="1076"/>
          <ac:grpSpMkLst>
            <pc:docMk/>
            <pc:sldMk cId="0" sldId="258"/>
            <ac:grpSpMk id="18" creationId="{00000000-0000-0000-0000-000000000000}"/>
          </ac:grpSpMkLst>
        </pc:grpChg>
      </pc:sldChg>
      <pc:sldChg chg="addSp delSp modSp mod">
        <pc:chgData name="vigneswara Reddy" userId="b266a8fb8326fa10" providerId="LiveId" clId="{49666946-25F1-4779-AC35-7FDDB2C5A4AF}" dt="2024-06-12T11:26:45.888" v="670"/>
        <pc:sldMkLst>
          <pc:docMk/>
          <pc:sldMk cId="0" sldId="259"/>
        </pc:sldMkLst>
        <pc:spChg chg="del">
          <ac:chgData name="vigneswara Reddy" userId="b266a8fb8326fa10" providerId="LiveId" clId="{49666946-25F1-4779-AC35-7FDDB2C5A4AF}" dt="2024-06-11T10:23:52.861" v="402" actId="21"/>
          <ac:spMkLst>
            <pc:docMk/>
            <pc:sldMk cId="0" sldId="259"/>
            <ac:spMk id="6" creationId="{00000000-0000-0000-0000-000000000000}"/>
          </ac:spMkLst>
        </pc:spChg>
        <pc:spChg chg="mod">
          <ac:chgData name="vigneswara Reddy" userId="b266a8fb8326fa10" providerId="LiveId" clId="{49666946-25F1-4779-AC35-7FDDB2C5A4AF}" dt="2024-06-12T11:26:45.888" v="670"/>
          <ac:spMkLst>
            <pc:docMk/>
            <pc:sldMk cId="0" sldId="259"/>
            <ac:spMk id="10" creationId="{00000000-0000-0000-0000-000000000000}"/>
          </ac:spMkLst>
        </pc:spChg>
        <pc:spChg chg="add mod">
          <ac:chgData name="vigneswara Reddy" userId="b266a8fb8326fa10" providerId="LiveId" clId="{49666946-25F1-4779-AC35-7FDDB2C5A4AF}" dt="2024-06-11T10:40:59.878" v="418" actId="20577"/>
          <ac:spMkLst>
            <pc:docMk/>
            <pc:sldMk cId="0" sldId="259"/>
            <ac:spMk id="12" creationId="{F82F703A-886D-85B1-3591-30EC0443DD1B}"/>
          </ac:spMkLst>
        </pc:spChg>
        <pc:grpChg chg="mod">
          <ac:chgData name="vigneswara Reddy" userId="b266a8fb8326fa10" providerId="LiveId" clId="{49666946-25F1-4779-AC35-7FDDB2C5A4AF}" dt="2024-06-11T10:41:09.444" v="419" actId="1076"/>
          <ac:grpSpMkLst>
            <pc:docMk/>
            <pc:sldMk cId="0" sldId="259"/>
            <ac:grpSpMk id="2" creationId="{00000000-0000-0000-0000-000000000000}"/>
          </ac:grpSpMkLst>
        </pc:grpChg>
      </pc:sldChg>
      <pc:sldChg chg="addSp delSp modSp mod">
        <pc:chgData name="vigneswara Reddy" userId="b266a8fb8326fa10" providerId="LiveId" clId="{49666946-25F1-4779-AC35-7FDDB2C5A4AF}" dt="2024-06-12T11:28:42.087" v="684" actId="20577"/>
        <pc:sldMkLst>
          <pc:docMk/>
          <pc:sldMk cId="0" sldId="260"/>
        </pc:sldMkLst>
        <pc:spChg chg="del">
          <ac:chgData name="vigneswara Reddy" userId="b266a8fb8326fa10" providerId="LiveId" clId="{49666946-25F1-4779-AC35-7FDDB2C5A4AF}" dt="2024-06-11T10:23:57.463" v="403" actId="21"/>
          <ac:spMkLst>
            <pc:docMk/>
            <pc:sldMk cId="0" sldId="260"/>
            <ac:spMk id="6" creationId="{00000000-0000-0000-0000-000000000000}"/>
          </ac:spMkLst>
        </pc:spChg>
        <pc:spChg chg="mod">
          <ac:chgData name="vigneswara Reddy" userId="b266a8fb8326fa10" providerId="LiveId" clId="{49666946-25F1-4779-AC35-7FDDB2C5A4AF}" dt="2024-06-12T11:28:42.087" v="684" actId="20577"/>
          <ac:spMkLst>
            <pc:docMk/>
            <pc:sldMk cId="0" sldId="260"/>
            <ac:spMk id="7" creationId="{00000000-0000-0000-0000-000000000000}"/>
          </ac:spMkLst>
        </pc:spChg>
        <pc:spChg chg="mod">
          <ac:chgData name="vigneswara Reddy" userId="b266a8fb8326fa10" providerId="LiveId" clId="{49666946-25F1-4779-AC35-7FDDB2C5A4AF}" dt="2024-06-12T11:26:45.888" v="670"/>
          <ac:spMkLst>
            <pc:docMk/>
            <pc:sldMk cId="0" sldId="260"/>
            <ac:spMk id="10" creationId="{00000000-0000-0000-0000-000000000000}"/>
          </ac:spMkLst>
        </pc:spChg>
        <pc:spChg chg="add mod">
          <ac:chgData name="vigneswara Reddy" userId="b266a8fb8326fa10" providerId="LiveId" clId="{49666946-25F1-4779-AC35-7FDDB2C5A4AF}" dt="2024-06-11T10:42:17.787" v="425" actId="2710"/>
          <ac:spMkLst>
            <pc:docMk/>
            <pc:sldMk cId="0" sldId="260"/>
            <ac:spMk id="12" creationId="{5A1915F2-6FD5-54A9-438A-8F543B65ED54}"/>
          </ac:spMkLst>
        </pc:spChg>
      </pc:sldChg>
      <pc:sldChg chg="addSp delSp modSp mod">
        <pc:chgData name="vigneswara Reddy" userId="b266a8fb8326fa10" providerId="LiveId" clId="{49666946-25F1-4779-AC35-7FDDB2C5A4AF}" dt="2024-06-12T11:26:45.888" v="670"/>
        <pc:sldMkLst>
          <pc:docMk/>
          <pc:sldMk cId="0" sldId="261"/>
        </pc:sldMkLst>
        <pc:spChg chg="del">
          <ac:chgData name="vigneswara Reddy" userId="b266a8fb8326fa10" providerId="LiveId" clId="{49666946-25F1-4779-AC35-7FDDB2C5A4AF}" dt="2024-06-11T09:52:37.358" v="387" actId="21"/>
          <ac:spMkLst>
            <pc:docMk/>
            <pc:sldMk cId="0" sldId="261"/>
            <ac:spMk id="2" creationId="{00000000-0000-0000-0000-000000000000}"/>
          </ac:spMkLst>
        </pc:spChg>
        <pc:spChg chg="add">
          <ac:chgData name="vigneswara Reddy" userId="b266a8fb8326fa10" providerId="LiveId" clId="{49666946-25F1-4779-AC35-7FDDB2C5A4AF}" dt="2024-06-11T10:42:50.811" v="426"/>
          <ac:spMkLst>
            <pc:docMk/>
            <pc:sldMk cId="0" sldId="261"/>
            <ac:spMk id="2" creationId="{F6433344-B097-021E-710C-280A7280AC13}"/>
          </ac:spMkLst>
        </pc:spChg>
        <pc:spChg chg="del">
          <ac:chgData name="vigneswara Reddy" userId="b266a8fb8326fa10" providerId="LiveId" clId="{49666946-25F1-4779-AC35-7FDDB2C5A4AF}" dt="2024-06-11T10:24:00.771" v="404" actId="21"/>
          <ac:spMkLst>
            <pc:docMk/>
            <pc:sldMk cId="0" sldId="261"/>
            <ac:spMk id="3" creationId="{00000000-0000-0000-0000-000000000000}"/>
          </ac:spMkLst>
        </pc:spChg>
        <pc:spChg chg="del">
          <ac:chgData name="vigneswara Reddy" userId="b266a8fb8326fa10" providerId="LiveId" clId="{49666946-25F1-4779-AC35-7FDDB2C5A4AF}" dt="2024-06-11T09:52:42.477" v="388" actId="21"/>
          <ac:spMkLst>
            <pc:docMk/>
            <pc:sldMk cId="0" sldId="261"/>
            <ac:spMk id="4" creationId="{00000000-0000-0000-0000-000000000000}"/>
          </ac:spMkLst>
        </pc:spChg>
        <pc:spChg chg="add del mod">
          <ac:chgData name="vigneswara Reddy" userId="b266a8fb8326fa10" providerId="LiveId" clId="{49666946-25F1-4779-AC35-7FDDB2C5A4AF}" dt="2024-06-11T10:45:33.804" v="447"/>
          <ac:spMkLst>
            <pc:docMk/>
            <pc:sldMk cId="0" sldId="261"/>
            <ac:spMk id="4" creationId="{DB64C4EB-3F18-5C5E-3B58-B2676F5B2963}"/>
          </ac:spMkLst>
        </pc:spChg>
        <pc:spChg chg="mod">
          <ac:chgData name="vigneswara Reddy" userId="b266a8fb8326fa10" providerId="LiveId" clId="{49666946-25F1-4779-AC35-7FDDB2C5A4AF}" dt="2024-06-12T11:26:45.888" v="670"/>
          <ac:spMkLst>
            <pc:docMk/>
            <pc:sldMk cId="0" sldId="261"/>
            <ac:spMk id="8" creationId="{00000000-0000-0000-0000-000000000000}"/>
          </ac:spMkLst>
        </pc:spChg>
        <pc:spChg chg="add del mod">
          <ac:chgData name="vigneswara Reddy" userId="b266a8fb8326fa10" providerId="LiveId" clId="{49666946-25F1-4779-AC35-7FDDB2C5A4AF}" dt="2024-06-11T10:45:33.804" v="445"/>
          <ac:spMkLst>
            <pc:docMk/>
            <pc:sldMk cId="0" sldId="261"/>
            <ac:spMk id="10" creationId="{410B1832-664A-1208-A337-D72D4068433B}"/>
          </ac:spMkLst>
        </pc:spChg>
        <pc:spChg chg="add mod">
          <ac:chgData name="vigneswara Reddy" userId="b266a8fb8326fa10" providerId="LiveId" clId="{49666946-25F1-4779-AC35-7FDDB2C5A4AF}" dt="2024-06-11T10:46:17.909" v="449" actId="11"/>
          <ac:spMkLst>
            <pc:docMk/>
            <pc:sldMk cId="0" sldId="261"/>
            <ac:spMk id="12" creationId="{6B752554-66F4-CE4D-CF19-906B2C1305DF}"/>
          </ac:spMkLst>
        </pc:spChg>
      </pc:sldChg>
      <pc:sldChg chg="addSp delSp modSp mod">
        <pc:chgData name="vigneswara Reddy" userId="b266a8fb8326fa10" providerId="LiveId" clId="{49666946-25F1-4779-AC35-7FDDB2C5A4AF}" dt="2024-06-12T11:26:45.888" v="670"/>
        <pc:sldMkLst>
          <pc:docMk/>
          <pc:sldMk cId="0" sldId="262"/>
        </pc:sldMkLst>
        <pc:spChg chg="del">
          <ac:chgData name="vigneswara Reddy" userId="b266a8fb8326fa10" providerId="LiveId" clId="{49666946-25F1-4779-AC35-7FDDB2C5A4AF}" dt="2024-06-11T09:52:49.052" v="389" actId="21"/>
          <ac:spMkLst>
            <pc:docMk/>
            <pc:sldMk cId="0" sldId="262"/>
            <ac:spMk id="3" creationId="{00000000-0000-0000-0000-000000000000}"/>
          </ac:spMkLst>
        </pc:spChg>
        <pc:spChg chg="del">
          <ac:chgData name="vigneswara Reddy" userId="b266a8fb8326fa10" providerId="LiveId" clId="{49666946-25F1-4779-AC35-7FDDB2C5A4AF}" dt="2024-06-11T10:24:05.454" v="405" actId="21"/>
          <ac:spMkLst>
            <pc:docMk/>
            <pc:sldMk cId="0" sldId="262"/>
            <ac:spMk id="4" creationId="{00000000-0000-0000-0000-000000000000}"/>
          </ac:spMkLst>
        </pc:spChg>
        <pc:spChg chg="del">
          <ac:chgData name="vigneswara Reddy" userId="b266a8fb8326fa10" providerId="LiveId" clId="{49666946-25F1-4779-AC35-7FDDB2C5A4AF}" dt="2024-06-11T09:52:52.598" v="390" actId="21"/>
          <ac:spMkLst>
            <pc:docMk/>
            <pc:sldMk cId="0" sldId="262"/>
            <ac:spMk id="5" creationId="{00000000-0000-0000-0000-000000000000}"/>
          </ac:spMkLst>
        </pc:spChg>
        <pc:spChg chg="add del">
          <ac:chgData name="vigneswara Reddy" userId="b266a8fb8326fa10" providerId="LiveId" clId="{49666946-25F1-4779-AC35-7FDDB2C5A4AF}" dt="2024-06-11T10:53:11.190" v="452" actId="21"/>
          <ac:spMkLst>
            <pc:docMk/>
            <pc:sldMk cId="0" sldId="262"/>
            <ac:spMk id="5" creationId="{88976046-2EE9-28E6-8D1D-8BEC5327FDC4}"/>
          </ac:spMkLst>
        </pc:spChg>
        <pc:spChg chg="mod">
          <ac:chgData name="vigneswara Reddy" userId="b266a8fb8326fa10" providerId="LiveId" clId="{49666946-25F1-4779-AC35-7FDDB2C5A4AF}" dt="2024-06-12T11:26:45.888" v="670"/>
          <ac:spMkLst>
            <pc:docMk/>
            <pc:sldMk cId="0" sldId="262"/>
            <ac:spMk id="9" creationId="{00000000-0000-0000-0000-000000000000}"/>
          </ac:spMkLst>
        </pc:spChg>
        <pc:spChg chg="add del mod">
          <ac:chgData name="vigneswara Reddy" userId="b266a8fb8326fa10" providerId="LiveId" clId="{49666946-25F1-4779-AC35-7FDDB2C5A4AF}" dt="2024-06-11T10:55:20.748" v="467"/>
          <ac:spMkLst>
            <pc:docMk/>
            <pc:sldMk cId="0" sldId="262"/>
            <ac:spMk id="10" creationId="{FBC8863E-47A0-5769-ED9B-42A0784C1D8B}"/>
          </ac:spMkLst>
        </pc:spChg>
        <pc:spChg chg="add mod">
          <ac:chgData name="vigneswara Reddy" userId="b266a8fb8326fa10" providerId="LiveId" clId="{49666946-25F1-4779-AC35-7FDDB2C5A4AF}" dt="2024-06-11T10:56:53.367" v="475" actId="1076"/>
          <ac:spMkLst>
            <pc:docMk/>
            <pc:sldMk cId="0" sldId="262"/>
            <ac:spMk id="12" creationId="{7143B7BB-FB07-9E81-D374-784FF841CCB2}"/>
          </ac:spMkLst>
        </pc:spChg>
        <pc:spChg chg="add mod">
          <ac:chgData name="vigneswara Reddy" userId="b266a8fb8326fa10" providerId="LiveId" clId="{49666946-25F1-4779-AC35-7FDDB2C5A4AF}" dt="2024-06-11T10:57:29.111" v="480" actId="1076"/>
          <ac:spMkLst>
            <pc:docMk/>
            <pc:sldMk cId="0" sldId="262"/>
            <ac:spMk id="13" creationId="{E2D15058-83B3-EFD7-CB22-710143769022}"/>
          </ac:spMkLst>
        </pc:spChg>
      </pc:sldChg>
      <pc:sldChg chg="addSp delSp modSp mod">
        <pc:chgData name="vigneswara Reddy" userId="b266a8fb8326fa10" providerId="LiveId" clId="{49666946-25F1-4779-AC35-7FDDB2C5A4AF}" dt="2024-06-11T11:09:42.894" v="578" actId="2710"/>
        <pc:sldMkLst>
          <pc:docMk/>
          <pc:sldMk cId="0" sldId="263"/>
        </pc:sldMkLst>
        <pc:spChg chg="del">
          <ac:chgData name="vigneswara Reddy" userId="b266a8fb8326fa10" providerId="LiveId" clId="{49666946-25F1-4779-AC35-7FDDB2C5A4AF}" dt="2024-06-11T09:52:58.871" v="391" actId="21"/>
          <ac:spMkLst>
            <pc:docMk/>
            <pc:sldMk cId="0" sldId="263"/>
            <ac:spMk id="3" creationId="{00000000-0000-0000-0000-000000000000}"/>
          </ac:spMkLst>
        </pc:spChg>
        <pc:spChg chg="add del mod">
          <ac:chgData name="vigneswara Reddy" userId="b266a8fb8326fa10" providerId="LiveId" clId="{49666946-25F1-4779-AC35-7FDDB2C5A4AF}" dt="2024-06-11T11:08:14.527" v="570"/>
          <ac:spMkLst>
            <pc:docMk/>
            <pc:sldMk cId="0" sldId="263"/>
            <ac:spMk id="3" creationId="{1D92B7DD-50E0-84D1-66AF-4A48ECD0CFE9}"/>
          </ac:spMkLst>
        </pc:spChg>
        <pc:spChg chg="del">
          <ac:chgData name="vigneswara Reddy" userId="b266a8fb8326fa10" providerId="LiveId" clId="{49666946-25F1-4779-AC35-7FDDB2C5A4AF}" dt="2024-06-11T10:24:09.427" v="406" actId="21"/>
          <ac:spMkLst>
            <pc:docMk/>
            <pc:sldMk cId="0" sldId="263"/>
            <ac:spMk id="4" creationId="{00000000-0000-0000-0000-000000000000}"/>
          </ac:spMkLst>
        </pc:spChg>
        <pc:spChg chg="del">
          <ac:chgData name="vigneswara Reddy" userId="b266a8fb8326fa10" providerId="LiveId" clId="{49666946-25F1-4779-AC35-7FDDB2C5A4AF}" dt="2024-06-11T09:53:02.563" v="392" actId="21"/>
          <ac:spMkLst>
            <pc:docMk/>
            <pc:sldMk cId="0" sldId="263"/>
            <ac:spMk id="5" creationId="{00000000-0000-0000-0000-000000000000}"/>
          </ac:spMkLst>
        </pc:spChg>
        <pc:spChg chg="add mod">
          <ac:chgData name="vigneswara Reddy" userId="b266a8fb8326fa10" providerId="LiveId" clId="{49666946-25F1-4779-AC35-7FDDB2C5A4AF}" dt="2024-06-11T11:09:42.894" v="578" actId="2710"/>
          <ac:spMkLst>
            <pc:docMk/>
            <pc:sldMk cId="0" sldId="263"/>
            <ac:spMk id="9" creationId="{A83503BA-4141-2472-C6E0-8A19F0824B02}"/>
          </ac:spMkLst>
        </pc:spChg>
        <pc:picChg chg="mod">
          <ac:chgData name="vigneswara Reddy" userId="b266a8fb8326fa10" providerId="LiveId" clId="{49666946-25F1-4779-AC35-7FDDB2C5A4AF}" dt="2024-06-11T11:08:13.255" v="568" actId="1076"/>
          <ac:picMkLst>
            <pc:docMk/>
            <pc:sldMk cId="0" sldId="263"/>
            <ac:picMk id="6" creationId="{00000000-0000-0000-0000-000000000000}"/>
          </ac:picMkLst>
        </pc:picChg>
      </pc:sldChg>
      <pc:sldChg chg="addSp delSp modSp mod modClrScheme chgLayout">
        <pc:chgData name="vigneswara Reddy" userId="b266a8fb8326fa10" providerId="LiveId" clId="{49666946-25F1-4779-AC35-7FDDB2C5A4AF}" dt="2024-06-12T11:29:41.860" v="693" actId="14100"/>
        <pc:sldMkLst>
          <pc:docMk/>
          <pc:sldMk cId="0" sldId="264"/>
        </pc:sldMkLst>
        <pc:spChg chg="del">
          <ac:chgData name="vigneswara Reddy" userId="b266a8fb8326fa10" providerId="LiveId" clId="{49666946-25F1-4779-AC35-7FDDB2C5A4AF}" dt="2024-06-11T09:53:12.241" v="393" actId="21"/>
          <ac:spMkLst>
            <pc:docMk/>
            <pc:sldMk cId="0" sldId="264"/>
            <ac:spMk id="3" creationId="{00000000-0000-0000-0000-000000000000}"/>
          </ac:spMkLst>
        </pc:spChg>
        <pc:spChg chg="add del mod ord">
          <ac:chgData name="vigneswara Reddy" userId="b266a8fb8326fa10" providerId="LiveId" clId="{49666946-25F1-4779-AC35-7FDDB2C5A4AF}" dt="2024-06-11T11:23:03.367" v="646" actId="21"/>
          <ac:spMkLst>
            <pc:docMk/>
            <pc:sldMk cId="0" sldId="264"/>
            <ac:spMk id="3" creationId="{C235402A-05CF-F315-E9D6-3D9281936F63}"/>
          </ac:spMkLst>
        </pc:spChg>
        <pc:spChg chg="del">
          <ac:chgData name="vigneswara Reddy" userId="b266a8fb8326fa10" providerId="LiveId" clId="{49666946-25F1-4779-AC35-7FDDB2C5A4AF}" dt="2024-06-11T10:24:13.719" v="407" actId="21"/>
          <ac:spMkLst>
            <pc:docMk/>
            <pc:sldMk cId="0" sldId="264"/>
            <ac:spMk id="4" creationId="{00000000-0000-0000-0000-000000000000}"/>
          </ac:spMkLst>
        </pc:spChg>
        <pc:spChg chg="del">
          <ac:chgData name="vigneswara Reddy" userId="b266a8fb8326fa10" providerId="LiveId" clId="{49666946-25F1-4779-AC35-7FDDB2C5A4AF}" dt="2024-06-11T09:53:15.813" v="394" actId="21"/>
          <ac:spMkLst>
            <pc:docMk/>
            <pc:sldMk cId="0" sldId="264"/>
            <ac:spMk id="5" creationId="{00000000-0000-0000-0000-000000000000}"/>
          </ac:spMkLst>
        </pc:spChg>
        <pc:spChg chg="add del mod ord">
          <ac:chgData name="vigneswara Reddy" userId="b266a8fb8326fa10" providerId="LiveId" clId="{49666946-25F1-4779-AC35-7FDDB2C5A4AF}" dt="2024-06-11T11:22:44.787" v="644" actId="21"/>
          <ac:spMkLst>
            <pc:docMk/>
            <pc:sldMk cId="0" sldId="264"/>
            <ac:spMk id="5" creationId="{97F33F1D-8C74-3DF6-C1EA-B2A95D2CBC07}"/>
          </ac:spMkLst>
        </pc:spChg>
        <pc:spChg chg="mod">
          <ac:chgData name="vigneswara Reddy" userId="b266a8fb8326fa10" providerId="LiveId" clId="{49666946-25F1-4779-AC35-7FDDB2C5A4AF}" dt="2024-06-12T11:22:52.467" v="659" actId="121"/>
          <ac:spMkLst>
            <pc:docMk/>
            <pc:sldMk cId="0" sldId="264"/>
            <ac:spMk id="7" creationId="{00000000-0000-0000-0000-000000000000}"/>
          </ac:spMkLst>
        </pc:spChg>
        <pc:spChg chg="add mod">
          <ac:chgData name="vigneswara Reddy" userId="b266a8fb8326fa10" providerId="LiveId" clId="{49666946-25F1-4779-AC35-7FDDB2C5A4AF}" dt="2024-06-11T11:21:09.810" v="634" actId="6549"/>
          <ac:spMkLst>
            <pc:docMk/>
            <pc:sldMk cId="0" sldId="264"/>
            <ac:spMk id="10" creationId="{B7A9A98F-586E-E3D7-2A59-F071A15E60D4}"/>
          </ac:spMkLst>
        </pc:spChg>
        <pc:spChg chg="add del mod">
          <ac:chgData name="vigneswara Reddy" userId="b266a8fb8326fa10" providerId="LiveId" clId="{49666946-25F1-4779-AC35-7FDDB2C5A4AF}" dt="2024-06-11T11:23:19.237" v="647" actId="21"/>
          <ac:spMkLst>
            <pc:docMk/>
            <pc:sldMk cId="0" sldId="264"/>
            <ac:spMk id="11" creationId="{6C1A451E-68A7-30C6-A21C-B004EFE23642}"/>
          </ac:spMkLst>
        </pc:spChg>
        <pc:spChg chg="add mod">
          <ac:chgData name="vigneswara Reddy" userId="b266a8fb8326fa10" providerId="LiveId" clId="{49666946-25F1-4779-AC35-7FDDB2C5A4AF}" dt="2024-06-12T11:29:41.860" v="693" actId="14100"/>
          <ac:spMkLst>
            <pc:docMk/>
            <pc:sldMk cId="0" sldId="264"/>
            <ac:spMk id="12" creationId="{D3C54C48-F9BD-2FC7-AD59-3D5A0449891B}"/>
          </ac:spMkLst>
        </pc:spChg>
      </pc:sldChg>
      <pc:sldChg chg="addSp delSp modSp mod modClrScheme chgLayout">
        <pc:chgData name="vigneswara Reddy" userId="b266a8fb8326fa10" providerId="LiveId" clId="{49666946-25F1-4779-AC35-7FDDB2C5A4AF}" dt="2024-06-12T11:29:32.848" v="692" actId="1076"/>
        <pc:sldMkLst>
          <pc:docMk/>
          <pc:sldMk cId="0" sldId="265"/>
        </pc:sldMkLst>
        <pc:spChg chg="del">
          <ac:chgData name="vigneswara Reddy" userId="b266a8fb8326fa10" providerId="LiveId" clId="{49666946-25F1-4779-AC35-7FDDB2C5A4AF}" dt="2024-06-11T09:53:22.124" v="395" actId="21"/>
          <ac:spMkLst>
            <pc:docMk/>
            <pc:sldMk cId="0" sldId="265"/>
            <ac:spMk id="3" creationId="{00000000-0000-0000-0000-000000000000}"/>
          </ac:spMkLst>
        </pc:spChg>
        <pc:spChg chg="add mod ord">
          <ac:chgData name="vigneswara Reddy" userId="b266a8fb8326fa10" providerId="LiveId" clId="{49666946-25F1-4779-AC35-7FDDB2C5A4AF}" dt="2024-06-12T11:29:32.848" v="692" actId="1076"/>
          <ac:spMkLst>
            <pc:docMk/>
            <pc:sldMk cId="0" sldId="265"/>
            <ac:spMk id="3" creationId="{2A65C7C0-88B1-22F3-BDD6-9F7953ADDF97}"/>
          </ac:spMkLst>
        </pc:spChg>
        <pc:spChg chg="del">
          <ac:chgData name="vigneswara Reddy" userId="b266a8fb8326fa10" providerId="LiveId" clId="{49666946-25F1-4779-AC35-7FDDB2C5A4AF}" dt="2024-06-11T10:24:17.401" v="408" actId="21"/>
          <ac:spMkLst>
            <pc:docMk/>
            <pc:sldMk cId="0" sldId="265"/>
            <ac:spMk id="4" creationId="{00000000-0000-0000-0000-000000000000}"/>
          </ac:spMkLst>
        </pc:spChg>
        <pc:spChg chg="del">
          <ac:chgData name="vigneswara Reddy" userId="b266a8fb8326fa10" providerId="LiveId" clId="{49666946-25F1-4779-AC35-7FDDB2C5A4AF}" dt="2024-06-11T09:53:25.961" v="396" actId="21"/>
          <ac:spMkLst>
            <pc:docMk/>
            <pc:sldMk cId="0" sldId="265"/>
            <ac:spMk id="5" creationId="{00000000-0000-0000-0000-000000000000}"/>
          </ac:spMkLst>
        </pc:spChg>
        <pc:spChg chg="add del mod">
          <ac:chgData name="vigneswara Reddy" userId="b266a8fb8326fa10" providerId="LiveId" clId="{49666946-25F1-4779-AC35-7FDDB2C5A4AF}" dt="2024-06-11T11:15:31.065" v="594"/>
          <ac:spMkLst>
            <pc:docMk/>
            <pc:sldMk cId="0" sldId="265"/>
            <ac:spMk id="5" creationId="{36DA328E-8580-6649-8128-92493BADA35A}"/>
          </ac:spMkLst>
        </pc:spChg>
        <pc:spChg chg="mod ord">
          <ac:chgData name="vigneswara Reddy" userId="b266a8fb8326fa10" providerId="LiveId" clId="{49666946-25F1-4779-AC35-7FDDB2C5A4AF}" dt="2024-06-12T11:29:19.372" v="689" actId="1076"/>
          <ac:spMkLst>
            <pc:docMk/>
            <pc:sldMk cId="0" sldId="265"/>
            <ac:spMk id="7" creationId="{00000000-0000-0000-0000-000000000000}"/>
          </ac:spMkLst>
        </pc:spChg>
      </pc:sldChg>
      <pc:sldChg chg="addSp delSp modSp new mod modClrScheme addCm delCm chgLayout">
        <pc:chgData name="vigneswara Reddy" userId="b266a8fb8326fa10" providerId="LiveId" clId="{49666946-25F1-4779-AC35-7FDDB2C5A4AF}" dt="2024-06-11T11:04:50.727" v="563" actId="20577"/>
        <pc:sldMkLst>
          <pc:docMk/>
          <pc:sldMk cId="2227650045" sldId="266"/>
        </pc:sldMkLst>
        <pc:spChg chg="del mod">
          <ac:chgData name="vigneswara Reddy" userId="b266a8fb8326fa10" providerId="LiveId" clId="{49666946-25F1-4779-AC35-7FDDB2C5A4AF}" dt="2024-06-11T11:01:17.559" v="520"/>
          <ac:spMkLst>
            <pc:docMk/>
            <pc:sldMk cId="2227650045" sldId="266"/>
            <ac:spMk id="2" creationId="{ED37EF76-5A56-B0EC-D8D3-D006600730F6}"/>
          </ac:spMkLst>
        </pc:spChg>
        <pc:spChg chg="add del mod">
          <ac:chgData name="vigneswara Reddy" userId="b266a8fb8326fa10" providerId="LiveId" clId="{49666946-25F1-4779-AC35-7FDDB2C5A4AF}" dt="2024-06-11T11:01:57.325" v="523" actId="21"/>
          <ac:spMkLst>
            <pc:docMk/>
            <pc:sldMk cId="2227650045" sldId="266"/>
            <ac:spMk id="5" creationId="{871E0715-B98E-01DB-8439-480DD8E81F27}"/>
          </ac:spMkLst>
        </pc:spChg>
        <pc:spChg chg="add del mod">
          <ac:chgData name="vigneswara Reddy" userId="b266a8fb8326fa10" providerId="LiveId" clId="{49666946-25F1-4779-AC35-7FDDB2C5A4AF}" dt="2024-06-11T11:02:02.891" v="524" actId="21"/>
          <ac:spMkLst>
            <pc:docMk/>
            <pc:sldMk cId="2227650045" sldId="266"/>
            <ac:spMk id="6" creationId="{AB305570-8293-D937-FC8F-6E14A5491593}"/>
          </ac:spMkLst>
        </pc:spChg>
        <pc:spChg chg="add del mod">
          <ac:chgData name="vigneswara Reddy" userId="b266a8fb8326fa10" providerId="LiveId" clId="{49666946-25F1-4779-AC35-7FDDB2C5A4AF}" dt="2024-06-11T11:04:08.721" v="554" actId="700"/>
          <ac:spMkLst>
            <pc:docMk/>
            <pc:sldMk cId="2227650045" sldId="266"/>
            <ac:spMk id="7" creationId="{AB305570-8293-D937-FC8F-6E14A5491593}"/>
          </ac:spMkLst>
        </pc:spChg>
        <pc:spChg chg="add del mod">
          <ac:chgData name="vigneswara Reddy" userId="b266a8fb8326fa10" providerId="LiveId" clId="{49666946-25F1-4779-AC35-7FDDB2C5A4AF}" dt="2024-06-11T11:03:29.020" v="541"/>
          <ac:spMkLst>
            <pc:docMk/>
            <pc:sldMk cId="2227650045" sldId="266"/>
            <ac:spMk id="8" creationId="{A6AC8AAE-A409-D2C1-4FAE-E5E606D4C9EB}"/>
          </ac:spMkLst>
        </pc:spChg>
        <pc:spChg chg="add del">
          <ac:chgData name="vigneswara Reddy" userId="b266a8fb8326fa10" providerId="LiveId" clId="{49666946-25F1-4779-AC35-7FDDB2C5A4AF}" dt="2024-06-11T11:02:56.913" v="534" actId="22"/>
          <ac:spMkLst>
            <pc:docMk/>
            <pc:sldMk cId="2227650045" sldId="266"/>
            <ac:spMk id="10" creationId="{E240F879-85B9-5B41-394F-DC5516C787F6}"/>
          </ac:spMkLst>
        </pc:spChg>
        <pc:spChg chg="add mod">
          <ac:chgData name="vigneswara Reddy" userId="b266a8fb8326fa10" providerId="LiveId" clId="{49666946-25F1-4779-AC35-7FDDB2C5A4AF}" dt="2024-06-11T11:04:50.727" v="563" actId="20577"/>
          <ac:spMkLst>
            <pc:docMk/>
            <pc:sldMk cId="2227650045" sldId="266"/>
            <ac:spMk id="12" creationId="{123C2AFB-D1AC-2873-059C-3781D4006AC6}"/>
          </ac:spMkLst>
        </pc:spChg>
        <pc:picChg chg="add mod">
          <ac:chgData name="vigneswara Reddy" userId="b266a8fb8326fa10" providerId="LiveId" clId="{49666946-25F1-4779-AC35-7FDDB2C5A4AF}" dt="2024-06-11T11:04:28.706" v="558" actId="14100"/>
          <ac:picMkLst>
            <pc:docMk/>
            <pc:sldMk cId="2227650045" sldId="266"/>
            <ac:picMk id="4" creationId="{34C6C939-A214-95AA-798A-C856C3760F8B}"/>
          </ac:picMkLst>
        </pc:picChg>
        <pc:extLst>
          <p:ext xmlns:p="http://schemas.openxmlformats.org/presentationml/2006/main" uri="{D6D511B9-2390-475A-947B-AFAB55BFBCF1}">
            <pc226:cmChg xmlns:pc226="http://schemas.microsoft.com/office/powerpoint/2022/06/main/command" chg="add del">
              <pc226:chgData name="vigneswara Reddy" userId="b266a8fb8326fa10" providerId="LiveId" clId="{49666946-25F1-4779-AC35-7FDDB2C5A4AF}" dt="2024-06-11T10:58:15.728" v="482"/>
              <pc2:cmMkLst xmlns:pc2="http://schemas.microsoft.com/office/powerpoint/2019/9/main/command">
                <pc:docMk/>
                <pc:sldMk cId="2227650045" sldId="266"/>
                <pc2:cmMk id="{8831FC26-BA1C-4323-A508-01477442D7E2}"/>
              </pc2:cmMkLst>
            </pc226:cmChg>
          </p:ext>
        </pc:extLst>
      </pc:sldChg>
      <pc:sldChg chg="modSp new mod">
        <pc:chgData name="vigneswara Reddy" userId="b266a8fb8326fa10" providerId="LiveId" clId="{49666946-25F1-4779-AC35-7FDDB2C5A4AF}" dt="2024-06-15T06:07:54.933" v="738"/>
        <pc:sldMkLst>
          <pc:docMk/>
          <pc:sldMk cId="1290806927" sldId="267"/>
        </pc:sldMkLst>
        <pc:spChg chg="mod">
          <ac:chgData name="vigneswara Reddy" userId="b266a8fb8326fa10" providerId="LiveId" clId="{49666946-25F1-4779-AC35-7FDDB2C5A4AF}" dt="2024-06-15T06:03:26.419" v="719" actId="20577"/>
          <ac:spMkLst>
            <pc:docMk/>
            <pc:sldMk cId="1290806927" sldId="267"/>
            <ac:spMk id="2" creationId="{4D263191-CE3E-34F5-6E82-11FBE421DEA8}"/>
          </ac:spMkLst>
        </pc:spChg>
        <pc:spChg chg="mod">
          <ac:chgData name="vigneswara Reddy" userId="b266a8fb8326fa10" providerId="LiveId" clId="{49666946-25F1-4779-AC35-7FDDB2C5A4AF}" dt="2024-06-15T06:07:54.933" v="738"/>
          <ac:spMkLst>
            <pc:docMk/>
            <pc:sldMk cId="1290806927" sldId="267"/>
            <ac:spMk id="3" creationId="{E5B229F4-A172-6505-1712-D0D62F28E3B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613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135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9456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23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8323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1745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7850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8110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259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4314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64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8520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0248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7977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234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5836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6692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8224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51413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7449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5182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730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00020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55350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67370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6189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5634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2680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231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852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9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425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116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538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522472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629390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igneswarareddysabbella/vignesh-project.git" TargetMode="Externa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3693637"/>
            <a:ext cx="9143999" cy="1001556"/>
          </a:xfrm>
          <a:prstGeom prst="rect">
            <a:avLst/>
          </a:prstGeom>
        </p:spPr>
        <p:txBody>
          <a:bodyPr vert="horz" wrap="square" lIns="0" tIns="16510" rIns="0" bIns="0" rtlCol="0">
            <a:spAutoFit/>
          </a:bodyPr>
          <a:lstStyle/>
          <a:p>
            <a:pPr marL="3213735" algn="just">
              <a:lnSpc>
                <a:spcPct val="100000"/>
              </a:lnSpc>
              <a:spcBef>
                <a:spcPts val="130"/>
              </a:spcBef>
            </a:pPr>
            <a:r>
              <a:rPr lang="en-IN" spc="15" dirty="0"/>
              <a:t>Aradhyula Lakshmi Priya Yadav</a:t>
            </a:r>
            <a:br>
              <a:rPr lang="en-IN" spc="15" dirty="0"/>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315200" y="4273694"/>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990600" y="6509947"/>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3375025" cy="320601"/>
          </a:xfrm>
          <a:prstGeom prst="rect">
            <a:avLst/>
          </a:prstGeom>
        </p:spPr>
        <p:txBody>
          <a:bodyPr vert="horz" wrap="square" lIns="0" tIns="12700" rIns="0" bIns="0" rtlCol="0">
            <a:spAutoFit/>
          </a:bodyPr>
          <a:lstStyle/>
          <a:p>
            <a:pPr marL="12700" algn="r">
              <a:lnSpc>
                <a:spcPct val="100000"/>
              </a:lnSpc>
              <a:spcBef>
                <a:spcPts val="100"/>
              </a:spcBef>
            </a:pPr>
            <a:r>
              <a:rPr lang="en-US" sz="1800" spc="-45" dirty="0">
                <a:latin typeface="Arial" panose="020B0604020202020204" pitchFamily="34" charset="0"/>
                <a:cs typeface="Arial" panose="020B0604020202020204" pitchFamily="34" charset="0"/>
              </a:rPr>
              <a:t>(</a:t>
            </a:r>
            <a:r>
              <a:rPr sz="2000" spc="-45" dirty="0">
                <a:latin typeface="Arial" panose="020B0604020202020204" pitchFamily="34" charset="0"/>
                <a:cs typeface="Arial" panose="020B0604020202020204" pitchFamily="34" charset="0"/>
              </a:rPr>
              <a:t>Teams</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cam</a:t>
            </a:r>
            <a:r>
              <a:rPr sz="2000" spc="-10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add</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wireframes</a:t>
            </a:r>
            <a:r>
              <a:rPr lang="en-US" sz="2000" spc="-5" dirty="0">
                <a:latin typeface="Arial" panose="020B0604020202020204" pitchFamily="34" charset="0"/>
                <a:cs typeface="Arial" panose="020B0604020202020204" pitchFamily="34" charset="0"/>
              </a:rPr>
              <a:t>)</a:t>
            </a:r>
            <a:endParaRPr sz="1800" dirty="0">
              <a:latin typeface="Arial" panose="020B0604020202020204" pitchFamily="34" charset="0"/>
              <a:cs typeface="Arial" panose="020B060402020202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66800" y="656360"/>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Arial" panose="020B0604020202020204" pitchFamily="34" charset="0"/>
                <a:cs typeface="Arial" panose="020B0604020202020204" pitchFamily="34" charset="0"/>
              </a:rPr>
              <a:t>M</a:t>
            </a:r>
            <a:r>
              <a:rPr sz="3200" b="1" dirty="0">
                <a:latin typeface="Arial" panose="020B0604020202020204" pitchFamily="34" charset="0"/>
                <a:cs typeface="Arial" panose="020B0604020202020204" pitchFamily="34" charset="0"/>
              </a:rPr>
              <a:t>O</a:t>
            </a:r>
            <a:r>
              <a:rPr sz="3200" b="1" spc="-15" dirty="0">
                <a:latin typeface="Arial" panose="020B0604020202020204" pitchFamily="34" charset="0"/>
                <a:cs typeface="Arial" panose="020B0604020202020204" pitchFamily="34" charset="0"/>
              </a:rPr>
              <a:t>D</a:t>
            </a:r>
            <a:r>
              <a:rPr sz="3200" b="1" spc="-35" dirty="0">
                <a:latin typeface="Arial" panose="020B0604020202020204" pitchFamily="34" charset="0"/>
                <a:cs typeface="Arial" panose="020B0604020202020204" pitchFamily="34" charset="0"/>
              </a:rPr>
              <a:t>E</a:t>
            </a:r>
            <a:r>
              <a:rPr sz="3200" b="1" spc="-30" dirty="0">
                <a:latin typeface="Arial" panose="020B0604020202020204" pitchFamily="34" charset="0"/>
                <a:cs typeface="Arial" panose="020B0604020202020204" pitchFamily="34" charset="0"/>
              </a:rPr>
              <a:t>LL</a:t>
            </a:r>
            <a:r>
              <a:rPr sz="3200" b="1" spc="-5" dirty="0">
                <a:latin typeface="Arial" panose="020B0604020202020204" pitchFamily="34" charset="0"/>
                <a:cs typeface="Arial" panose="020B0604020202020204" pitchFamily="34" charset="0"/>
              </a:rPr>
              <a:t>I</a:t>
            </a:r>
            <a:r>
              <a:rPr sz="3200" b="1" spc="30" dirty="0">
                <a:latin typeface="Arial" panose="020B0604020202020204" pitchFamily="34" charset="0"/>
                <a:cs typeface="Arial" panose="020B0604020202020204" pitchFamily="34" charset="0"/>
              </a:rPr>
              <a:t>N</a:t>
            </a:r>
            <a:r>
              <a:rPr sz="3200" b="1" spc="5" dirty="0">
                <a:latin typeface="Arial" panose="020B0604020202020204" pitchFamily="34" charset="0"/>
                <a:cs typeface="Arial" panose="020B0604020202020204" pitchFamily="34" charset="0"/>
              </a:rPr>
              <a:t>G</a:t>
            </a:r>
            <a:r>
              <a:rPr lang="en-IN" sz="3200" b="1" spc="5" dirty="0">
                <a:latin typeface="Arial" panose="020B0604020202020204" pitchFamily="34" charset="0"/>
                <a:cs typeface="Arial" panose="020B0604020202020204" pitchFamily="34" charset="0"/>
              </a:rPr>
              <a:t>:</a:t>
            </a:r>
            <a:endParaRPr sz="3200" dirty="0">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B7A9A98F-586E-E3D7-2A59-F071A15E60D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3C54C48-F9BD-2FC7-AD59-3D5A0449891B}"/>
              </a:ext>
            </a:extLst>
          </p:cNvPr>
          <p:cNvSpPr txBox="1"/>
          <p:nvPr/>
        </p:nvSpPr>
        <p:spPr>
          <a:xfrm>
            <a:off x="914400" y="2006970"/>
            <a:ext cx="10362818" cy="3754874"/>
          </a:xfrm>
          <a:prstGeom prst="rect">
            <a:avLst/>
          </a:prstGeom>
          <a:noFill/>
        </p:spPr>
        <p:txBody>
          <a:bodyPr wrap="square">
            <a:spAutoFit/>
          </a:bodyPr>
          <a:lstStyle/>
          <a:p>
            <a:pPr algn="just" eaLnBrk="0" fontAlgn="base" hangingPunct="0">
              <a:spcBef>
                <a:spcPct val="0"/>
              </a:spcBef>
              <a:spcAft>
                <a:spcPct val="0"/>
              </a:spcAft>
            </a:pPr>
            <a:r>
              <a:rPr lang="en-US" sz="2000" b="0" i="0" dirty="0">
                <a:effectLst/>
                <a:latin typeface="Arial" panose="020B0604020202020204" pitchFamily="34" charset="0"/>
                <a:cs typeface="Arial" panose="020B0604020202020204" pitchFamily="34" charset="0"/>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371600" y="555887"/>
            <a:ext cx="2438400" cy="505908"/>
          </a:xfrm>
          <a:prstGeom prst="rect">
            <a:avLst/>
          </a:prstGeom>
        </p:spPr>
        <p:txBody>
          <a:bodyPr vert="horz" wrap="square" lIns="0" tIns="13335" rIns="0" bIns="0" rtlCol="0">
            <a:spAutoFit/>
          </a:bodyPr>
          <a:lstStyle/>
          <a:p>
            <a:pPr marL="12700" algn="l">
              <a:lnSpc>
                <a:spcPct val="100000"/>
              </a:lnSpc>
              <a:spcBef>
                <a:spcPts val="105"/>
              </a:spcBef>
            </a:pPr>
            <a:r>
              <a:rPr sz="3200" b="1" dirty="0">
                <a:solidFill>
                  <a:schemeClr val="tx2"/>
                </a:solidFill>
                <a:latin typeface="Arial" panose="020B0604020202020204" pitchFamily="34" charset="0"/>
                <a:cs typeface="Arial" panose="020B0604020202020204" pitchFamily="34" charset="0"/>
              </a:rPr>
              <a:t>R</a:t>
            </a:r>
            <a:r>
              <a:rPr sz="3200" b="1" spc="-40" dirty="0">
                <a:solidFill>
                  <a:schemeClr val="tx2"/>
                </a:solidFill>
                <a:latin typeface="Arial" panose="020B0604020202020204" pitchFamily="34" charset="0"/>
                <a:cs typeface="Arial" panose="020B0604020202020204" pitchFamily="34" charset="0"/>
              </a:rPr>
              <a:t>E</a:t>
            </a:r>
            <a:r>
              <a:rPr sz="3200" b="1" spc="15" dirty="0">
                <a:solidFill>
                  <a:schemeClr val="tx2"/>
                </a:solidFill>
                <a:latin typeface="Arial" panose="020B0604020202020204" pitchFamily="34" charset="0"/>
                <a:cs typeface="Arial" panose="020B0604020202020204" pitchFamily="34" charset="0"/>
              </a:rPr>
              <a:t>S</a:t>
            </a:r>
            <a:r>
              <a:rPr sz="3200" b="1" spc="-30" dirty="0">
                <a:solidFill>
                  <a:schemeClr val="tx2"/>
                </a:solidFill>
                <a:latin typeface="Arial" panose="020B0604020202020204" pitchFamily="34" charset="0"/>
                <a:cs typeface="Arial" panose="020B0604020202020204" pitchFamily="34" charset="0"/>
              </a:rPr>
              <a:t>U</a:t>
            </a:r>
            <a:r>
              <a:rPr sz="3200" b="1" spc="-405" dirty="0">
                <a:solidFill>
                  <a:schemeClr val="tx2"/>
                </a:solidFill>
                <a:latin typeface="Arial" panose="020B0604020202020204" pitchFamily="34" charset="0"/>
                <a:cs typeface="Arial" panose="020B0604020202020204" pitchFamily="34" charset="0"/>
              </a:rPr>
              <a:t>L</a:t>
            </a:r>
            <a:r>
              <a:rPr sz="3200" b="1" dirty="0">
                <a:solidFill>
                  <a:schemeClr val="tx2"/>
                </a:solidFill>
                <a:latin typeface="Arial" panose="020B0604020202020204" pitchFamily="34" charset="0"/>
                <a:cs typeface="Arial" panose="020B0604020202020204" pitchFamily="34" charset="0"/>
              </a:rPr>
              <a:t>TS</a:t>
            </a:r>
            <a:r>
              <a:rPr lang="en-IN" sz="3200" b="1"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2A65C7C0-88B1-22F3-BDD6-9F7953ADDF97}"/>
              </a:ext>
            </a:extLst>
          </p:cNvPr>
          <p:cNvSpPr>
            <a:spLocks noGrp="1"/>
          </p:cNvSpPr>
          <p:nvPr>
            <p:ph idx="1"/>
          </p:nvPr>
        </p:nvSpPr>
        <p:spPr>
          <a:xfrm>
            <a:off x="865094" y="1280093"/>
            <a:ext cx="10667618" cy="4974946"/>
          </a:xfrm>
        </p:spPr>
        <p:txBody>
          <a:bodyPr>
            <a:normAutofit fontScale="92500" lnSpcReduction="10000"/>
          </a:bodyPr>
          <a:lstStyle/>
          <a:p>
            <a:pPr algn="just" rtl="0" eaLnBrk="0" fontAlgn="base" hangingPunct="0">
              <a:lnSpc>
                <a:spcPct val="150000"/>
              </a:lnSpc>
              <a:spcBef>
                <a:spcPct val="0"/>
              </a:spcBef>
              <a:spcAft>
                <a:spcPct val="0"/>
              </a:spcAft>
              <a:buFont typeface="Courier New" panose="02070309020205020404" pitchFamily="49" charset="0"/>
              <a:buChar char="o"/>
            </a:pPr>
            <a:r>
              <a:rPr lang="en-US" sz="2000" dirty="0">
                <a:latin typeface="Arial" panose="020B0604020202020204" pitchFamily="34" charset="0"/>
                <a:cs typeface="Arial" panose="020B0604020202020204" pitchFamily="34" charset="0"/>
              </a:rPr>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a:t>
            </a:r>
            <a:r>
              <a:rPr lang="en-US" sz="20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Keyloggers can silently capture sensitive information like passwords and financial data. This can lead to identity theft, financial loss, and unauthorized access to systems. </a:t>
            </a:r>
            <a:r>
              <a:rPr lang="en-US" sz="2000" dirty="0">
                <a:latin typeface="Arial" panose="020B0604020202020204" pitchFamily="34" charset="0"/>
                <a:cs typeface="Arial" panose="020B0604020202020204" pitchFamily="34" charset="0"/>
              </a:rPr>
              <a:t>Keylogger Detection and Security</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3191-CE3E-34F5-6E82-11FBE421DEA8}"/>
              </a:ext>
            </a:extLst>
          </p:cNvPr>
          <p:cNvSpPr>
            <a:spLocks noGrp="1"/>
          </p:cNvSpPr>
          <p:nvPr>
            <p:ph type="title"/>
          </p:nvPr>
        </p:nvSpPr>
        <p:spPr/>
        <p:txBody>
          <a:bodyPr/>
          <a:lstStyle/>
          <a:p>
            <a:pPr algn="l"/>
            <a:r>
              <a:rPr lang="en-US" b="1" dirty="0">
                <a:solidFill>
                  <a:schemeClr val="tx2"/>
                </a:solidFill>
                <a:latin typeface="Arial" panose="020B0604020202020204" pitchFamily="34" charset="0"/>
                <a:cs typeface="Arial" panose="020B0604020202020204" pitchFamily="34" charset="0"/>
              </a:rPr>
              <a:t>PROJECT LINK:</a:t>
            </a:r>
            <a:endParaRPr lang="en-IN" b="1"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B229F4-A172-6505-1712-D0D62F28E3B9}"/>
              </a:ext>
            </a:extLst>
          </p:cNvPr>
          <p:cNvSpPr>
            <a:spLocks noGrp="1"/>
          </p:cNvSpPr>
          <p:nvPr>
            <p:ph idx="1"/>
          </p:nvPr>
        </p:nvSpPr>
        <p:spPr/>
        <p:txBody>
          <a:bodyPr/>
          <a:lstStyle/>
          <a:p>
            <a:pPr marL="0" indent="0" algn="ctr">
              <a:buNone/>
            </a:pPr>
            <a:endParaRPr lang="en-IN" dirty="0">
              <a:hlinkClick r:id="rId2"/>
            </a:endParaRPr>
          </a:p>
          <a:p>
            <a:pPr marL="0" indent="0" algn="ctr">
              <a:buNone/>
            </a:pPr>
            <a:endParaRPr lang="en-IN" dirty="0">
              <a:hlinkClick r:id="rId2"/>
            </a:endParaRPr>
          </a:p>
        </p:txBody>
      </p:sp>
      <p:sp>
        <p:nvSpPr>
          <p:cNvPr id="4" name="TextBox 3">
            <a:extLst>
              <a:ext uri="{FF2B5EF4-FFF2-40B4-BE49-F238E27FC236}">
                <a16:creationId xmlns:a16="http://schemas.microsoft.com/office/drawing/2014/main" id="{A31ADCAE-0EC3-54F8-975F-7435DED3C3FA}"/>
              </a:ext>
            </a:extLst>
          </p:cNvPr>
          <p:cNvSpPr txBox="1"/>
          <p:nvPr/>
        </p:nvSpPr>
        <p:spPr>
          <a:xfrm>
            <a:off x="1828800" y="3429000"/>
            <a:ext cx="8229600" cy="369332"/>
          </a:xfrm>
          <a:prstGeom prst="rect">
            <a:avLst/>
          </a:prstGeom>
          <a:noFill/>
        </p:spPr>
        <p:txBody>
          <a:bodyPr wrap="square" rtlCol="0">
            <a:spAutoFit/>
          </a:bodyPr>
          <a:lstStyle/>
          <a:p>
            <a:r>
              <a:rPr lang="en-IN" dirty="0"/>
              <a:t>https://github.com/lakshmipriyayadav/Lakshmipriya-key-logger-project.git</a:t>
            </a:r>
          </a:p>
        </p:txBody>
      </p:sp>
    </p:spTree>
    <p:extLst>
      <p:ext uri="{BB962C8B-B14F-4D97-AF65-F5344CB8AC3E}">
        <p14:creationId xmlns:p14="http://schemas.microsoft.com/office/powerpoint/2010/main" val="129080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CE9338-135F-311E-B809-510058B6552C}"/>
              </a:ext>
            </a:extLst>
          </p:cNvPr>
          <p:cNvPicPr>
            <a:picLocks noChangeAspect="1"/>
          </p:cNvPicPr>
          <p:nvPr/>
        </p:nvPicPr>
        <p:blipFill>
          <a:blip r:embed="rId2"/>
          <a:stretch>
            <a:fillRect/>
          </a:stretch>
        </p:blipFill>
        <p:spPr>
          <a:xfrm>
            <a:off x="1600200" y="609600"/>
            <a:ext cx="6867803" cy="5410200"/>
          </a:xfrm>
          <a:prstGeom prst="rect">
            <a:avLst/>
          </a:prstGeom>
        </p:spPr>
      </p:pic>
    </p:spTree>
    <p:extLst>
      <p:ext uri="{BB962C8B-B14F-4D97-AF65-F5344CB8AC3E}">
        <p14:creationId xmlns:p14="http://schemas.microsoft.com/office/powerpoint/2010/main" val="17956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351777" y="1625976"/>
            <a:ext cx="6334748" cy="4403000"/>
          </a:xfrm>
          <a:prstGeom prst="rect">
            <a:avLst/>
          </a:prstGeom>
        </p:spPr>
        <p:txBody>
          <a:bodyPr vert="horz" wrap="square" lIns="0" tIns="16510" rIns="0" bIns="0" rtlCol="0">
            <a:spAutoFit/>
          </a:bodyPr>
          <a:lstStyle/>
          <a:p>
            <a:pPr marL="12700" algn="l">
              <a:lnSpc>
                <a:spcPct val="150000"/>
              </a:lnSpc>
              <a:spcBef>
                <a:spcPts val="130"/>
              </a:spcBef>
            </a:pPr>
            <a:r>
              <a:rPr lang="en-US" sz="3200" b="1" spc="5" dirty="0">
                <a:solidFill>
                  <a:schemeClr val="bg2">
                    <a:lumMod val="10000"/>
                  </a:schemeClr>
                </a:solidFill>
                <a:latin typeface="Arial" panose="020B0604020202020204" pitchFamily="34" charset="0"/>
                <a:cs typeface="Arial" panose="020B0604020202020204" pitchFamily="34" charset="0"/>
              </a:rPr>
              <a:t>Keylogger and security:</a:t>
            </a:r>
            <a:br>
              <a:rPr lang="en-US" sz="2400" u="sng" spc="5" dirty="0">
                <a:solidFill>
                  <a:schemeClr val="bg2">
                    <a:lumMod val="10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Keyloggers, or keystroke loggers, are devices or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software programs designed to capture and record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every keystroke made on a computer's keyboard.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They can capture everything from simple text inputs to sensitive information like passwords, credit card numbers, and personal messages. Given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their potential for misuse, understanding keyloggers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and implementing security measures against them is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crucial.</a:t>
            </a:r>
            <a:endParaRPr sz="4250" dirty="0">
              <a:latin typeface="Arial" panose="020B0604020202020204" pitchFamily="34" charset="0"/>
              <a:cs typeface="Arial" panose="020B06040202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D3371746-BD06-4978-D186-E94475877DCD}"/>
              </a:ext>
            </a:extLst>
          </p:cNvPr>
          <p:cNvPicPr>
            <a:picLocks noChangeAspect="1"/>
          </p:cNvPicPr>
          <p:nvPr/>
        </p:nvPicPr>
        <p:blipFill>
          <a:blip r:embed="rId4"/>
          <a:stretch>
            <a:fillRect/>
          </a:stretch>
        </p:blipFill>
        <p:spPr>
          <a:xfrm>
            <a:off x="76200" y="1768418"/>
            <a:ext cx="4991056" cy="37389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 y="101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lnSpc>
                <a:spcPct val="200000"/>
              </a:lnSpc>
              <a:buFont typeface="Arial" panose="020B0604020202020204" pitchFamily="34" charset="0"/>
              <a:buChar char="•"/>
            </a:pPr>
            <a:endParaRPr lang="en-US" sz="2000" b="0" i="0" dirty="0">
              <a:solidFill>
                <a:srgbClr val="FFFFFF"/>
              </a:solidFill>
              <a:effectLst/>
              <a:highlight>
                <a:srgbClr val="2B2B2B"/>
              </a:highlight>
              <a:latin typeface="SegoeUIVariable"/>
            </a:endParaRPr>
          </a:p>
          <a:p>
            <a:pPr>
              <a:lnSpc>
                <a:spcPct val="200000"/>
              </a:lnSpc>
              <a:buFont typeface="Arial" panose="020B0604020202020204" pitchFamily="34" charset="0"/>
              <a:buChar char="•"/>
            </a:pPr>
            <a:endParaRPr lang="en-US" sz="2000" dirty="0">
              <a:solidFill>
                <a:schemeClr val="bg1">
                  <a:lumMod val="85000"/>
                  <a:lumOff val="15000"/>
                </a:schemeClr>
              </a:solidFill>
              <a:highlight>
                <a:srgbClr val="2B2B2B"/>
              </a:highlight>
              <a:latin typeface="Arial" panose="020B0604020202020204" pitchFamily="34" charset="0"/>
              <a:cs typeface="Arial" panose="020B0604020202020204" pitchFamily="34" charset="0"/>
            </a:endParaRPr>
          </a:p>
          <a:p>
            <a:pPr marL="3086100" lvl="6" indent="-342900" algn="just">
              <a:lnSpc>
                <a:spcPct val="200000"/>
              </a:lnSpc>
              <a:buFont typeface="Wingdings" panose="05000000000000000000" pitchFamily="2" charset="2"/>
              <a:buChar char="v"/>
            </a:pPr>
            <a:r>
              <a:rPr lang="en-US" sz="2000" dirty="0">
                <a:solidFill>
                  <a:schemeClr val="tx2"/>
                </a:solidFill>
                <a:latin typeface="Arial" panose="020B0604020202020204" pitchFamily="34" charset="0"/>
                <a:cs typeface="Arial" panose="020B0604020202020204" pitchFamily="34" charset="0"/>
              </a:rPr>
              <a:t> </a:t>
            </a:r>
            <a:r>
              <a:rPr lang="en-US" sz="2000" b="0" i="0" dirty="0">
                <a:solidFill>
                  <a:schemeClr val="tx2"/>
                </a:solidFill>
                <a:effectLst/>
                <a:latin typeface="Arial" panose="020B0604020202020204" pitchFamily="34" charset="0"/>
                <a:cs typeface="Arial" panose="020B0604020202020204" pitchFamily="34" charset="0"/>
              </a:rPr>
              <a:t>Introduction to the project</a:t>
            </a:r>
          </a:p>
          <a:p>
            <a:pPr marL="3086100" lvl="6" indent="-342900" algn="just">
              <a:lnSpc>
                <a:spcPct val="200000"/>
              </a:lnSpc>
              <a:buFont typeface="Wingdings" panose="05000000000000000000" pitchFamily="2" charset="2"/>
              <a:buChar char="v"/>
            </a:pPr>
            <a:r>
              <a:rPr lang="en-US" sz="2000" b="0" i="0" dirty="0">
                <a:solidFill>
                  <a:schemeClr val="tx2"/>
                </a:solidFill>
                <a:effectLst/>
                <a:latin typeface="Arial" panose="020B0604020202020204" pitchFamily="34" charset="0"/>
                <a:cs typeface="Arial" panose="020B0604020202020204" pitchFamily="34" charset="0"/>
              </a:rPr>
              <a:t>Problem statement</a:t>
            </a:r>
          </a:p>
          <a:p>
            <a:pPr marL="3086100" lvl="6" indent="-342900" algn="just">
              <a:lnSpc>
                <a:spcPct val="200000"/>
              </a:lnSpc>
              <a:buFont typeface="Wingdings" panose="05000000000000000000" pitchFamily="2" charset="2"/>
              <a:buChar char="v"/>
            </a:pPr>
            <a:r>
              <a:rPr lang="en-US" sz="2000" b="0" i="0" dirty="0">
                <a:solidFill>
                  <a:schemeClr val="tx2"/>
                </a:solidFill>
                <a:effectLst/>
                <a:latin typeface="Arial" panose="020B0604020202020204" pitchFamily="34" charset="0"/>
                <a:cs typeface="Arial" panose="020B0604020202020204" pitchFamily="34" charset="0"/>
              </a:rPr>
              <a:t>Project overview</a:t>
            </a:r>
          </a:p>
          <a:p>
            <a:pPr marL="3086100" lvl="6" indent="-342900" algn="just">
              <a:lnSpc>
                <a:spcPct val="200000"/>
              </a:lnSpc>
              <a:buFont typeface="Wingdings" panose="05000000000000000000" pitchFamily="2" charset="2"/>
              <a:buChar char="v"/>
            </a:pPr>
            <a:r>
              <a:rPr lang="en-US" sz="2000" b="0" i="0" dirty="0">
                <a:solidFill>
                  <a:schemeClr val="tx2"/>
                </a:solidFill>
                <a:effectLst/>
                <a:latin typeface="Arial" panose="020B0604020202020204" pitchFamily="34" charset="0"/>
                <a:cs typeface="Arial" panose="020B0604020202020204" pitchFamily="34" charset="0"/>
              </a:rPr>
              <a:t>Identification of end users</a:t>
            </a:r>
          </a:p>
          <a:p>
            <a:pPr marL="3086100" lvl="6" indent="-342900" algn="just">
              <a:lnSpc>
                <a:spcPct val="200000"/>
              </a:lnSpc>
              <a:buFont typeface="Wingdings" panose="05000000000000000000" pitchFamily="2" charset="2"/>
              <a:buChar char="v"/>
            </a:pPr>
            <a:r>
              <a:rPr lang="en-US" sz="2000" b="0" i="0" dirty="0">
                <a:solidFill>
                  <a:schemeClr val="tx2"/>
                </a:solidFill>
                <a:effectLst/>
                <a:latin typeface="Arial" panose="020B0604020202020204" pitchFamily="34" charset="0"/>
                <a:cs typeface="Arial" panose="020B0604020202020204" pitchFamily="34" charset="0"/>
              </a:rPr>
              <a:t>Solution and its value proposition</a:t>
            </a:r>
          </a:p>
          <a:p>
            <a:pPr marL="3086100" lvl="6" indent="-342900" algn="just">
              <a:lnSpc>
                <a:spcPct val="200000"/>
              </a:lnSpc>
              <a:buFont typeface="Wingdings" panose="05000000000000000000" pitchFamily="2" charset="2"/>
              <a:buChar char="v"/>
            </a:pPr>
            <a:r>
              <a:rPr lang="en-US" sz="2000" b="0" i="0" dirty="0">
                <a:solidFill>
                  <a:schemeClr val="tx2"/>
                </a:solidFill>
                <a:effectLst/>
                <a:latin typeface="Arial" panose="020B0604020202020204" pitchFamily="34" charset="0"/>
                <a:cs typeface="Arial" panose="020B0604020202020204" pitchFamily="34" charset="0"/>
              </a:rPr>
              <a:t>The ‘wow’ factor in the solution</a:t>
            </a:r>
          </a:p>
          <a:p>
            <a:pPr marL="3086100" lvl="6" indent="-342900" algn="just">
              <a:lnSpc>
                <a:spcPct val="200000"/>
              </a:lnSpc>
              <a:buFont typeface="Wingdings" panose="05000000000000000000" pitchFamily="2" charset="2"/>
              <a:buChar char="v"/>
            </a:pPr>
            <a:r>
              <a:rPr lang="en-US" sz="2000" b="0" i="0" dirty="0">
                <a:solidFill>
                  <a:schemeClr val="tx2"/>
                </a:solidFill>
                <a:effectLst/>
                <a:latin typeface="Arial" panose="020B0604020202020204" pitchFamily="34" charset="0"/>
                <a:cs typeface="Arial" panose="020B0604020202020204" pitchFamily="34" charset="0"/>
              </a:rPr>
              <a:t>Modelling</a:t>
            </a:r>
          </a:p>
          <a:p>
            <a:pPr marL="3086100" lvl="6" indent="-342900" algn="just">
              <a:lnSpc>
                <a:spcPct val="200000"/>
              </a:lnSpc>
              <a:buFont typeface="Wingdings" panose="05000000000000000000" pitchFamily="2" charset="2"/>
              <a:buChar char="v"/>
            </a:pPr>
            <a:r>
              <a:rPr lang="en-US" sz="2000" b="0" i="0" dirty="0">
                <a:solidFill>
                  <a:schemeClr val="tx2"/>
                </a:solidFill>
                <a:effectLst/>
                <a:latin typeface="Arial" panose="020B0604020202020204" pitchFamily="34" charset="0"/>
                <a:cs typeface="Arial" panose="020B0604020202020204" pitchFamily="34" charset="0"/>
              </a:rPr>
              <a:t>Results and conclusion</a:t>
            </a: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3714" y="3999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862738" y="591779"/>
            <a:ext cx="2357120" cy="567463"/>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tx2"/>
                </a:solidFill>
                <a:latin typeface="Arial" panose="020B0604020202020204" pitchFamily="34" charset="0"/>
                <a:cs typeface="Arial" panose="020B0604020202020204" pitchFamily="34" charset="0"/>
              </a:rPr>
              <a:t>A</a:t>
            </a:r>
            <a:r>
              <a:rPr u="sng" spc="-5" dirty="0">
                <a:solidFill>
                  <a:schemeClr val="tx2"/>
                </a:solidFill>
                <a:latin typeface="Arial" panose="020B0604020202020204" pitchFamily="34" charset="0"/>
                <a:cs typeface="Arial" panose="020B0604020202020204" pitchFamily="34" charset="0"/>
              </a:rPr>
              <a:t>G</a:t>
            </a:r>
            <a:r>
              <a:rPr u="sng" spc="-35" dirty="0">
                <a:solidFill>
                  <a:schemeClr val="tx2"/>
                </a:solidFill>
                <a:latin typeface="Arial" panose="020B0604020202020204" pitchFamily="34" charset="0"/>
                <a:cs typeface="Arial" panose="020B0604020202020204" pitchFamily="34" charset="0"/>
              </a:rPr>
              <a:t>E</a:t>
            </a:r>
            <a:r>
              <a:rPr u="sng" spc="15" dirty="0">
                <a:solidFill>
                  <a:schemeClr val="tx2"/>
                </a:solidFill>
                <a:latin typeface="Arial" panose="020B0604020202020204" pitchFamily="34" charset="0"/>
                <a:cs typeface="Arial" panose="020B0604020202020204" pitchFamily="34" charset="0"/>
              </a:rPr>
              <a:t>N</a:t>
            </a:r>
            <a:r>
              <a:rPr u="sng" dirty="0">
                <a:solidFill>
                  <a:schemeClr val="tx2"/>
                </a:solidFill>
                <a:latin typeface="Arial" panose="020B0604020202020204" pitchFamily="34" charset="0"/>
                <a:cs typeface="Arial" panose="020B06040202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24" name="Picture 23">
            <a:extLst>
              <a:ext uri="{FF2B5EF4-FFF2-40B4-BE49-F238E27FC236}">
                <a16:creationId xmlns:a16="http://schemas.microsoft.com/office/drawing/2014/main" id="{E445269D-5311-0F86-F7F8-2A94D5141E12}"/>
              </a:ext>
            </a:extLst>
          </p:cNvPr>
          <p:cNvPicPr>
            <a:picLocks noChangeAspect="1"/>
          </p:cNvPicPr>
          <p:nvPr/>
        </p:nvPicPr>
        <p:blipFill>
          <a:blip r:embed="rId3"/>
          <a:stretch>
            <a:fillRect/>
          </a:stretch>
        </p:blipFill>
        <p:spPr>
          <a:xfrm>
            <a:off x="7010400" y="1509662"/>
            <a:ext cx="4743451" cy="50007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spc="-20" dirty="0">
                <a:solidFill>
                  <a:schemeClr val="tx2"/>
                </a:solidFill>
                <a:latin typeface="Arial" panose="020B0604020202020204" pitchFamily="34" charset="0"/>
                <a:cs typeface="Arial" panose="020B0604020202020204" pitchFamily="34" charset="0"/>
              </a:rPr>
              <a:t>P</a:t>
            </a:r>
            <a:r>
              <a:rPr sz="3200" b="1" spc="15" dirty="0">
                <a:solidFill>
                  <a:schemeClr val="tx2"/>
                </a:solidFill>
                <a:latin typeface="Arial" panose="020B0604020202020204" pitchFamily="34" charset="0"/>
                <a:cs typeface="Arial" panose="020B0604020202020204" pitchFamily="34" charset="0"/>
              </a:rPr>
              <a:t>ROB</a:t>
            </a:r>
            <a:r>
              <a:rPr sz="3200" b="1" spc="55" dirty="0">
                <a:solidFill>
                  <a:schemeClr val="tx2"/>
                </a:solidFill>
                <a:latin typeface="Arial" panose="020B0604020202020204" pitchFamily="34" charset="0"/>
                <a:cs typeface="Arial" panose="020B0604020202020204" pitchFamily="34" charset="0"/>
              </a:rPr>
              <a:t>L</a:t>
            </a:r>
            <a:r>
              <a:rPr sz="3200" b="1" spc="-20" dirty="0">
                <a:solidFill>
                  <a:schemeClr val="tx2"/>
                </a:solidFill>
                <a:latin typeface="Arial" panose="020B0604020202020204" pitchFamily="34" charset="0"/>
                <a:cs typeface="Arial" panose="020B0604020202020204" pitchFamily="34" charset="0"/>
              </a:rPr>
              <a:t>E</a:t>
            </a:r>
            <a:r>
              <a:rPr sz="3200" b="1" spc="20" dirty="0">
                <a:solidFill>
                  <a:schemeClr val="tx2"/>
                </a:solidFill>
                <a:latin typeface="Arial" panose="020B0604020202020204" pitchFamily="34" charset="0"/>
                <a:cs typeface="Arial" panose="020B0604020202020204" pitchFamily="34" charset="0"/>
              </a:rPr>
              <a:t>M</a:t>
            </a:r>
            <a:r>
              <a:rPr lang="en-IN" sz="3200" b="1" spc="20"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S</a:t>
            </a:r>
            <a:r>
              <a:rPr sz="3200" b="1" spc="-370" dirty="0">
                <a:solidFill>
                  <a:schemeClr val="tx2"/>
                </a:solidFill>
                <a:latin typeface="Arial" panose="020B0604020202020204" pitchFamily="34" charset="0"/>
                <a:cs typeface="Arial" panose="020B0604020202020204" pitchFamily="34" charset="0"/>
              </a:rPr>
              <a:t>T</a:t>
            </a:r>
            <a:r>
              <a:rPr sz="3200" b="1" spc="-375" dirty="0">
                <a:solidFill>
                  <a:schemeClr val="tx2"/>
                </a:solidFill>
                <a:latin typeface="Arial" panose="020B0604020202020204" pitchFamily="34" charset="0"/>
                <a:cs typeface="Arial" panose="020B0604020202020204" pitchFamily="34" charset="0"/>
              </a:rPr>
              <a:t>A</a:t>
            </a:r>
            <a:r>
              <a:rPr sz="3200" b="1" spc="15" dirty="0">
                <a:solidFill>
                  <a:schemeClr val="tx2"/>
                </a:solidFill>
                <a:latin typeface="Arial" panose="020B0604020202020204" pitchFamily="34" charset="0"/>
                <a:cs typeface="Arial" panose="020B0604020202020204" pitchFamily="34" charset="0"/>
              </a:rPr>
              <a:t>T</a:t>
            </a:r>
            <a:r>
              <a:rPr sz="3200" b="1" spc="-10" dirty="0">
                <a:solidFill>
                  <a:schemeClr val="tx2"/>
                </a:solidFill>
                <a:latin typeface="Arial" panose="020B0604020202020204" pitchFamily="34" charset="0"/>
                <a:cs typeface="Arial" panose="020B0604020202020204" pitchFamily="34" charset="0"/>
              </a:rPr>
              <a:t>E</a:t>
            </a:r>
            <a:r>
              <a:rPr sz="3200" b="1" spc="-20" dirty="0">
                <a:solidFill>
                  <a:schemeClr val="tx2"/>
                </a:solidFill>
                <a:latin typeface="Arial" panose="020B0604020202020204" pitchFamily="34" charset="0"/>
                <a:cs typeface="Arial" panose="020B0604020202020204" pitchFamily="34" charset="0"/>
              </a:rPr>
              <a:t>ME</a:t>
            </a:r>
            <a:r>
              <a:rPr sz="3200" b="1" spc="10" dirty="0">
                <a:solidFill>
                  <a:schemeClr val="tx2"/>
                </a:solidFill>
                <a:latin typeface="Arial" panose="020B0604020202020204" pitchFamily="34" charset="0"/>
                <a:cs typeface="Arial" panose="020B0604020202020204" pitchFamily="34" charset="0"/>
              </a:rPr>
              <a:t>NT</a:t>
            </a:r>
            <a:r>
              <a:rPr lang="en-IN" sz="3200" b="1" spc="10"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F82F703A-886D-85B1-3591-30EC0443DD1B}"/>
              </a:ext>
            </a:extLst>
          </p:cNvPr>
          <p:cNvSpPr txBox="1"/>
          <p:nvPr/>
        </p:nvSpPr>
        <p:spPr>
          <a:xfrm>
            <a:off x="914400" y="1600200"/>
            <a:ext cx="7077075" cy="336496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ea typeface="Cambria Math" panose="02040503050406030204" pitchFamily="18" charset="0"/>
                <a:cs typeface="Arial" panose="020B0604020202020204" pitchFamily="34" charset="0"/>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endParaRPr lang="en-IN" dirty="0">
              <a:latin typeface="Arial" panose="020B0604020202020204" pitchFamily="34" charset="0"/>
              <a:ea typeface="Cambria Math" panose="02040503050406030204" pitchFamily="18"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6270625" cy="509114"/>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3200" b="1" spc="5" dirty="0">
                <a:solidFill>
                  <a:schemeClr val="tx2"/>
                </a:solidFill>
                <a:latin typeface="Arial" panose="020B0604020202020204" pitchFamily="34" charset="0"/>
                <a:cs typeface="Arial" panose="020B0604020202020204" pitchFamily="34" charset="0"/>
              </a:rPr>
              <a:t>PROJECT</a:t>
            </a:r>
            <a:r>
              <a:rPr lang="en-US" sz="3200" b="1" spc="5" dirty="0">
                <a:solidFill>
                  <a:schemeClr val="tx2"/>
                </a:solidFill>
                <a:latin typeface="Arial" panose="020B0604020202020204" pitchFamily="34" charset="0"/>
                <a:cs typeface="Arial" panose="020B0604020202020204" pitchFamily="34" charset="0"/>
              </a:rPr>
              <a:t> </a:t>
            </a:r>
            <a:r>
              <a:rPr sz="3200" b="1" spc="-20" dirty="0">
                <a:solidFill>
                  <a:schemeClr val="tx2"/>
                </a:solidFill>
                <a:latin typeface="Arial" panose="020B0604020202020204" pitchFamily="34" charset="0"/>
                <a:cs typeface="Arial" panose="020B0604020202020204" pitchFamily="34" charset="0"/>
              </a:rPr>
              <a:t>OVERVIEW</a:t>
            </a:r>
            <a:r>
              <a:rPr lang="en-IN" sz="3200" b="1" spc="-20"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5A1915F2-6FD5-54A9-438A-8F543B65ED54}"/>
              </a:ext>
            </a:extLst>
          </p:cNvPr>
          <p:cNvSpPr txBox="1"/>
          <p:nvPr/>
        </p:nvSpPr>
        <p:spPr>
          <a:xfrm>
            <a:off x="739775" y="1752600"/>
            <a:ext cx="7566025" cy="4190827"/>
          </a:xfrm>
          <a:prstGeom prst="rect">
            <a:avLst/>
          </a:prstGeom>
          <a:noFill/>
        </p:spPr>
        <p:txBody>
          <a:bodyPr wrap="square">
            <a:spAutoFit/>
          </a:bodyPr>
          <a:lstStyle/>
          <a:p>
            <a:pPr marL="342900" indent="-342900" algn="just">
              <a:lnSpc>
                <a:spcPct val="150000"/>
              </a:lnSpc>
              <a:buFont typeface="Courier New" panose="02070309020205020404" pitchFamily="49" charset="0"/>
              <a:buChar char="o"/>
            </a:pPr>
            <a:r>
              <a:rPr lang="en-US" sz="2000" dirty="0"/>
              <a:t>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71600" y="900317"/>
            <a:ext cx="5625148"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2"/>
                </a:solidFill>
                <a:latin typeface="Arial" panose="020B0604020202020204" pitchFamily="34" charset="0"/>
                <a:cs typeface="Arial" panose="020B0604020202020204" pitchFamily="34" charset="0"/>
              </a:rPr>
              <a:t>W</a:t>
            </a:r>
            <a:r>
              <a:rPr sz="3200" b="1" spc="-20" dirty="0">
                <a:solidFill>
                  <a:schemeClr val="tx2"/>
                </a:solidFill>
                <a:latin typeface="Arial" panose="020B0604020202020204" pitchFamily="34" charset="0"/>
                <a:cs typeface="Arial" panose="020B0604020202020204" pitchFamily="34" charset="0"/>
              </a:rPr>
              <a:t>H</a:t>
            </a:r>
            <a:r>
              <a:rPr sz="3200" b="1" spc="20" dirty="0">
                <a:solidFill>
                  <a:schemeClr val="tx2"/>
                </a:solidFill>
                <a:latin typeface="Arial" panose="020B0604020202020204" pitchFamily="34" charset="0"/>
                <a:cs typeface="Arial" panose="020B0604020202020204" pitchFamily="34" charset="0"/>
              </a:rPr>
              <a:t>O</a:t>
            </a:r>
            <a:r>
              <a:rPr sz="3200" b="1" spc="-235"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AR</a:t>
            </a:r>
            <a:r>
              <a:rPr sz="3200" b="1" spc="15" dirty="0">
                <a:solidFill>
                  <a:schemeClr val="tx2"/>
                </a:solidFill>
                <a:latin typeface="Arial" panose="020B0604020202020204" pitchFamily="34" charset="0"/>
                <a:cs typeface="Arial" panose="020B0604020202020204" pitchFamily="34" charset="0"/>
              </a:rPr>
              <a:t>E</a:t>
            </a:r>
            <a:r>
              <a:rPr sz="3200" b="1" spc="-35"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T</a:t>
            </a:r>
            <a:r>
              <a:rPr sz="3200" b="1" spc="-15" dirty="0">
                <a:solidFill>
                  <a:schemeClr val="tx2"/>
                </a:solidFill>
                <a:latin typeface="Arial" panose="020B0604020202020204" pitchFamily="34" charset="0"/>
                <a:cs typeface="Arial" panose="020B0604020202020204" pitchFamily="34" charset="0"/>
              </a:rPr>
              <a:t>H</a:t>
            </a:r>
            <a:r>
              <a:rPr sz="3200" b="1" spc="15" dirty="0">
                <a:solidFill>
                  <a:schemeClr val="tx2"/>
                </a:solidFill>
                <a:latin typeface="Arial" panose="020B0604020202020204" pitchFamily="34" charset="0"/>
                <a:cs typeface="Arial" panose="020B0604020202020204" pitchFamily="34" charset="0"/>
              </a:rPr>
              <a:t>E</a:t>
            </a:r>
            <a:r>
              <a:rPr sz="3200" b="1" spc="-35" dirty="0">
                <a:solidFill>
                  <a:schemeClr val="tx2"/>
                </a:solidFill>
                <a:latin typeface="Arial" panose="020B0604020202020204" pitchFamily="34" charset="0"/>
                <a:cs typeface="Arial" panose="020B0604020202020204" pitchFamily="34" charset="0"/>
              </a:rPr>
              <a:t> </a:t>
            </a:r>
            <a:r>
              <a:rPr sz="3200" b="1" spc="-20" dirty="0">
                <a:solidFill>
                  <a:schemeClr val="tx2"/>
                </a:solidFill>
                <a:latin typeface="Arial" panose="020B0604020202020204" pitchFamily="34" charset="0"/>
                <a:cs typeface="Arial" panose="020B0604020202020204" pitchFamily="34" charset="0"/>
              </a:rPr>
              <a:t>E</a:t>
            </a:r>
            <a:r>
              <a:rPr sz="3200" b="1" spc="30" dirty="0">
                <a:solidFill>
                  <a:schemeClr val="tx2"/>
                </a:solidFill>
                <a:latin typeface="Arial" panose="020B0604020202020204" pitchFamily="34" charset="0"/>
                <a:cs typeface="Arial" panose="020B0604020202020204" pitchFamily="34" charset="0"/>
              </a:rPr>
              <a:t>N</a:t>
            </a:r>
            <a:r>
              <a:rPr sz="3200" b="1" spc="15" dirty="0">
                <a:solidFill>
                  <a:schemeClr val="tx2"/>
                </a:solidFill>
                <a:latin typeface="Arial" panose="020B0604020202020204" pitchFamily="34" charset="0"/>
                <a:cs typeface="Arial" panose="020B0604020202020204" pitchFamily="34" charset="0"/>
              </a:rPr>
              <a:t>D</a:t>
            </a:r>
            <a:r>
              <a:rPr sz="3200" b="1" spc="-45" dirty="0">
                <a:solidFill>
                  <a:schemeClr val="tx2"/>
                </a:solidFill>
                <a:latin typeface="Arial" panose="020B0604020202020204" pitchFamily="34" charset="0"/>
                <a:cs typeface="Arial" panose="020B0604020202020204" pitchFamily="34" charset="0"/>
              </a:rPr>
              <a:t> </a:t>
            </a:r>
            <a:r>
              <a:rPr sz="3200" b="1" dirty="0">
                <a:solidFill>
                  <a:schemeClr val="tx2"/>
                </a:solidFill>
                <a:latin typeface="Arial" panose="020B0604020202020204" pitchFamily="34" charset="0"/>
                <a:cs typeface="Arial" panose="020B0604020202020204" pitchFamily="34" charset="0"/>
              </a:rPr>
              <a:t>U</a:t>
            </a:r>
            <a:r>
              <a:rPr sz="3200" b="1" spc="10" dirty="0">
                <a:solidFill>
                  <a:schemeClr val="tx2"/>
                </a:solidFill>
                <a:latin typeface="Arial" panose="020B0604020202020204" pitchFamily="34" charset="0"/>
                <a:cs typeface="Arial" panose="020B0604020202020204" pitchFamily="34" charset="0"/>
              </a:rPr>
              <a:t>S</a:t>
            </a:r>
            <a:r>
              <a:rPr sz="3200" b="1" spc="-25" dirty="0">
                <a:solidFill>
                  <a:schemeClr val="tx2"/>
                </a:solidFill>
                <a:latin typeface="Arial" panose="020B0604020202020204" pitchFamily="34" charset="0"/>
                <a:cs typeface="Arial" panose="020B0604020202020204" pitchFamily="34" charset="0"/>
              </a:rPr>
              <a:t>E</a:t>
            </a:r>
            <a:r>
              <a:rPr sz="3200" b="1" spc="-10" dirty="0">
                <a:solidFill>
                  <a:schemeClr val="tx2"/>
                </a:solidFill>
                <a:latin typeface="Arial" panose="020B0604020202020204" pitchFamily="34" charset="0"/>
                <a:cs typeface="Arial" panose="020B0604020202020204" pitchFamily="34" charset="0"/>
              </a:rPr>
              <a:t>R</a:t>
            </a:r>
            <a:r>
              <a:rPr sz="3200" b="1" spc="5" dirty="0">
                <a:solidFill>
                  <a:schemeClr val="tx2"/>
                </a:solidFill>
                <a:latin typeface="Arial" panose="020B0604020202020204" pitchFamily="34" charset="0"/>
                <a:cs typeface="Arial" panose="020B0604020202020204" pitchFamily="34" charset="0"/>
              </a:rPr>
              <a:t>S?</a:t>
            </a:r>
            <a:endParaRPr sz="3200" b="1" dirty="0">
              <a:solidFill>
                <a:schemeClr val="tx2"/>
              </a:solidFill>
              <a:latin typeface="Arial" panose="020B0604020202020204" pitchFamily="34" charset="0"/>
              <a:cs typeface="Arial" panose="020B0604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6B752554-66F4-CE4D-CF19-906B2C1305DF}"/>
              </a:ext>
            </a:extLst>
          </p:cNvPr>
          <p:cNvSpPr txBox="1"/>
          <p:nvPr/>
        </p:nvSpPr>
        <p:spPr>
          <a:xfrm>
            <a:off x="1295400" y="1828800"/>
            <a:ext cx="8096794" cy="336502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Everyday computer users who need protection from keyloggers   to safeguard their personal information.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Organizations looking to protect their employees' and customers' data from keylogging threats.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Banks and other financial entities that require high-security measures to protect sensitive financial transactions.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Entities that handle confidential and sensitive information requiring robust cybersecurity measures.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304800"/>
            <a:ext cx="9763125" cy="505908"/>
          </a:xfrm>
          <a:prstGeom prst="rect">
            <a:avLst/>
          </a:prstGeom>
        </p:spPr>
        <p:txBody>
          <a:bodyPr vert="horz" wrap="square" lIns="0" tIns="13335" rIns="0" bIns="0" rtlCol="0">
            <a:spAutoFit/>
          </a:bodyPr>
          <a:lstStyle/>
          <a:p>
            <a:pPr marL="12700">
              <a:lnSpc>
                <a:spcPct val="100000"/>
              </a:lnSpc>
              <a:spcBef>
                <a:spcPts val="105"/>
              </a:spcBef>
            </a:pPr>
            <a:r>
              <a:rPr sz="3200" b="1" spc="-40" dirty="0">
                <a:solidFill>
                  <a:schemeClr val="tx2"/>
                </a:solidFill>
                <a:latin typeface="Arial" panose="020B0604020202020204" pitchFamily="34" charset="0"/>
                <a:cs typeface="Arial" panose="020B0604020202020204" pitchFamily="34" charset="0"/>
              </a:rPr>
              <a:t>Y</a:t>
            </a:r>
            <a:r>
              <a:rPr sz="3200" b="1" spc="10" dirty="0">
                <a:solidFill>
                  <a:schemeClr val="tx2"/>
                </a:solidFill>
                <a:latin typeface="Arial" panose="020B0604020202020204" pitchFamily="34" charset="0"/>
                <a:cs typeface="Arial" panose="020B0604020202020204" pitchFamily="34" charset="0"/>
              </a:rPr>
              <a:t>O</a:t>
            </a:r>
            <a:r>
              <a:rPr sz="3200" b="1" spc="25" dirty="0">
                <a:solidFill>
                  <a:schemeClr val="tx2"/>
                </a:solidFill>
                <a:latin typeface="Arial" panose="020B0604020202020204" pitchFamily="34" charset="0"/>
                <a:cs typeface="Arial" panose="020B0604020202020204" pitchFamily="34" charset="0"/>
              </a:rPr>
              <a:t>U</a:t>
            </a:r>
            <a:r>
              <a:rPr sz="3200" b="1" dirty="0">
                <a:solidFill>
                  <a:schemeClr val="tx2"/>
                </a:solidFill>
                <a:latin typeface="Arial" panose="020B0604020202020204" pitchFamily="34" charset="0"/>
                <a:cs typeface="Arial" panose="020B0604020202020204" pitchFamily="34" charset="0"/>
              </a:rPr>
              <a:t>R</a:t>
            </a:r>
            <a:r>
              <a:rPr sz="3200" b="1" spc="5" dirty="0">
                <a:solidFill>
                  <a:schemeClr val="tx2"/>
                </a:solidFill>
                <a:latin typeface="Arial" panose="020B0604020202020204" pitchFamily="34" charset="0"/>
                <a:cs typeface="Arial" panose="020B0604020202020204" pitchFamily="34" charset="0"/>
              </a:rPr>
              <a:t> </a:t>
            </a:r>
            <a:r>
              <a:rPr sz="3200" b="1" spc="25" dirty="0">
                <a:solidFill>
                  <a:schemeClr val="tx2"/>
                </a:solidFill>
                <a:latin typeface="Arial" panose="020B0604020202020204" pitchFamily="34" charset="0"/>
                <a:cs typeface="Arial" panose="020B0604020202020204" pitchFamily="34" charset="0"/>
              </a:rPr>
              <a:t>S</a:t>
            </a:r>
            <a:r>
              <a:rPr sz="3200" b="1" spc="10" dirty="0">
                <a:solidFill>
                  <a:schemeClr val="tx2"/>
                </a:solidFill>
                <a:latin typeface="Arial" panose="020B0604020202020204" pitchFamily="34" charset="0"/>
                <a:cs typeface="Arial" panose="020B0604020202020204" pitchFamily="34" charset="0"/>
              </a:rPr>
              <a:t>O</a:t>
            </a:r>
            <a:r>
              <a:rPr sz="3200" b="1" spc="25" dirty="0">
                <a:solidFill>
                  <a:schemeClr val="tx2"/>
                </a:solidFill>
                <a:latin typeface="Arial" panose="020B0604020202020204" pitchFamily="34" charset="0"/>
                <a:cs typeface="Arial" panose="020B0604020202020204" pitchFamily="34" charset="0"/>
              </a:rPr>
              <a:t>LU</a:t>
            </a:r>
            <a:r>
              <a:rPr sz="3200" b="1" spc="-35" dirty="0">
                <a:solidFill>
                  <a:schemeClr val="tx2"/>
                </a:solidFill>
                <a:latin typeface="Arial" panose="020B0604020202020204" pitchFamily="34" charset="0"/>
                <a:cs typeface="Arial" panose="020B0604020202020204" pitchFamily="34" charset="0"/>
              </a:rPr>
              <a:t>T</a:t>
            </a:r>
            <a:r>
              <a:rPr sz="3200" b="1" spc="-30" dirty="0">
                <a:solidFill>
                  <a:schemeClr val="tx2"/>
                </a:solidFill>
                <a:latin typeface="Arial" panose="020B0604020202020204" pitchFamily="34" charset="0"/>
                <a:cs typeface="Arial" panose="020B0604020202020204" pitchFamily="34" charset="0"/>
              </a:rPr>
              <a:t>I</a:t>
            </a:r>
            <a:r>
              <a:rPr sz="3200" b="1" spc="10" dirty="0">
                <a:solidFill>
                  <a:schemeClr val="tx2"/>
                </a:solidFill>
                <a:latin typeface="Arial" panose="020B0604020202020204" pitchFamily="34" charset="0"/>
                <a:cs typeface="Arial" panose="020B0604020202020204" pitchFamily="34" charset="0"/>
              </a:rPr>
              <a:t>O</a:t>
            </a:r>
            <a:r>
              <a:rPr sz="3200" b="1" dirty="0">
                <a:solidFill>
                  <a:schemeClr val="tx2"/>
                </a:solidFill>
                <a:latin typeface="Arial" panose="020B0604020202020204" pitchFamily="34" charset="0"/>
                <a:cs typeface="Arial" panose="020B0604020202020204" pitchFamily="34" charset="0"/>
              </a:rPr>
              <a:t>N</a:t>
            </a:r>
            <a:r>
              <a:rPr sz="3200" b="1" spc="-345" dirty="0">
                <a:solidFill>
                  <a:schemeClr val="tx2"/>
                </a:solidFill>
                <a:latin typeface="Arial" panose="020B0604020202020204" pitchFamily="34" charset="0"/>
                <a:cs typeface="Arial" panose="020B0604020202020204" pitchFamily="34" charset="0"/>
              </a:rPr>
              <a:t> </a:t>
            </a:r>
            <a:r>
              <a:rPr sz="3200" b="1" spc="-35" dirty="0">
                <a:solidFill>
                  <a:schemeClr val="tx2"/>
                </a:solidFill>
                <a:latin typeface="Arial" panose="020B0604020202020204" pitchFamily="34" charset="0"/>
                <a:cs typeface="Arial" panose="020B0604020202020204" pitchFamily="34" charset="0"/>
              </a:rPr>
              <a:t>A</a:t>
            </a:r>
            <a:r>
              <a:rPr sz="3200" b="1" spc="-5" dirty="0">
                <a:solidFill>
                  <a:schemeClr val="tx2"/>
                </a:solidFill>
                <a:latin typeface="Arial" panose="020B0604020202020204" pitchFamily="34" charset="0"/>
                <a:cs typeface="Arial" panose="020B0604020202020204" pitchFamily="34" charset="0"/>
              </a:rPr>
              <a:t>N</a:t>
            </a:r>
            <a:r>
              <a:rPr sz="3200" b="1" dirty="0">
                <a:solidFill>
                  <a:schemeClr val="tx2"/>
                </a:solidFill>
                <a:latin typeface="Arial" panose="020B0604020202020204" pitchFamily="34" charset="0"/>
                <a:cs typeface="Arial" panose="020B0604020202020204" pitchFamily="34" charset="0"/>
              </a:rPr>
              <a:t>D</a:t>
            </a:r>
            <a:r>
              <a:rPr sz="3200" b="1" spc="35" dirty="0">
                <a:solidFill>
                  <a:schemeClr val="tx2"/>
                </a:solidFill>
                <a:latin typeface="Arial" panose="020B0604020202020204" pitchFamily="34" charset="0"/>
                <a:cs typeface="Arial" panose="020B0604020202020204" pitchFamily="34" charset="0"/>
              </a:rPr>
              <a:t> </a:t>
            </a:r>
            <a:r>
              <a:rPr sz="3200" b="1" spc="-30" dirty="0">
                <a:solidFill>
                  <a:schemeClr val="tx2"/>
                </a:solidFill>
                <a:latin typeface="Arial" panose="020B0604020202020204" pitchFamily="34" charset="0"/>
                <a:cs typeface="Arial" panose="020B0604020202020204" pitchFamily="34" charset="0"/>
              </a:rPr>
              <a:t>I</a:t>
            </a:r>
            <a:r>
              <a:rPr sz="3200" b="1" spc="-35" dirty="0">
                <a:solidFill>
                  <a:schemeClr val="tx2"/>
                </a:solidFill>
                <a:latin typeface="Arial" panose="020B0604020202020204" pitchFamily="34" charset="0"/>
                <a:cs typeface="Arial" panose="020B0604020202020204" pitchFamily="34" charset="0"/>
              </a:rPr>
              <a:t>T</a:t>
            </a:r>
            <a:r>
              <a:rPr sz="3200" b="1" dirty="0">
                <a:solidFill>
                  <a:schemeClr val="tx2"/>
                </a:solidFill>
                <a:latin typeface="Arial" panose="020B0604020202020204" pitchFamily="34" charset="0"/>
                <a:cs typeface="Arial" panose="020B0604020202020204" pitchFamily="34" charset="0"/>
              </a:rPr>
              <a:t>S</a:t>
            </a:r>
            <a:r>
              <a:rPr sz="3200" b="1" spc="60" dirty="0">
                <a:solidFill>
                  <a:schemeClr val="tx2"/>
                </a:solidFill>
                <a:latin typeface="Arial" panose="020B0604020202020204" pitchFamily="34" charset="0"/>
                <a:cs typeface="Arial" panose="020B0604020202020204" pitchFamily="34" charset="0"/>
              </a:rPr>
              <a:t> </a:t>
            </a:r>
            <a:r>
              <a:rPr sz="3200" b="1" spc="-295" dirty="0">
                <a:solidFill>
                  <a:schemeClr val="tx2"/>
                </a:solidFill>
                <a:latin typeface="Arial" panose="020B0604020202020204" pitchFamily="34" charset="0"/>
                <a:cs typeface="Arial" panose="020B0604020202020204" pitchFamily="34" charset="0"/>
              </a:rPr>
              <a:t>V</a:t>
            </a:r>
            <a:r>
              <a:rPr sz="3200" b="1" spc="-35" dirty="0">
                <a:solidFill>
                  <a:schemeClr val="tx2"/>
                </a:solidFill>
                <a:latin typeface="Arial" panose="020B0604020202020204" pitchFamily="34" charset="0"/>
                <a:cs typeface="Arial" panose="020B0604020202020204" pitchFamily="34" charset="0"/>
              </a:rPr>
              <a:t>A</a:t>
            </a:r>
            <a:r>
              <a:rPr sz="3200" b="1" spc="25" dirty="0">
                <a:solidFill>
                  <a:schemeClr val="tx2"/>
                </a:solidFill>
                <a:latin typeface="Arial" panose="020B0604020202020204" pitchFamily="34" charset="0"/>
                <a:cs typeface="Arial" panose="020B0604020202020204" pitchFamily="34" charset="0"/>
              </a:rPr>
              <a:t>LU</a:t>
            </a:r>
            <a:r>
              <a:rPr sz="3200" b="1" dirty="0">
                <a:solidFill>
                  <a:schemeClr val="tx2"/>
                </a:solidFill>
                <a:latin typeface="Arial" panose="020B0604020202020204" pitchFamily="34" charset="0"/>
                <a:cs typeface="Arial" panose="020B0604020202020204" pitchFamily="34" charset="0"/>
              </a:rPr>
              <a:t>E</a:t>
            </a:r>
            <a:r>
              <a:rPr sz="3200" b="1" spc="-65" dirty="0">
                <a:solidFill>
                  <a:schemeClr val="tx2"/>
                </a:solidFill>
                <a:latin typeface="Arial" panose="020B0604020202020204" pitchFamily="34" charset="0"/>
                <a:cs typeface="Arial" panose="020B0604020202020204" pitchFamily="34" charset="0"/>
              </a:rPr>
              <a:t> </a:t>
            </a:r>
            <a:r>
              <a:rPr sz="3200" b="1" spc="-15" dirty="0">
                <a:solidFill>
                  <a:schemeClr val="tx2"/>
                </a:solidFill>
                <a:latin typeface="Arial" panose="020B0604020202020204" pitchFamily="34" charset="0"/>
                <a:cs typeface="Arial" panose="020B0604020202020204" pitchFamily="34" charset="0"/>
              </a:rPr>
              <a:t>P</a:t>
            </a:r>
            <a:r>
              <a:rPr sz="3200" b="1" spc="-30" dirty="0">
                <a:solidFill>
                  <a:schemeClr val="tx2"/>
                </a:solidFill>
                <a:latin typeface="Arial" panose="020B0604020202020204" pitchFamily="34" charset="0"/>
                <a:cs typeface="Arial" panose="020B0604020202020204" pitchFamily="34" charset="0"/>
              </a:rPr>
              <a:t>R</a:t>
            </a:r>
            <a:r>
              <a:rPr sz="3200" b="1" spc="10" dirty="0">
                <a:solidFill>
                  <a:schemeClr val="tx2"/>
                </a:solidFill>
                <a:latin typeface="Arial" panose="020B0604020202020204" pitchFamily="34" charset="0"/>
                <a:cs typeface="Arial" panose="020B0604020202020204" pitchFamily="34" charset="0"/>
              </a:rPr>
              <a:t>O</a:t>
            </a:r>
            <a:r>
              <a:rPr sz="3200" b="1" spc="-15" dirty="0">
                <a:solidFill>
                  <a:schemeClr val="tx2"/>
                </a:solidFill>
                <a:latin typeface="Arial" panose="020B0604020202020204" pitchFamily="34" charset="0"/>
                <a:cs typeface="Arial" panose="020B0604020202020204" pitchFamily="34" charset="0"/>
              </a:rPr>
              <a:t>P</a:t>
            </a:r>
            <a:r>
              <a:rPr sz="3200" b="1" spc="10" dirty="0">
                <a:solidFill>
                  <a:schemeClr val="tx2"/>
                </a:solidFill>
                <a:latin typeface="Arial" panose="020B0604020202020204" pitchFamily="34" charset="0"/>
                <a:cs typeface="Arial" panose="020B0604020202020204" pitchFamily="34" charset="0"/>
              </a:rPr>
              <a:t>O</a:t>
            </a:r>
            <a:r>
              <a:rPr sz="3200" b="1" spc="25" dirty="0">
                <a:solidFill>
                  <a:schemeClr val="tx2"/>
                </a:solidFill>
                <a:latin typeface="Arial" panose="020B0604020202020204" pitchFamily="34" charset="0"/>
                <a:cs typeface="Arial" panose="020B0604020202020204" pitchFamily="34" charset="0"/>
              </a:rPr>
              <a:t>S</a:t>
            </a:r>
            <a:r>
              <a:rPr sz="3200" b="1" spc="-30" dirty="0">
                <a:solidFill>
                  <a:schemeClr val="tx2"/>
                </a:solidFill>
                <a:latin typeface="Arial" panose="020B0604020202020204" pitchFamily="34" charset="0"/>
                <a:cs typeface="Arial" panose="020B0604020202020204" pitchFamily="34" charset="0"/>
              </a:rPr>
              <a:t>I</a:t>
            </a:r>
            <a:r>
              <a:rPr sz="3200" b="1" spc="-35" dirty="0">
                <a:solidFill>
                  <a:schemeClr val="tx2"/>
                </a:solidFill>
                <a:latin typeface="Arial" panose="020B0604020202020204" pitchFamily="34" charset="0"/>
                <a:cs typeface="Arial" panose="020B0604020202020204" pitchFamily="34" charset="0"/>
              </a:rPr>
              <a:t>T</a:t>
            </a:r>
            <a:r>
              <a:rPr sz="3200" b="1" spc="-30" dirty="0">
                <a:solidFill>
                  <a:schemeClr val="tx2"/>
                </a:solidFill>
                <a:latin typeface="Arial" panose="020B0604020202020204" pitchFamily="34" charset="0"/>
                <a:cs typeface="Arial" panose="020B0604020202020204" pitchFamily="34" charset="0"/>
              </a:rPr>
              <a:t>I</a:t>
            </a:r>
            <a:r>
              <a:rPr sz="3200" b="1" spc="10" dirty="0">
                <a:solidFill>
                  <a:schemeClr val="tx2"/>
                </a:solidFill>
                <a:latin typeface="Arial" panose="020B0604020202020204" pitchFamily="34" charset="0"/>
                <a:cs typeface="Arial" panose="020B0604020202020204" pitchFamily="34" charset="0"/>
              </a:rPr>
              <a:t>O</a:t>
            </a:r>
            <a:r>
              <a:rPr sz="3200" b="1" dirty="0">
                <a:solidFill>
                  <a:schemeClr val="tx2"/>
                </a:solidFill>
                <a:latin typeface="Arial" panose="020B0604020202020204" pitchFamily="34" charset="0"/>
                <a:cs typeface="Arial" panose="020B0604020202020204" pitchFamily="34" charset="0"/>
              </a:rPr>
              <a:t>N</a:t>
            </a:r>
            <a:r>
              <a:rPr lang="en-IN" sz="3200" b="1"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7143B7BB-FB07-9E81-D374-784FF841CCB2}"/>
              </a:ext>
            </a:extLst>
          </p:cNvPr>
          <p:cNvSpPr txBox="1"/>
          <p:nvPr/>
        </p:nvSpPr>
        <p:spPr>
          <a:xfrm>
            <a:off x="673817" y="547922"/>
            <a:ext cx="7308124" cy="6878806"/>
          </a:xfrm>
          <a:prstGeom prst="rect">
            <a:avLst/>
          </a:prstGeom>
          <a:noFill/>
        </p:spPr>
        <p:txBody>
          <a:bodyPr wrap="square" anchor="t">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Security Software: Our software detects and blocks keylogging attempts in real-time.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Encryption: We use advanced encryption techniques to safeguard your data.</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Firewalls: Our firewalls prevent unauthorized access and block malicious software.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User Education: We educate users to recognize and avoid keylogger threats. </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Detection Tools: Our software regularly scans for keyloggers and alerts users to potential threats.</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Incident Response Plan: We have a plan in place to address keylogger attacks swiftly and effectively.</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Forensic Analysis: We conduct forensic analysis to identify the source of attacks and prevent future incidents. </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Real-Time Monitoring: Our software provides real-time threat detection for proactive security.</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Our intuitive interface makes security easy for users of all levels.</a:t>
            </a:r>
          </a:p>
          <a:p>
            <a:pPr marL="285750" lvl="0" indent="-285750" algn="just" eaLnBrk="0" fontAlgn="base" hangingPunct="0">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Cost-Effective Solutions: Our solutions deliver maximum security value for your investment</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6C939-A214-95AA-798A-C856C3760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581400"/>
            <a:ext cx="7306491" cy="2800741"/>
          </a:xfrm>
          <a:prstGeom prst="rect">
            <a:avLst/>
          </a:prstGeom>
        </p:spPr>
      </p:pic>
      <p:pic>
        <p:nvPicPr>
          <p:cNvPr id="3" name="Picture 2">
            <a:extLst>
              <a:ext uri="{FF2B5EF4-FFF2-40B4-BE49-F238E27FC236}">
                <a16:creationId xmlns:a16="http://schemas.microsoft.com/office/drawing/2014/main" id="{B779398D-BD73-AD8D-9DAF-0ABB6F9D3273}"/>
              </a:ext>
            </a:extLst>
          </p:cNvPr>
          <p:cNvPicPr>
            <a:picLocks noChangeAspect="1"/>
          </p:cNvPicPr>
          <p:nvPr/>
        </p:nvPicPr>
        <p:blipFill>
          <a:blip r:embed="rId3"/>
          <a:stretch>
            <a:fillRect/>
          </a:stretch>
        </p:blipFill>
        <p:spPr>
          <a:xfrm>
            <a:off x="1676400" y="475859"/>
            <a:ext cx="7306491" cy="3048425"/>
          </a:xfrm>
          <a:prstGeom prst="rect">
            <a:avLst/>
          </a:prstGeom>
        </p:spPr>
      </p:pic>
    </p:spTree>
    <p:extLst>
      <p:ext uri="{BB962C8B-B14F-4D97-AF65-F5344CB8AC3E}">
        <p14:creationId xmlns:p14="http://schemas.microsoft.com/office/powerpoint/2010/main" val="22276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chemeClr val="tx2"/>
                </a:solidFill>
                <a:latin typeface="Arial" panose="020B0604020202020204" pitchFamily="34" charset="0"/>
                <a:cs typeface="Arial" panose="020B0604020202020204" pitchFamily="34" charset="0"/>
              </a:rPr>
              <a:t>THE</a:t>
            </a:r>
            <a:r>
              <a:rPr sz="3200" b="1" spc="20"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WOW</a:t>
            </a:r>
            <a:r>
              <a:rPr sz="3200" b="1" spc="85"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IN</a:t>
            </a:r>
            <a:r>
              <a:rPr sz="3200" b="1" spc="-5" dirty="0">
                <a:solidFill>
                  <a:schemeClr val="tx2"/>
                </a:solidFill>
                <a:latin typeface="Arial" panose="020B0604020202020204" pitchFamily="34" charset="0"/>
                <a:cs typeface="Arial" panose="020B0604020202020204" pitchFamily="34" charset="0"/>
              </a:rPr>
              <a:t> </a:t>
            </a:r>
            <a:r>
              <a:rPr sz="3200" b="1" spc="15" dirty="0">
                <a:solidFill>
                  <a:schemeClr val="tx2"/>
                </a:solidFill>
                <a:latin typeface="Arial" panose="020B0604020202020204" pitchFamily="34" charset="0"/>
                <a:cs typeface="Arial" panose="020B0604020202020204" pitchFamily="34" charset="0"/>
              </a:rPr>
              <a:t>YOUR</a:t>
            </a:r>
            <a:r>
              <a:rPr sz="3200" b="1" spc="-10" dirty="0">
                <a:solidFill>
                  <a:schemeClr val="tx2"/>
                </a:solidFill>
                <a:latin typeface="Arial" panose="020B0604020202020204" pitchFamily="34" charset="0"/>
                <a:cs typeface="Arial" panose="020B0604020202020204" pitchFamily="34" charset="0"/>
              </a:rPr>
              <a:t> </a:t>
            </a:r>
            <a:r>
              <a:rPr sz="3200" b="1" spc="20" dirty="0">
                <a:solidFill>
                  <a:schemeClr val="tx2"/>
                </a:solidFill>
                <a:latin typeface="Arial" panose="020B0604020202020204" pitchFamily="34" charset="0"/>
                <a:cs typeface="Arial" panose="020B0604020202020204" pitchFamily="34" charset="0"/>
              </a:rPr>
              <a:t>SOLUTION</a:t>
            </a:r>
            <a:r>
              <a:rPr lang="en-IN" sz="3200" b="1" spc="20"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A83503BA-4141-2472-C6E0-8A19F0824B02}"/>
              </a:ext>
            </a:extLst>
          </p:cNvPr>
          <p:cNvSpPr txBox="1"/>
          <p:nvPr/>
        </p:nvSpPr>
        <p:spPr>
          <a:xfrm>
            <a:off x="705362" y="1447800"/>
            <a:ext cx="8229218" cy="4196020"/>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a:t>
            </a:r>
            <a:r>
              <a:rPr kumimoji="0" lang="en-US" altLang="en-US" sz="1800" b="0" i="0" u="none" strike="noStrike" cap="none" normalizeH="0" baseline="0" dirty="0">
                <a:ln>
                  <a:noFill/>
                </a:ln>
                <a:solidFill>
                  <a:schemeClr val="tx1"/>
                </a:solidFill>
                <a:effectLst/>
                <a:latin typeface="Arial" panose="020B0604020202020204" pitchFamily="34" charset="0"/>
              </a:rPr>
              <a:t> Utilizes artificial intelligence and machine learning to continuously improve detection accuracy and adapt to new threats.</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Offers cloud-based threat analysis and updates, ensuring users are protected against the latest threats without manual intervention.</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Generates detailed security reports and analytics, providing users with insights into attempted attacks and overall system health.</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Alerts:</a:t>
            </a:r>
            <a:r>
              <a:rPr kumimoji="0" lang="en-US" altLang="en-US" sz="1800" b="0" i="0" u="none" strike="noStrike" cap="none" normalizeH="0" baseline="0" dirty="0">
                <a:ln>
                  <a:noFill/>
                </a:ln>
                <a:solidFill>
                  <a:schemeClr val="tx1"/>
                </a:solidFill>
                <a:effectLst/>
                <a:latin typeface="Arial" panose="020B0604020202020204" pitchFamily="34" charset="0"/>
              </a:rPr>
              <a:t> Allows users to set custom alert thresholds and notifications, tailoring the security experience to their specific needs. </a:t>
            </a:r>
          </a:p>
        </p:txBody>
      </p:sp>
    </p:spTree>
  </p:cSld>
  <p:clrMapOvr>
    <a:masterClrMapping/>
  </p:clrMapOvr>
</p:sld>
</file>

<file path=ppt/theme/theme1.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TM04033937[[fn=Vapor Trail]]</Template>
  <TotalTime>155</TotalTime>
  <Words>925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Century Gothic</vt:lpstr>
      <vt:lpstr>Courier New</vt:lpstr>
      <vt:lpstr>SegoeUIVariable</vt:lpstr>
      <vt:lpstr>Trebuchet MS</vt:lpstr>
      <vt:lpstr>Wingdings</vt:lpstr>
      <vt:lpstr>Wingdings 3</vt:lpstr>
      <vt:lpstr>1_Vapor Trail</vt:lpstr>
      <vt:lpstr>Facet</vt:lpstr>
      <vt:lpstr>Aradhyula Lakshmi Priya Yadav </vt:lpstr>
      <vt:lpstr>Keylogger and security: Keyloggers, or keystroke loggers, are devices or  software programs designed to capture and record  every keystroke made on a computer's keyboard.  They can capture everything from simple text inputs to sensitive information like passwords, credit card numbers, and personal messages. Given  their potential for misuse, understanding keyloggers  and implementing security measures against them is  crucial.</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Aradhyula Lakshmi Priya Yadav</cp:lastModifiedBy>
  <cp:revision>2</cp:revision>
  <dcterms:created xsi:type="dcterms:W3CDTF">2024-06-03T05:48:59Z</dcterms:created>
  <dcterms:modified xsi:type="dcterms:W3CDTF">2024-06-25T15:57:12Z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