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6" r:id="rId7"/>
    <p:sldId id="267" r:id="rId8"/>
    <p:sldId id="261" r:id="rId9"/>
    <p:sldId id="262" r:id="rId10"/>
    <p:sldId id="263" r:id="rId11"/>
    <p:sldId id="264" r:id="rId12"/>
    <p:sldId id="269" r:id="rId13"/>
    <p:sldId id="270"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E6DCE7-368F-4436-A316-F703C1E565EB}" v="67" dt="2021-12-08T23:06:10.9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kshmi ramya Marineni" userId="364f2e9650e05118" providerId="LiveId" clId="{1CE46CAA-219C-4A2F-8094-A94F04BDB105}"/>
    <pc:docChg chg="modSld">
      <pc:chgData name="Lakshmi ramya Marineni" userId="364f2e9650e05118" providerId="LiveId" clId="{1CE46CAA-219C-4A2F-8094-A94F04BDB105}" dt="2021-12-09T03:20:46.194" v="2" actId="1076"/>
      <pc:docMkLst>
        <pc:docMk/>
      </pc:docMkLst>
      <pc:sldChg chg="modSp mod">
        <pc:chgData name="Lakshmi ramya Marineni" userId="364f2e9650e05118" providerId="LiveId" clId="{1CE46CAA-219C-4A2F-8094-A94F04BDB105}" dt="2021-12-09T03:20:06.434" v="0" actId="20577"/>
        <pc:sldMkLst>
          <pc:docMk/>
          <pc:sldMk cId="267271018" sldId="262"/>
        </pc:sldMkLst>
        <pc:spChg chg="mod">
          <ac:chgData name="Lakshmi ramya Marineni" userId="364f2e9650e05118" providerId="LiveId" clId="{1CE46CAA-219C-4A2F-8094-A94F04BDB105}" dt="2021-12-09T03:20:06.434" v="0" actId="20577"/>
          <ac:spMkLst>
            <pc:docMk/>
            <pc:sldMk cId="267271018" sldId="262"/>
            <ac:spMk id="4" creationId="{478B9B8C-C818-470C-AA60-985FCA6DFBAE}"/>
          </ac:spMkLst>
        </pc:spChg>
      </pc:sldChg>
      <pc:sldChg chg="modSp mod">
        <pc:chgData name="Lakshmi ramya Marineni" userId="364f2e9650e05118" providerId="LiveId" clId="{1CE46CAA-219C-4A2F-8094-A94F04BDB105}" dt="2021-12-09T03:20:46.194" v="2" actId="1076"/>
        <pc:sldMkLst>
          <pc:docMk/>
          <pc:sldMk cId="2471602410" sldId="265"/>
        </pc:sldMkLst>
        <pc:spChg chg="mod">
          <ac:chgData name="Lakshmi ramya Marineni" userId="364f2e9650e05118" providerId="LiveId" clId="{1CE46CAA-219C-4A2F-8094-A94F04BDB105}" dt="2021-12-09T03:20:46.194" v="2" actId="1076"/>
          <ac:spMkLst>
            <pc:docMk/>
            <pc:sldMk cId="2471602410" sldId="265"/>
            <ac:spMk id="3" creationId="{03CB25DF-11DC-4C69-BE8D-098D136709A6}"/>
          </ac:spMkLst>
        </pc:spChg>
      </pc:sldChg>
    </pc:docChg>
  </pc:docChgLst>
  <pc:docChgLst>
    <pc:chgData name="Lakshmi ramya Marineni" userId="364f2e9650e05118" providerId="LiveId" clId="{93E6DCE7-368F-4436-A316-F703C1E565EB}"/>
    <pc:docChg chg="undo redo custSel addSld delSld modSld sldOrd">
      <pc:chgData name="Lakshmi ramya Marineni" userId="364f2e9650e05118" providerId="LiveId" clId="{93E6DCE7-368F-4436-A316-F703C1E565EB}" dt="2021-12-08T23:07:12.956" v="1485" actId="26606"/>
      <pc:docMkLst>
        <pc:docMk/>
      </pc:docMkLst>
      <pc:sldChg chg="addSp delSp modSp mod ord setBg">
        <pc:chgData name="Lakshmi ramya Marineni" userId="364f2e9650e05118" providerId="LiveId" clId="{93E6DCE7-368F-4436-A316-F703C1E565EB}" dt="2021-12-08T23:05:11.623" v="1469" actId="207"/>
        <pc:sldMkLst>
          <pc:docMk/>
          <pc:sldMk cId="1923877329" sldId="256"/>
        </pc:sldMkLst>
        <pc:spChg chg="mod">
          <ac:chgData name="Lakshmi ramya Marineni" userId="364f2e9650e05118" providerId="LiveId" clId="{93E6DCE7-368F-4436-A316-F703C1E565EB}" dt="2021-12-08T23:04:43.142" v="1466" actId="207"/>
          <ac:spMkLst>
            <pc:docMk/>
            <pc:sldMk cId="1923877329" sldId="256"/>
            <ac:spMk id="2" creationId="{1C9DF7C3-27E8-45CF-BC13-F62BE4792EFB}"/>
          </ac:spMkLst>
        </pc:spChg>
        <pc:spChg chg="mod">
          <ac:chgData name="Lakshmi ramya Marineni" userId="364f2e9650e05118" providerId="LiveId" clId="{93E6DCE7-368F-4436-A316-F703C1E565EB}" dt="2021-12-08T23:05:02.345" v="1468" actId="207"/>
          <ac:spMkLst>
            <pc:docMk/>
            <pc:sldMk cId="1923877329" sldId="256"/>
            <ac:spMk id="3" creationId="{5F2C879A-527E-461D-8761-475549C38FBD}"/>
          </ac:spMkLst>
        </pc:spChg>
        <pc:spChg chg="add mod">
          <ac:chgData name="Lakshmi ramya Marineni" userId="364f2e9650e05118" providerId="LiveId" clId="{93E6DCE7-368F-4436-A316-F703C1E565EB}" dt="2021-12-08T23:05:11.623" v="1469" actId="207"/>
          <ac:spMkLst>
            <pc:docMk/>
            <pc:sldMk cId="1923877329" sldId="256"/>
            <ac:spMk id="4" creationId="{A41C2916-23BA-48F9-B8C0-8CDB65F7101B}"/>
          </ac:spMkLst>
        </pc:spChg>
        <pc:spChg chg="add del">
          <ac:chgData name="Lakshmi ramya Marineni" userId="364f2e9650e05118" providerId="LiveId" clId="{93E6DCE7-368F-4436-A316-F703C1E565EB}" dt="2021-12-08T23:04:18.441" v="1465" actId="26606"/>
          <ac:spMkLst>
            <pc:docMk/>
            <pc:sldMk cId="1923877329" sldId="256"/>
            <ac:spMk id="9" creationId="{4FFBEE45-F140-49D5-85EA-C78C24340B23}"/>
          </ac:spMkLst>
        </pc:spChg>
      </pc:sldChg>
      <pc:sldChg chg="addSp delSp modSp new mod ord setBg delDesignElem">
        <pc:chgData name="Lakshmi ramya Marineni" userId="364f2e9650e05118" providerId="LiveId" clId="{93E6DCE7-368F-4436-A316-F703C1E565EB}" dt="2021-12-08T23:03:39.903" v="1463"/>
        <pc:sldMkLst>
          <pc:docMk/>
          <pc:sldMk cId="365342808" sldId="257"/>
        </pc:sldMkLst>
        <pc:spChg chg="mod">
          <ac:chgData name="Lakshmi ramya Marineni" userId="364f2e9650e05118" providerId="LiveId" clId="{93E6DCE7-368F-4436-A316-F703C1E565EB}" dt="2021-12-08T23:00:04.431" v="1430" actId="26606"/>
          <ac:spMkLst>
            <pc:docMk/>
            <pc:sldMk cId="365342808" sldId="257"/>
            <ac:spMk id="2" creationId="{41E53C88-0460-4C10-B427-3393F9486897}"/>
          </ac:spMkLst>
        </pc:spChg>
        <pc:spChg chg="mod">
          <ac:chgData name="Lakshmi ramya Marineni" userId="364f2e9650e05118" providerId="LiveId" clId="{93E6DCE7-368F-4436-A316-F703C1E565EB}" dt="2021-12-08T23:00:04.431" v="1430" actId="26606"/>
          <ac:spMkLst>
            <pc:docMk/>
            <pc:sldMk cId="365342808" sldId="257"/>
            <ac:spMk id="3" creationId="{A6F78366-322A-4AD6-95EB-53DCED835538}"/>
          </ac:spMkLst>
        </pc:spChg>
        <pc:spChg chg="add del">
          <ac:chgData name="Lakshmi ramya Marineni" userId="364f2e9650e05118" providerId="LiveId" clId="{93E6DCE7-368F-4436-A316-F703C1E565EB}" dt="2021-12-08T23:00:04.431" v="1430" actId="26606"/>
          <ac:spMkLst>
            <pc:docMk/>
            <pc:sldMk cId="365342808" sldId="257"/>
            <ac:spMk id="8" creationId="{827B839B-9ADE-406B-8590-F1CAEDED45A1}"/>
          </ac:spMkLst>
        </pc:spChg>
        <pc:spChg chg="add del">
          <ac:chgData name="Lakshmi ramya Marineni" userId="364f2e9650e05118" providerId="LiveId" clId="{93E6DCE7-368F-4436-A316-F703C1E565EB}" dt="2021-12-08T23:00:04.431" v="1430" actId="26606"/>
          <ac:spMkLst>
            <pc:docMk/>
            <pc:sldMk cId="365342808" sldId="257"/>
            <ac:spMk id="10" creationId="{CFE45BF0-46DB-408C-B5F7-7B11716805D4}"/>
          </ac:spMkLst>
        </pc:spChg>
        <pc:spChg chg="add del">
          <ac:chgData name="Lakshmi ramya Marineni" userId="364f2e9650e05118" providerId="LiveId" clId="{93E6DCE7-368F-4436-A316-F703C1E565EB}" dt="2021-12-08T23:00:04.431" v="1430" actId="26606"/>
          <ac:spMkLst>
            <pc:docMk/>
            <pc:sldMk cId="365342808" sldId="257"/>
            <ac:spMk id="12" creationId="{2AEBC8F2-97B1-41B4-93F1-2D289E197FBA}"/>
          </ac:spMkLst>
        </pc:spChg>
        <pc:spChg chg="add del">
          <ac:chgData name="Lakshmi ramya Marineni" userId="364f2e9650e05118" providerId="LiveId" clId="{93E6DCE7-368F-4436-A316-F703C1E565EB}" dt="2021-12-08T23:00:04.431" v="1430" actId="26606"/>
          <ac:spMkLst>
            <pc:docMk/>
            <pc:sldMk cId="365342808" sldId="257"/>
            <ac:spMk id="14" creationId="{472E3A19-F5D5-48FC-BB9C-48C2F68F598B}"/>
          </ac:spMkLst>
        </pc:spChg>
        <pc:spChg chg="add del">
          <ac:chgData name="Lakshmi ramya Marineni" userId="364f2e9650e05118" providerId="LiveId" clId="{93E6DCE7-368F-4436-A316-F703C1E565EB}" dt="2021-12-08T23:00:04.431" v="1430" actId="26606"/>
          <ac:spMkLst>
            <pc:docMk/>
            <pc:sldMk cId="365342808" sldId="257"/>
            <ac:spMk id="16" creationId="{7A62E32F-BB65-43A8-8EB5-92346890E549}"/>
          </ac:spMkLst>
        </pc:spChg>
        <pc:spChg chg="add del">
          <ac:chgData name="Lakshmi ramya Marineni" userId="364f2e9650e05118" providerId="LiveId" clId="{93E6DCE7-368F-4436-A316-F703C1E565EB}" dt="2021-12-08T23:00:04.431" v="1430" actId="26606"/>
          <ac:spMkLst>
            <pc:docMk/>
            <pc:sldMk cId="365342808" sldId="257"/>
            <ac:spMk id="18" creationId="{14E91B64-9FCC-451E-AFB4-A827D6329367}"/>
          </ac:spMkLst>
        </pc:spChg>
        <pc:spChg chg="add del">
          <ac:chgData name="Lakshmi ramya Marineni" userId="364f2e9650e05118" providerId="LiveId" clId="{93E6DCE7-368F-4436-A316-F703C1E565EB}" dt="2021-12-08T23:03:39.903" v="1463"/>
          <ac:spMkLst>
            <pc:docMk/>
            <pc:sldMk cId="365342808" sldId="257"/>
            <ac:spMk id="23" creationId="{8D1AA55E-40D5-461B-A5A8-4AE8AAB71B08}"/>
          </ac:spMkLst>
        </pc:spChg>
        <pc:grpChg chg="add del">
          <ac:chgData name="Lakshmi ramya Marineni" userId="364f2e9650e05118" providerId="LiveId" clId="{93E6DCE7-368F-4436-A316-F703C1E565EB}" dt="2021-12-08T23:03:39.903" v="1463"/>
          <ac:grpSpMkLst>
            <pc:docMk/>
            <pc:sldMk cId="365342808" sldId="257"/>
            <ac:grpSpMk id="27" creationId="{78350D8D-73D6-4132-89B5-DD52F3962A76}"/>
          </ac:grpSpMkLst>
        </pc:grpChg>
        <pc:cxnChg chg="add del">
          <ac:chgData name="Lakshmi ramya Marineni" userId="364f2e9650e05118" providerId="LiveId" clId="{93E6DCE7-368F-4436-A316-F703C1E565EB}" dt="2021-12-08T23:03:39.903" v="1463"/>
          <ac:cxnSpMkLst>
            <pc:docMk/>
            <pc:sldMk cId="365342808" sldId="257"/>
            <ac:cxnSpMk id="25" creationId="{7EB498BD-8089-4626-91EA-4978EBEF535E}"/>
          </ac:cxnSpMkLst>
        </pc:cxnChg>
      </pc:sldChg>
      <pc:sldChg chg="addSp delSp modSp new mod setBg delDesignElem">
        <pc:chgData name="Lakshmi ramya Marineni" userId="364f2e9650e05118" providerId="LiveId" clId="{93E6DCE7-368F-4436-A316-F703C1E565EB}" dt="2021-12-08T23:03:39.903" v="1463"/>
        <pc:sldMkLst>
          <pc:docMk/>
          <pc:sldMk cId="2468110287" sldId="258"/>
        </pc:sldMkLst>
        <pc:spChg chg="mod">
          <ac:chgData name="Lakshmi ramya Marineni" userId="364f2e9650e05118" providerId="LiveId" clId="{93E6DCE7-368F-4436-A316-F703C1E565EB}" dt="2021-12-08T22:59:51.337" v="1429" actId="26606"/>
          <ac:spMkLst>
            <pc:docMk/>
            <pc:sldMk cId="2468110287" sldId="258"/>
            <ac:spMk id="2" creationId="{DE2ED2A1-A779-4AFF-9F8A-4A4FC565E6A8}"/>
          </ac:spMkLst>
        </pc:spChg>
        <pc:spChg chg="add del mod">
          <ac:chgData name="Lakshmi ramya Marineni" userId="364f2e9650e05118" providerId="LiveId" clId="{93E6DCE7-368F-4436-A316-F703C1E565EB}" dt="2021-12-08T22:59:51.337" v="1429" actId="26606"/>
          <ac:spMkLst>
            <pc:docMk/>
            <pc:sldMk cId="2468110287" sldId="258"/>
            <ac:spMk id="3" creationId="{A600518F-5512-47DC-BE91-3A2344980F45}"/>
          </ac:spMkLst>
        </pc:spChg>
        <pc:spChg chg="add del">
          <ac:chgData name="Lakshmi ramya Marineni" userId="364f2e9650e05118" providerId="LiveId" clId="{93E6DCE7-368F-4436-A316-F703C1E565EB}" dt="2021-12-08T22:59:41.338" v="1426" actId="26606"/>
          <ac:spMkLst>
            <pc:docMk/>
            <pc:sldMk cId="2468110287" sldId="258"/>
            <ac:spMk id="8" creationId="{827B839B-9ADE-406B-8590-F1CAEDED45A1}"/>
          </ac:spMkLst>
        </pc:spChg>
        <pc:spChg chg="add del">
          <ac:chgData name="Lakshmi ramya Marineni" userId="364f2e9650e05118" providerId="LiveId" clId="{93E6DCE7-368F-4436-A316-F703C1E565EB}" dt="2021-12-08T22:59:51.303" v="1428" actId="26606"/>
          <ac:spMkLst>
            <pc:docMk/>
            <pc:sldMk cId="2468110287" sldId="258"/>
            <ac:spMk id="9" creationId="{1BE4F293-0A40-4AA3-8747-1C7D9F3EEABB}"/>
          </ac:spMkLst>
        </pc:spChg>
        <pc:spChg chg="add del">
          <ac:chgData name="Lakshmi ramya Marineni" userId="364f2e9650e05118" providerId="LiveId" clId="{93E6DCE7-368F-4436-A316-F703C1E565EB}" dt="2021-12-08T22:59:41.338" v="1426" actId="26606"/>
          <ac:spMkLst>
            <pc:docMk/>
            <pc:sldMk cId="2468110287" sldId="258"/>
            <ac:spMk id="10" creationId="{CFE45BF0-46DB-408C-B5F7-7B11716805D4}"/>
          </ac:spMkLst>
        </pc:spChg>
        <pc:spChg chg="add del">
          <ac:chgData name="Lakshmi ramya Marineni" userId="364f2e9650e05118" providerId="LiveId" clId="{93E6DCE7-368F-4436-A316-F703C1E565EB}" dt="2021-12-08T22:59:41.338" v="1426" actId="26606"/>
          <ac:spMkLst>
            <pc:docMk/>
            <pc:sldMk cId="2468110287" sldId="258"/>
            <ac:spMk id="12" creationId="{2AEBC8F2-97B1-41B4-93F1-2D289E197FBA}"/>
          </ac:spMkLst>
        </pc:spChg>
        <pc:spChg chg="add del">
          <ac:chgData name="Lakshmi ramya Marineni" userId="364f2e9650e05118" providerId="LiveId" clId="{93E6DCE7-368F-4436-A316-F703C1E565EB}" dt="2021-12-08T22:59:41.338" v="1426" actId="26606"/>
          <ac:spMkLst>
            <pc:docMk/>
            <pc:sldMk cId="2468110287" sldId="258"/>
            <ac:spMk id="14" creationId="{472E3A19-F5D5-48FC-BB9C-48C2F68F598B}"/>
          </ac:spMkLst>
        </pc:spChg>
        <pc:spChg chg="add del">
          <ac:chgData name="Lakshmi ramya Marineni" userId="364f2e9650e05118" providerId="LiveId" clId="{93E6DCE7-368F-4436-A316-F703C1E565EB}" dt="2021-12-08T22:59:41.338" v="1426" actId="26606"/>
          <ac:spMkLst>
            <pc:docMk/>
            <pc:sldMk cId="2468110287" sldId="258"/>
            <ac:spMk id="16" creationId="{7A62E32F-BB65-43A8-8EB5-92346890E549}"/>
          </ac:spMkLst>
        </pc:spChg>
        <pc:spChg chg="add del">
          <ac:chgData name="Lakshmi ramya Marineni" userId="364f2e9650e05118" providerId="LiveId" clId="{93E6DCE7-368F-4436-A316-F703C1E565EB}" dt="2021-12-08T22:59:41.338" v="1426" actId="26606"/>
          <ac:spMkLst>
            <pc:docMk/>
            <pc:sldMk cId="2468110287" sldId="258"/>
            <ac:spMk id="18" creationId="{14E91B64-9FCC-451E-AFB4-A827D6329367}"/>
          </ac:spMkLst>
        </pc:spChg>
        <pc:spChg chg="add del">
          <ac:chgData name="Lakshmi ramya Marineni" userId="364f2e9650e05118" providerId="LiveId" clId="{93E6DCE7-368F-4436-A316-F703C1E565EB}" dt="2021-12-08T23:03:39.903" v="1463"/>
          <ac:spMkLst>
            <pc:docMk/>
            <pc:sldMk cId="2468110287" sldId="258"/>
            <ac:spMk id="24" creationId="{2659FDB4-FCBE-4A89-B46D-43D4FA54464D}"/>
          </ac:spMkLst>
        </pc:spChg>
        <pc:grpChg chg="add del">
          <ac:chgData name="Lakshmi ramya Marineni" userId="364f2e9650e05118" providerId="LiveId" clId="{93E6DCE7-368F-4436-A316-F703C1E565EB}" dt="2021-12-08T22:59:51.303" v="1428" actId="26606"/>
          <ac:grpSpMkLst>
            <pc:docMk/>
            <pc:sldMk cId="2468110287" sldId="258"/>
            <ac:grpSpMk id="11" creationId="{5D1CC8B8-2CD1-45F6-9CED-CA310400222D}"/>
          </ac:grpSpMkLst>
        </pc:grpChg>
        <pc:graphicFrameChg chg="add del">
          <ac:chgData name="Lakshmi ramya Marineni" userId="364f2e9650e05118" providerId="LiveId" clId="{93E6DCE7-368F-4436-A316-F703C1E565EB}" dt="2021-12-08T22:59:51.303" v="1428" actId="26606"/>
          <ac:graphicFrameMkLst>
            <pc:docMk/>
            <pc:sldMk cId="2468110287" sldId="258"/>
            <ac:graphicFrameMk id="5" creationId="{DB092D81-BFE5-4994-8D90-F4ADF13D1537}"/>
          </ac:graphicFrameMkLst>
        </pc:graphicFrameChg>
        <pc:graphicFrameChg chg="add">
          <ac:chgData name="Lakshmi ramya Marineni" userId="364f2e9650e05118" providerId="LiveId" clId="{93E6DCE7-368F-4436-A316-F703C1E565EB}" dt="2021-12-08T22:59:51.337" v="1429" actId="26606"/>
          <ac:graphicFrameMkLst>
            <pc:docMk/>
            <pc:sldMk cId="2468110287" sldId="258"/>
            <ac:graphicFrameMk id="26" creationId="{7D6ECCA0-0AC4-4453-B197-E11877AD82E1}"/>
          </ac:graphicFrameMkLst>
        </pc:graphicFrameChg>
        <pc:cxnChg chg="add del">
          <ac:chgData name="Lakshmi ramya Marineni" userId="364f2e9650e05118" providerId="LiveId" clId="{93E6DCE7-368F-4436-A316-F703C1E565EB}" dt="2021-12-08T23:03:39.903" v="1463"/>
          <ac:cxnSpMkLst>
            <pc:docMk/>
            <pc:sldMk cId="2468110287" sldId="258"/>
            <ac:cxnSpMk id="25" creationId="{C8F51B3F-8331-4E4A-AE96-D47B1006EEAD}"/>
          </ac:cxnSpMkLst>
        </pc:cxnChg>
      </pc:sldChg>
      <pc:sldChg chg="addSp delSp modSp new mod setBg">
        <pc:chgData name="Lakshmi ramya Marineni" userId="364f2e9650e05118" providerId="LiveId" clId="{93E6DCE7-368F-4436-A316-F703C1E565EB}" dt="2021-12-08T23:06:22.944" v="1477" actId="14100"/>
        <pc:sldMkLst>
          <pc:docMk/>
          <pc:sldMk cId="883041644" sldId="259"/>
        </pc:sldMkLst>
        <pc:spChg chg="mod">
          <ac:chgData name="Lakshmi ramya Marineni" userId="364f2e9650e05118" providerId="LiveId" clId="{93E6DCE7-368F-4436-A316-F703C1E565EB}" dt="2021-12-08T23:05:41.795" v="1470" actId="26606"/>
          <ac:spMkLst>
            <pc:docMk/>
            <pc:sldMk cId="883041644" sldId="259"/>
            <ac:spMk id="2" creationId="{00F38279-BB70-4688-8E72-55F767B547BD}"/>
          </ac:spMkLst>
        </pc:spChg>
        <pc:spChg chg="del mod">
          <ac:chgData name="Lakshmi ramya Marineni" userId="364f2e9650e05118" providerId="LiveId" clId="{93E6DCE7-368F-4436-A316-F703C1E565EB}" dt="2021-12-08T23:05:41.795" v="1470" actId="26606"/>
          <ac:spMkLst>
            <pc:docMk/>
            <pc:sldMk cId="883041644" sldId="259"/>
            <ac:spMk id="3" creationId="{7F9A24DA-D330-4501-869F-49B62D5E3D7F}"/>
          </ac:spMkLst>
        </pc:spChg>
        <pc:graphicFrameChg chg="add mod">
          <ac:chgData name="Lakshmi ramya Marineni" userId="364f2e9650e05118" providerId="LiveId" clId="{93E6DCE7-368F-4436-A316-F703C1E565EB}" dt="2021-12-08T23:06:22.944" v="1477" actId="14100"/>
          <ac:graphicFrameMkLst>
            <pc:docMk/>
            <pc:sldMk cId="883041644" sldId="259"/>
            <ac:graphicFrameMk id="5" creationId="{6E41D696-BCF2-435C-9A81-B42134EC7317}"/>
          </ac:graphicFrameMkLst>
        </pc:graphicFrameChg>
      </pc:sldChg>
      <pc:sldChg chg="addSp delSp modSp new mod setBg modClrScheme delDesignElem chgLayout">
        <pc:chgData name="Lakshmi ramya Marineni" userId="364f2e9650e05118" providerId="LiveId" clId="{93E6DCE7-368F-4436-A316-F703C1E565EB}" dt="2021-12-08T23:03:39.903" v="1463"/>
        <pc:sldMkLst>
          <pc:docMk/>
          <pc:sldMk cId="1281577521" sldId="260"/>
        </pc:sldMkLst>
        <pc:spChg chg="mod ord">
          <ac:chgData name="Lakshmi ramya Marineni" userId="364f2e9650e05118" providerId="LiveId" clId="{93E6DCE7-368F-4436-A316-F703C1E565EB}" dt="2021-12-08T23:00:39.863" v="1433" actId="26606"/>
          <ac:spMkLst>
            <pc:docMk/>
            <pc:sldMk cId="1281577521" sldId="260"/>
            <ac:spMk id="2" creationId="{1BAA43DB-05BE-4E57-83E4-00C404645894}"/>
          </ac:spMkLst>
        </pc:spChg>
        <pc:spChg chg="mod ord">
          <ac:chgData name="Lakshmi ramya Marineni" userId="364f2e9650e05118" providerId="LiveId" clId="{93E6DCE7-368F-4436-A316-F703C1E565EB}" dt="2021-12-08T23:00:48.301" v="1436" actId="20577"/>
          <ac:spMkLst>
            <pc:docMk/>
            <pc:sldMk cId="1281577521" sldId="260"/>
            <ac:spMk id="3" creationId="{67B9DAEB-4675-4539-89F1-2996DC1B8E55}"/>
          </ac:spMkLst>
        </pc:spChg>
        <pc:spChg chg="add del mod ord">
          <ac:chgData name="Lakshmi ramya Marineni" userId="364f2e9650e05118" providerId="LiveId" clId="{93E6DCE7-368F-4436-A316-F703C1E565EB}" dt="2021-12-08T22:42:12.081" v="892" actId="478"/>
          <ac:spMkLst>
            <pc:docMk/>
            <pc:sldMk cId="1281577521" sldId="260"/>
            <ac:spMk id="4" creationId="{33541A09-4112-40A3-BD3D-2E9C32DB7C5D}"/>
          </ac:spMkLst>
        </pc:spChg>
        <pc:spChg chg="add del">
          <ac:chgData name="Lakshmi ramya Marineni" userId="364f2e9650e05118" providerId="LiveId" clId="{93E6DCE7-368F-4436-A316-F703C1E565EB}" dt="2021-12-08T23:00:39.846" v="1432" actId="26606"/>
          <ac:spMkLst>
            <pc:docMk/>
            <pc:sldMk cId="1281577521" sldId="260"/>
            <ac:spMk id="71" creationId="{2B566528-1B12-4246-9431-5C2D7D081168}"/>
          </ac:spMkLst>
        </pc:spChg>
        <pc:spChg chg="add del">
          <ac:chgData name="Lakshmi ramya Marineni" userId="364f2e9650e05118" providerId="LiveId" clId="{93E6DCE7-368F-4436-A316-F703C1E565EB}" dt="2021-12-08T23:03:39.903" v="1463"/>
          <ac:spMkLst>
            <pc:docMk/>
            <pc:sldMk cId="1281577521" sldId="260"/>
            <ac:spMk id="1028" creationId="{2550BE34-C2B8-49B8-8519-67A8CAD51AE9}"/>
          </ac:spMkLst>
        </pc:spChg>
        <pc:spChg chg="add del">
          <ac:chgData name="Lakshmi ramya Marineni" userId="364f2e9650e05118" providerId="LiveId" clId="{93E6DCE7-368F-4436-A316-F703C1E565EB}" dt="2021-12-08T23:03:39.903" v="1463"/>
          <ac:spMkLst>
            <pc:docMk/>
            <pc:sldMk cId="1281577521" sldId="260"/>
            <ac:spMk id="1029" creationId="{A7457DD9-5A45-400A-AB4B-4B4EDECA25F1}"/>
          </ac:spMkLst>
        </pc:spChg>
        <pc:spChg chg="add del">
          <ac:chgData name="Lakshmi ramya Marineni" userId="364f2e9650e05118" providerId="LiveId" clId="{93E6DCE7-368F-4436-A316-F703C1E565EB}" dt="2021-12-08T23:03:39.903" v="1463"/>
          <ac:spMkLst>
            <pc:docMk/>
            <pc:sldMk cId="1281577521" sldId="260"/>
            <ac:spMk id="1030" creationId="{441CF7D6-A660-431A-B0BB-140A0D5556B6}"/>
          </ac:spMkLst>
        </pc:spChg>
        <pc:spChg chg="add del">
          <ac:chgData name="Lakshmi ramya Marineni" userId="364f2e9650e05118" providerId="LiveId" clId="{93E6DCE7-368F-4436-A316-F703C1E565EB}" dt="2021-12-08T23:03:39.903" v="1463"/>
          <ac:spMkLst>
            <pc:docMk/>
            <pc:sldMk cId="1281577521" sldId="260"/>
            <ac:spMk id="1031" creationId="{0570A85B-3810-4F95-97B0-CBF4CCDB381C}"/>
          </ac:spMkLst>
        </pc:spChg>
        <pc:grpChg chg="add del">
          <ac:chgData name="Lakshmi ramya Marineni" userId="364f2e9650e05118" providerId="LiveId" clId="{93E6DCE7-368F-4436-A316-F703C1E565EB}" dt="2021-12-08T23:00:39.846" v="1432" actId="26606"/>
          <ac:grpSpMkLst>
            <pc:docMk/>
            <pc:sldMk cId="1281577521" sldId="260"/>
            <ac:grpSpMk id="73" creationId="{828A5161-06F1-46CF-8AD7-844680A59E13}"/>
          </ac:grpSpMkLst>
        </pc:grpChg>
        <pc:grpChg chg="add del">
          <ac:chgData name="Lakshmi ramya Marineni" userId="364f2e9650e05118" providerId="LiveId" clId="{93E6DCE7-368F-4436-A316-F703C1E565EB}" dt="2021-12-08T23:00:39.846" v="1432" actId="26606"/>
          <ac:grpSpMkLst>
            <pc:docMk/>
            <pc:sldMk cId="1281577521" sldId="260"/>
            <ac:grpSpMk id="77" creationId="{5995D10D-E9C9-47DB-AE7E-801FEF38F5C9}"/>
          </ac:grpSpMkLst>
        </pc:grpChg>
        <pc:picChg chg="add mod">
          <ac:chgData name="Lakshmi ramya Marineni" userId="364f2e9650e05118" providerId="LiveId" clId="{93E6DCE7-368F-4436-A316-F703C1E565EB}" dt="2021-12-08T23:00:39.863" v="1433" actId="26606"/>
          <ac:picMkLst>
            <pc:docMk/>
            <pc:sldMk cId="1281577521" sldId="260"/>
            <ac:picMk id="1026" creationId="{BA0CADE3-83B6-4022-9706-33710AEE8820}"/>
          </ac:picMkLst>
        </pc:picChg>
      </pc:sldChg>
      <pc:sldChg chg="addSp delSp modSp new mod setBg modClrScheme delDesignElem chgLayout">
        <pc:chgData name="Lakshmi ramya Marineni" userId="364f2e9650e05118" providerId="LiveId" clId="{93E6DCE7-368F-4436-A316-F703C1E565EB}" dt="2021-12-08T23:03:39.903" v="1463"/>
        <pc:sldMkLst>
          <pc:docMk/>
          <pc:sldMk cId="1061903197" sldId="261"/>
        </pc:sldMkLst>
        <pc:spChg chg="mod ord">
          <ac:chgData name="Lakshmi ramya Marineni" userId="364f2e9650e05118" providerId="LiveId" clId="{93E6DCE7-368F-4436-A316-F703C1E565EB}" dt="2021-12-08T23:01:38.940" v="1439" actId="26606"/>
          <ac:spMkLst>
            <pc:docMk/>
            <pc:sldMk cId="1061903197" sldId="261"/>
            <ac:spMk id="2" creationId="{3558E016-E4A4-44B6-9979-447B1E51DC4A}"/>
          </ac:spMkLst>
        </pc:spChg>
        <pc:spChg chg="mod ord">
          <ac:chgData name="Lakshmi ramya Marineni" userId="364f2e9650e05118" providerId="LiveId" clId="{93E6DCE7-368F-4436-A316-F703C1E565EB}" dt="2021-12-08T23:03:06.654" v="1455" actId="403"/>
          <ac:spMkLst>
            <pc:docMk/>
            <pc:sldMk cId="1061903197" sldId="261"/>
            <ac:spMk id="3" creationId="{28B0A9EA-C9F8-48BF-9A6B-92E9600966D1}"/>
          </ac:spMkLst>
        </pc:spChg>
        <pc:spChg chg="add del mod ord">
          <ac:chgData name="Lakshmi ramya Marineni" userId="364f2e9650e05118" providerId="LiveId" clId="{93E6DCE7-368F-4436-A316-F703C1E565EB}" dt="2021-12-08T22:46:08.324" v="1094"/>
          <ac:spMkLst>
            <pc:docMk/>
            <pc:sldMk cId="1061903197" sldId="261"/>
            <ac:spMk id="4" creationId="{C2C4B978-0BCE-4DE2-8BA8-E50D5553D5C5}"/>
          </ac:spMkLst>
        </pc:spChg>
        <pc:spChg chg="add del">
          <ac:chgData name="Lakshmi ramya Marineni" userId="364f2e9650e05118" providerId="LiveId" clId="{93E6DCE7-368F-4436-A316-F703C1E565EB}" dt="2021-12-08T23:01:38.940" v="1439" actId="26606"/>
          <ac:spMkLst>
            <pc:docMk/>
            <pc:sldMk cId="1061903197" sldId="261"/>
            <ac:spMk id="77" creationId="{2B566528-1B12-4246-9431-5C2D7D081168}"/>
          </ac:spMkLst>
        </pc:spChg>
        <pc:spChg chg="add del">
          <ac:chgData name="Lakshmi ramya Marineni" userId="364f2e9650e05118" providerId="LiveId" clId="{93E6DCE7-368F-4436-A316-F703C1E565EB}" dt="2021-12-08T23:03:39.903" v="1463"/>
          <ac:spMkLst>
            <pc:docMk/>
            <pc:sldMk cId="1061903197" sldId="261"/>
            <ac:spMk id="141" creationId="{2B566528-1B12-4246-9431-5C2D7D081168}"/>
          </ac:spMkLst>
        </pc:spChg>
        <pc:grpChg chg="add del">
          <ac:chgData name="Lakshmi ramya Marineni" userId="364f2e9650e05118" providerId="LiveId" clId="{93E6DCE7-368F-4436-A316-F703C1E565EB}" dt="2021-12-08T23:01:38.940" v="1439" actId="26606"/>
          <ac:grpSpMkLst>
            <pc:docMk/>
            <pc:sldMk cId="1061903197" sldId="261"/>
            <ac:grpSpMk id="79" creationId="{287F69AB-2350-44E3-9076-00265B93F313}"/>
          </ac:grpSpMkLst>
        </pc:grpChg>
        <pc:grpChg chg="add del">
          <ac:chgData name="Lakshmi ramya Marineni" userId="364f2e9650e05118" providerId="LiveId" clId="{93E6DCE7-368F-4436-A316-F703C1E565EB}" dt="2021-12-08T23:01:38.940" v="1439" actId="26606"/>
          <ac:grpSpMkLst>
            <pc:docMk/>
            <pc:sldMk cId="1061903197" sldId="261"/>
            <ac:grpSpMk id="83" creationId="{3EA7D759-6BEF-4CBD-A325-BCFA77832B3F}"/>
          </ac:grpSpMkLst>
        </pc:grpChg>
        <pc:grpChg chg="add del">
          <ac:chgData name="Lakshmi ramya Marineni" userId="364f2e9650e05118" providerId="LiveId" clId="{93E6DCE7-368F-4436-A316-F703C1E565EB}" dt="2021-12-08T23:03:39.903" v="1463"/>
          <ac:grpSpMkLst>
            <pc:docMk/>
            <pc:sldMk cId="1061903197" sldId="261"/>
            <ac:grpSpMk id="143" creationId="{5995D10D-E9C9-47DB-AE7E-801FEF38F5C9}"/>
          </ac:grpSpMkLst>
        </pc:grpChg>
        <pc:grpChg chg="add del">
          <ac:chgData name="Lakshmi ramya Marineni" userId="364f2e9650e05118" providerId="LiveId" clId="{93E6DCE7-368F-4436-A316-F703C1E565EB}" dt="2021-12-08T23:03:39.903" v="1463"/>
          <ac:grpSpMkLst>
            <pc:docMk/>
            <pc:sldMk cId="1061903197" sldId="261"/>
            <ac:grpSpMk id="147" creationId="{828A5161-06F1-46CF-8AD7-844680A59E13}"/>
          </ac:grpSpMkLst>
        </pc:grpChg>
        <pc:picChg chg="add del mod">
          <ac:chgData name="Lakshmi ramya Marineni" userId="364f2e9650e05118" providerId="LiveId" clId="{93E6DCE7-368F-4436-A316-F703C1E565EB}" dt="2021-12-08T22:46:00.785" v="1092"/>
          <ac:picMkLst>
            <pc:docMk/>
            <pc:sldMk cId="1061903197" sldId="261"/>
            <ac:picMk id="4098" creationId="{8CE31C5A-E690-4C64-BE3D-8B0C709DE4C4}"/>
          </ac:picMkLst>
        </pc:picChg>
        <pc:picChg chg="add mod">
          <ac:chgData name="Lakshmi ramya Marineni" userId="364f2e9650e05118" providerId="LiveId" clId="{93E6DCE7-368F-4436-A316-F703C1E565EB}" dt="2021-12-08T23:01:48.622" v="1442" actId="14100"/>
          <ac:picMkLst>
            <pc:docMk/>
            <pc:sldMk cId="1061903197" sldId="261"/>
            <ac:picMk id="4100" creationId="{3EE0F16F-35A7-459A-8901-9C3D1CD57DC8}"/>
          </ac:picMkLst>
        </pc:picChg>
        <pc:picChg chg="add del mod">
          <ac:chgData name="Lakshmi ramya Marineni" userId="364f2e9650e05118" providerId="LiveId" clId="{93E6DCE7-368F-4436-A316-F703C1E565EB}" dt="2021-12-08T22:46:40.200" v="1101"/>
          <ac:picMkLst>
            <pc:docMk/>
            <pc:sldMk cId="1061903197" sldId="261"/>
            <ac:picMk id="4102" creationId="{3B7B5F73-2E21-48F5-8D69-6760E437C47B}"/>
          </ac:picMkLst>
        </pc:picChg>
        <pc:picChg chg="add mod">
          <ac:chgData name="Lakshmi ramya Marineni" userId="364f2e9650e05118" providerId="LiveId" clId="{93E6DCE7-368F-4436-A316-F703C1E565EB}" dt="2021-12-08T23:01:52.009" v="1443" actId="14100"/>
          <ac:picMkLst>
            <pc:docMk/>
            <pc:sldMk cId="1061903197" sldId="261"/>
            <ac:picMk id="4104" creationId="{84692DCE-DD5F-4D17-913B-AD38A5D01139}"/>
          </ac:picMkLst>
        </pc:picChg>
      </pc:sldChg>
      <pc:sldChg chg="addSp delSp modSp new mod setBg modClrScheme delDesignElem chgLayout">
        <pc:chgData name="Lakshmi ramya Marineni" userId="364f2e9650e05118" providerId="LiveId" clId="{93E6DCE7-368F-4436-A316-F703C1E565EB}" dt="2021-12-08T23:03:39.903" v="1463"/>
        <pc:sldMkLst>
          <pc:docMk/>
          <pc:sldMk cId="267271018" sldId="262"/>
        </pc:sldMkLst>
        <pc:spChg chg="mod ord">
          <ac:chgData name="Lakshmi ramya Marineni" userId="364f2e9650e05118" providerId="LiveId" clId="{93E6DCE7-368F-4436-A316-F703C1E565EB}" dt="2021-12-08T23:02:00.251" v="1444" actId="26606"/>
          <ac:spMkLst>
            <pc:docMk/>
            <pc:sldMk cId="267271018" sldId="262"/>
            <ac:spMk id="2" creationId="{D38F6E81-2319-458A-B287-1BCD7BDFA1D2}"/>
          </ac:spMkLst>
        </pc:spChg>
        <pc:spChg chg="del mod ord">
          <ac:chgData name="Lakshmi ramya Marineni" userId="364f2e9650e05118" providerId="LiveId" clId="{93E6DCE7-368F-4436-A316-F703C1E565EB}" dt="2021-12-08T22:47:31.199" v="1111" actId="700"/>
          <ac:spMkLst>
            <pc:docMk/>
            <pc:sldMk cId="267271018" sldId="262"/>
            <ac:spMk id="3" creationId="{E964D6ED-1E9B-4A1A-B81F-0BAECCF602A0}"/>
          </ac:spMkLst>
        </pc:spChg>
        <pc:spChg chg="add mod ord">
          <ac:chgData name="Lakshmi ramya Marineni" userId="364f2e9650e05118" providerId="LiveId" clId="{93E6DCE7-368F-4436-A316-F703C1E565EB}" dt="2021-12-08T23:02:00.251" v="1444" actId="26606"/>
          <ac:spMkLst>
            <pc:docMk/>
            <pc:sldMk cId="267271018" sldId="262"/>
            <ac:spMk id="4" creationId="{478B9B8C-C818-470C-AA60-985FCA6DFBAE}"/>
          </ac:spMkLst>
        </pc:spChg>
        <pc:spChg chg="add del mod ord">
          <ac:chgData name="Lakshmi ramya Marineni" userId="364f2e9650e05118" providerId="LiveId" clId="{93E6DCE7-368F-4436-A316-F703C1E565EB}" dt="2021-12-08T22:47:44.552" v="1118"/>
          <ac:spMkLst>
            <pc:docMk/>
            <pc:sldMk cId="267271018" sldId="262"/>
            <ac:spMk id="5" creationId="{D5D2033B-2A98-4A0C-909A-B8D2AD8827B4}"/>
          </ac:spMkLst>
        </pc:spChg>
        <pc:spChg chg="add del">
          <ac:chgData name="Lakshmi ramya Marineni" userId="364f2e9650e05118" providerId="LiveId" clId="{93E6DCE7-368F-4436-A316-F703C1E565EB}" dt="2021-12-08T23:03:39.903" v="1463"/>
          <ac:spMkLst>
            <pc:docMk/>
            <pc:sldMk cId="267271018" sldId="262"/>
            <ac:spMk id="71" creationId="{DD38EE57-B708-47C9-A4A4-E25F09FAB029}"/>
          </ac:spMkLst>
        </pc:spChg>
        <pc:grpChg chg="add del">
          <ac:chgData name="Lakshmi ramya Marineni" userId="364f2e9650e05118" providerId="LiveId" clId="{93E6DCE7-368F-4436-A316-F703C1E565EB}" dt="2021-12-08T23:03:39.903" v="1463"/>
          <ac:grpSpMkLst>
            <pc:docMk/>
            <pc:sldMk cId="267271018" sldId="262"/>
            <ac:grpSpMk id="73" creationId="{57A28182-58A5-4DBB-8F64-BD944BCA8154}"/>
          </ac:grpSpMkLst>
        </pc:grpChg>
        <pc:picChg chg="add mod">
          <ac:chgData name="Lakshmi ramya Marineni" userId="364f2e9650e05118" providerId="LiveId" clId="{93E6DCE7-368F-4436-A316-F703C1E565EB}" dt="2021-12-08T23:02:00.251" v="1444" actId="26606"/>
          <ac:picMkLst>
            <pc:docMk/>
            <pc:sldMk cId="267271018" sldId="262"/>
            <ac:picMk id="5122" creationId="{2F1D47FF-AC61-462E-A41A-C1CD21BB96D4}"/>
          </ac:picMkLst>
        </pc:picChg>
      </pc:sldChg>
      <pc:sldChg chg="addSp delSp modSp new mod setBg modClrScheme delDesignElem chgLayout">
        <pc:chgData name="Lakshmi ramya Marineni" userId="364f2e9650e05118" providerId="LiveId" clId="{93E6DCE7-368F-4436-A316-F703C1E565EB}" dt="2021-12-08T23:03:39.903" v="1463"/>
        <pc:sldMkLst>
          <pc:docMk/>
          <pc:sldMk cId="2813339817" sldId="263"/>
        </pc:sldMkLst>
        <pc:spChg chg="mod ord">
          <ac:chgData name="Lakshmi ramya Marineni" userId="364f2e9650e05118" providerId="LiveId" clId="{93E6DCE7-368F-4436-A316-F703C1E565EB}" dt="2021-12-08T23:02:03.898" v="1445" actId="26606"/>
          <ac:spMkLst>
            <pc:docMk/>
            <pc:sldMk cId="2813339817" sldId="263"/>
            <ac:spMk id="2" creationId="{2689743F-7B7A-4779-BC6E-424E88F4B112}"/>
          </ac:spMkLst>
        </pc:spChg>
        <pc:spChg chg="add del mod ord">
          <ac:chgData name="Lakshmi ramya Marineni" userId="364f2e9650e05118" providerId="LiveId" clId="{93E6DCE7-368F-4436-A316-F703C1E565EB}" dt="2021-12-08T22:49:22.023" v="1145" actId="700"/>
          <ac:spMkLst>
            <pc:docMk/>
            <pc:sldMk cId="2813339817" sldId="263"/>
            <ac:spMk id="3" creationId="{3C6E9FC3-E08B-481A-A83F-ECDA94096AC9}"/>
          </ac:spMkLst>
        </pc:spChg>
        <pc:spChg chg="add del mod ord">
          <ac:chgData name="Lakshmi ramya Marineni" userId="364f2e9650e05118" providerId="LiveId" clId="{93E6DCE7-368F-4436-A316-F703C1E565EB}" dt="2021-12-08T22:40:08.300" v="829" actId="700"/>
          <ac:spMkLst>
            <pc:docMk/>
            <pc:sldMk cId="2813339817" sldId="263"/>
            <ac:spMk id="4" creationId="{30816B24-7E01-4C0D-8E0C-E9435770429D}"/>
          </ac:spMkLst>
        </pc:spChg>
        <pc:spChg chg="add mod ord">
          <ac:chgData name="Lakshmi ramya Marineni" userId="364f2e9650e05118" providerId="LiveId" clId="{93E6DCE7-368F-4436-A316-F703C1E565EB}" dt="2021-12-08T23:02:03.898" v="1445" actId="26606"/>
          <ac:spMkLst>
            <pc:docMk/>
            <pc:sldMk cId="2813339817" sldId="263"/>
            <ac:spMk id="5" creationId="{9F7507C5-EB77-4595-A076-81047B15D9F8}"/>
          </ac:spMkLst>
        </pc:spChg>
        <pc:spChg chg="add del mod ord">
          <ac:chgData name="Lakshmi ramya Marineni" userId="364f2e9650e05118" providerId="LiveId" clId="{93E6DCE7-368F-4436-A316-F703C1E565EB}" dt="2021-12-08T22:51:06.228" v="1159"/>
          <ac:spMkLst>
            <pc:docMk/>
            <pc:sldMk cId="2813339817" sldId="263"/>
            <ac:spMk id="6" creationId="{FD29E2B2-B8F4-456D-A31F-8A5C7FBB81C5}"/>
          </ac:spMkLst>
        </pc:spChg>
        <pc:spChg chg="add del">
          <ac:chgData name="Lakshmi ramya Marineni" userId="364f2e9650e05118" providerId="LiveId" clId="{93E6DCE7-368F-4436-A316-F703C1E565EB}" dt="2021-12-08T23:03:39.903" v="1463"/>
          <ac:spMkLst>
            <pc:docMk/>
            <pc:sldMk cId="2813339817" sldId="263"/>
            <ac:spMk id="71" creationId="{DD38EE57-B708-47C9-A4A4-E25F09FAB029}"/>
          </ac:spMkLst>
        </pc:spChg>
        <pc:grpChg chg="add del">
          <ac:chgData name="Lakshmi ramya Marineni" userId="364f2e9650e05118" providerId="LiveId" clId="{93E6DCE7-368F-4436-A316-F703C1E565EB}" dt="2021-12-08T23:03:39.903" v="1463"/>
          <ac:grpSpMkLst>
            <pc:docMk/>
            <pc:sldMk cId="2813339817" sldId="263"/>
            <ac:grpSpMk id="73" creationId="{57A28182-58A5-4DBB-8F64-BD944BCA8154}"/>
          </ac:grpSpMkLst>
        </pc:grpChg>
        <pc:picChg chg="add mod">
          <ac:chgData name="Lakshmi ramya Marineni" userId="364f2e9650e05118" providerId="LiveId" clId="{93E6DCE7-368F-4436-A316-F703C1E565EB}" dt="2021-12-08T23:02:03.898" v="1445" actId="26606"/>
          <ac:picMkLst>
            <pc:docMk/>
            <pc:sldMk cId="2813339817" sldId="263"/>
            <ac:picMk id="6146" creationId="{937C6910-77A4-4F1F-9BB9-0EA7CE1E0B85}"/>
          </ac:picMkLst>
        </pc:picChg>
      </pc:sldChg>
      <pc:sldChg chg="addSp delSp modSp new mod setBg">
        <pc:chgData name="Lakshmi ramya Marineni" userId="364f2e9650e05118" providerId="LiveId" clId="{93E6DCE7-368F-4436-A316-F703C1E565EB}" dt="2021-12-08T23:03:39.903" v="1463"/>
        <pc:sldMkLst>
          <pc:docMk/>
          <pc:sldMk cId="3631400692" sldId="264"/>
        </pc:sldMkLst>
        <pc:spChg chg="mod">
          <ac:chgData name="Lakshmi ramya Marineni" userId="364f2e9650e05118" providerId="LiveId" clId="{93E6DCE7-368F-4436-A316-F703C1E565EB}" dt="2021-12-08T23:03:39.903" v="1463"/>
          <ac:spMkLst>
            <pc:docMk/>
            <pc:sldMk cId="3631400692" sldId="264"/>
            <ac:spMk id="2" creationId="{2AA8040F-D884-4178-BC76-E0791318C9C4}"/>
          </ac:spMkLst>
        </pc:spChg>
        <pc:spChg chg="add del mod">
          <ac:chgData name="Lakshmi ramya Marineni" userId="364f2e9650e05118" providerId="LiveId" clId="{93E6DCE7-368F-4436-A316-F703C1E565EB}" dt="2021-12-08T23:02:28.796" v="1448" actId="26606"/>
          <ac:spMkLst>
            <pc:docMk/>
            <pc:sldMk cId="3631400692" sldId="264"/>
            <ac:spMk id="3" creationId="{DBA9AD43-6FCF-4834-9E9A-0DC66E724F55}"/>
          </ac:spMkLst>
        </pc:spChg>
        <pc:spChg chg="add del">
          <ac:chgData name="Lakshmi ramya Marineni" userId="364f2e9650e05118" providerId="LiveId" clId="{93E6DCE7-368F-4436-A316-F703C1E565EB}" dt="2021-12-08T23:02:28.734" v="1447" actId="26606"/>
          <ac:spMkLst>
            <pc:docMk/>
            <pc:sldMk cId="3631400692" sldId="264"/>
            <ac:spMk id="9" creationId="{2B566528-1B12-4246-9431-5C2D7D081168}"/>
          </ac:spMkLst>
        </pc:spChg>
        <pc:spChg chg="add del">
          <ac:chgData name="Lakshmi ramya Marineni" userId="364f2e9650e05118" providerId="LiveId" clId="{93E6DCE7-368F-4436-A316-F703C1E565EB}" dt="2021-12-08T23:02:28.734" v="1447" actId="26606"/>
          <ac:spMkLst>
            <pc:docMk/>
            <pc:sldMk cId="3631400692" sldId="264"/>
            <ac:spMk id="11" creationId="{2E80C965-DB6D-4F81-9E9E-B027384D0BD6}"/>
          </ac:spMkLst>
        </pc:spChg>
        <pc:spChg chg="add del">
          <ac:chgData name="Lakshmi ramya Marineni" userId="364f2e9650e05118" providerId="LiveId" clId="{93E6DCE7-368F-4436-A316-F703C1E565EB}" dt="2021-12-08T23:02:28.734" v="1447" actId="26606"/>
          <ac:spMkLst>
            <pc:docMk/>
            <pc:sldMk cId="3631400692" sldId="264"/>
            <ac:spMk id="13" creationId="{A580F890-B085-4E95-96AA-55AEBEC5CE6E}"/>
          </ac:spMkLst>
        </pc:spChg>
        <pc:spChg chg="add del">
          <ac:chgData name="Lakshmi ramya Marineni" userId="364f2e9650e05118" providerId="LiveId" clId="{93E6DCE7-368F-4436-A316-F703C1E565EB}" dt="2021-12-08T23:02:28.734" v="1447" actId="26606"/>
          <ac:spMkLst>
            <pc:docMk/>
            <pc:sldMk cId="3631400692" sldId="264"/>
            <ac:spMk id="15" creationId="{D3F51FEB-38FB-4F6C-9F7B-2F2AFAB65463}"/>
          </ac:spMkLst>
        </pc:spChg>
        <pc:spChg chg="add del">
          <ac:chgData name="Lakshmi ramya Marineni" userId="364f2e9650e05118" providerId="LiveId" clId="{93E6DCE7-368F-4436-A316-F703C1E565EB}" dt="2021-12-08T23:02:28.734" v="1447" actId="26606"/>
          <ac:spMkLst>
            <pc:docMk/>
            <pc:sldMk cId="3631400692" sldId="264"/>
            <ac:spMk id="17" creationId="{1E547BA6-BAE0-43BB-A7CA-60F69CE252F0}"/>
          </ac:spMkLst>
        </pc:spChg>
        <pc:graphicFrameChg chg="add del">
          <ac:chgData name="Lakshmi ramya Marineni" userId="364f2e9650e05118" providerId="LiveId" clId="{93E6DCE7-368F-4436-A316-F703C1E565EB}" dt="2021-12-08T23:02:28.734" v="1447" actId="26606"/>
          <ac:graphicFrameMkLst>
            <pc:docMk/>
            <pc:sldMk cId="3631400692" sldId="264"/>
            <ac:graphicFrameMk id="5" creationId="{B8D5C0B8-B7C9-46EF-9827-FBDCADBACA5E}"/>
          </ac:graphicFrameMkLst>
        </pc:graphicFrameChg>
        <pc:graphicFrameChg chg="add mod">
          <ac:chgData name="Lakshmi ramya Marineni" userId="364f2e9650e05118" providerId="LiveId" clId="{93E6DCE7-368F-4436-A316-F703C1E565EB}" dt="2021-12-08T23:03:39.903" v="1463"/>
          <ac:graphicFrameMkLst>
            <pc:docMk/>
            <pc:sldMk cId="3631400692" sldId="264"/>
            <ac:graphicFrameMk id="19" creationId="{231C746E-458B-4426-8FC5-27449C5097EC}"/>
          </ac:graphicFrameMkLst>
        </pc:graphicFrameChg>
      </pc:sldChg>
      <pc:sldChg chg="addSp delSp modSp new mod setBg">
        <pc:chgData name="Lakshmi ramya Marineni" userId="364f2e9650e05118" providerId="LiveId" clId="{93E6DCE7-368F-4436-A316-F703C1E565EB}" dt="2021-12-08T23:07:12.956" v="1485" actId="26606"/>
        <pc:sldMkLst>
          <pc:docMk/>
          <pc:sldMk cId="2471602410" sldId="265"/>
        </pc:sldMkLst>
        <pc:spChg chg="mod">
          <ac:chgData name="Lakshmi ramya Marineni" userId="364f2e9650e05118" providerId="LiveId" clId="{93E6DCE7-368F-4436-A316-F703C1E565EB}" dt="2021-12-08T23:07:12.956" v="1485" actId="26606"/>
          <ac:spMkLst>
            <pc:docMk/>
            <pc:sldMk cId="2471602410" sldId="265"/>
            <ac:spMk id="2" creationId="{D858D112-082A-4856-9C99-126678C76775}"/>
          </ac:spMkLst>
        </pc:spChg>
        <pc:spChg chg="mod">
          <ac:chgData name="Lakshmi ramya Marineni" userId="364f2e9650e05118" providerId="LiveId" clId="{93E6DCE7-368F-4436-A316-F703C1E565EB}" dt="2021-12-08T23:07:12.956" v="1485" actId="26606"/>
          <ac:spMkLst>
            <pc:docMk/>
            <pc:sldMk cId="2471602410" sldId="265"/>
            <ac:spMk id="3" creationId="{03CB25DF-11DC-4C69-BE8D-098D136709A6}"/>
          </ac:spMkLst>
        </pc:spChg>
        <pc:spChg chg="add del">
          <ac:chgData name="Lakshmi ramya Marineni" userId="364f2e9650e05118" providerId="LiveId" clId="{93E6DCE7-368F-4436-A316-F703C1E565EB}" dt="2021-12-08T23:07:12.956" v="1485" actId="26606"/>
          <ac:spMkLst>
            <pc:docMk/>
            <pc:sldMk cId="2471602410" sldId="265"/>
            <ac:spMk id="10" creationId="{23A58148-D452-4F6F-A2FE-EED968DE1970}"/>
          </ac:spMkLst>
        </pc:spChg>
        <pc:spChg chg="add">
          <ac:chgData name="Lakshmi ramya Marineni" userId="364f2e9650e05118" providerId="LiveId" clId="{93E6DCE7-368F-4436-A316-F703C1E565EB}" dt="2021-12-08T23:07:12.956" v="1485" actId="26606"/>
          <ac:spMkLst>
            <pc:docMk/>
            <pc:sldMk cId="2471602410" sldId="265"/>
            <ac:spMk id="15" creationId="{59A309A7-1751-4ABE-A3C1-EEC40366AD89}"/>
          </ac:spMkLst>
        </pc:spChg>
        <pc:spChg chg="add">
          <ac:chgData name="Lakshmi ramya Marineni" userId="364f2e9650e05118" providerId="LiveId" clId="{93E6DCE7-368F-4436-A316-F703C1E565EB}" dt="2021-12-08T23:07:12.956" v="1485" actId="26606"/>
          <ac:spMkLst>
            <pc:docMk/>
            <pc:sldMk cId="2471602410" sldId="265"/>
            <ac:spMk id="17" creationId="{967D8EB6-EAE1-4F9C-B398-83321E287204}"/>
          </ac:spMkLst>
        </pc:spChg>
        <pc:picChg chg="add mod ord">
          <ac:chgData name="Lakshmi ramya Marineni" userId="364f2e9650e05118" providerId="LiveId" clId="{93E6DCE7-368F-4436-A316-F703C1E565EB}" dt="2021-12-08T23:07:12.956" v="1485" actId="26606"/>
          <ac:picMkLst>
            <pc:docMk/>
            <pc:sldMk cId="2471602410" sldId="265"/>
            <ac:picMk id="7" creationId="{CC7DCDB2-B4CB-4738-8F2B-E37241945D0D}"/>
          </ac:picMkLst>
        </pc:picChg>
      </pc:sldChg>
      <pc:sldChg chg="addSp delSp modSp add mod modClrScheme chgLayout">
        <pc:chgData name="Lakshmi ramya Marineni" userId="364f2e9650e05118" providerId="LiveId" clId="{93E6DCE7-368F-4436-A316-F703C1E565EB}" dt="2021-12-08T23:03:39.903" v="1463"/>
        <pc:sldMkLst>
          <pc:docMk/>
          <pc:sldMk cId="865736845" sldId="266"/>
        </pc:sldMkLst>
        <pc:spChg chg="mod ord">
          <ac:chgData name="Lakshmi ramya Marineni" userId="364f2e9650e05118" providerId="LiveId" clId="{93E6DCE7-368F-4436-A316-F703C1E565EB}" dt="2021-12-08T23:03:39.903" v="1463"/>
          <ac:spMkLst>
            <pc:docMk/>
            <pc:sldMk cId="865736845" sldId="266"/>
            <ac:spMk id="2" creationId="{1BAA43DB-05BE-4E57-83E4-00C404645894}"/>
          </ac:spMkLst>
        </pc:spChg>
        <pc:spChg chg="del mod ord">
          <ac:chgData name="Lakshmi ramya Marineni" userId="364f2e9650e05118" providerId="LiveId" clId="{93E6DCE7-368F-4436-A316-F703C1E565EB}" dt="2021-12-08T22:43:34.441" v="975"/>
          <ac:spMkLst>
            <pc:docMk/>
            <pc:sldMk cId="865736845" sldId="266"/>
            <ac:spMk id="3" creationId="{67B9DAEB-4675-4539-89F1-2996DC1B8E55}"/>
          </ac:spMkLst>
        </pc:spChg>
        <pc:spChg chg="add del mod ord">
          <ac:chgData name="Lakshmi ramya Marineni" userId="364f2e9650e05118" providerId="LiveId" clId="{93E6DCE7-368F-4436-A316-F703C1E565EB}" dt="2021-12-08T22:43:45.198" v="977"/>
          <ac:spMkLst>
            <pc:docMk/>
            <pc:sldMk cId="865736845" sldId="266"/>
            <ac:spMk id="4" creationId="{16DA1A7B-6085-4E34-B916-2454FE9D05F2}"/>
          </ac:spMkLst>
        </pc:spChg>
        <pc:spChg chg="add mod ord">
          <ac:chgData name="Lakshmi ramya Marineni" userId="364f2e9650e05118" providerId="LiveId" clId="{93E6DCE7-368F-4436-A316-F703C1E565EB}" dt="2021-12-08T23:03:39.903" v="1463"/>
          <ac:spMkLst>
            <pc:docMk/>
            <pc:sldMk cId="865736845" sldId="266"/>
            <ac:spMk id="5" creationId="{954AF418-4226-4989-896A-2FF96EAA5553}"/>
          </ac:spMkLst>
        </pc:spChg>
        <pc:spChg chg="add mod ord">
          <ac:chgData name="Lakshmi ramya Marineni" userId="364f2e9650e05118" providerId="LiveId" clId="{93E6DCE7-368F-4436-A316-F703C1E565EB}" dt="2021-12-08T23:03:39.903" v="1463"/>
          <ac:spMkLst>
            <pc:docMk/>
            <pc:sldMk cId="865736845" sldId="266"/>
            <ac:spMk id="6" creationId="{6F28ADDF-A9FB-4208-80AD-20835A59DF5A}"/>
          </ac:spMkLst>
        </pc:spChg>
        <pc:picChg chg="del">
          <ac:chgData name="Lakshmi ramya Marineni" userId="364f2e9650e05118" providerId="LiveId" clId="{93E6DCE7-368F-4436-A316-F703C1E565EB}" dt="2021-12-08T22:42:56.243" v="935" actId="478"/>
          <ac:picMkLst>
            <pc:docMk/>
            <pc:sldMk cId="865736845" sldId="266"/>
            <ac:picMk id="1026" creationId="{BA0CADE3-83B6-4022-9706-33710AEE8820}"/>
          </ac:picMkLst>
        </pc:picChg>
        <pc:picChg chg="add mod ord">
          <ac:chgData name="Lakshmi ramya Marineni" userId="364f2e9650e05118" providerId="LiveId" clId="{93E6DCE7-368F-4436-A316-F703C1E565EB}" dt="2021-12-08T23:03:39.903" v="1463"/>
          <ac:picMkLst>
            <pc:docMk/>
            <pc:sldMk cId="865736845" sldId="266"/>
            <ac:picMk id="2050" creationId="{5F9DD457-E403-42F2-93C7-E3214C5D9009}"/>
          </ac:picMkLst>
        </pc:picChg>
        <pc:picChg chg="add mod ord">
          <ac:chgData name="Lakshmi ramya Marineni" userId="364f2e9650e05118" providerId="LiveId" clId="{93E6DCE7-368F-4436-A316-F703C1E565EB}" dt="2021-12-08T23:03:39.903" v="1463"/>
          <ac:picMkLst>
            <pc:docMk/>
            <pc:sldMk cId="865736845" sldId="266"/>
            <ac:picMk id="2052" creationId="{9C61D295-8CDC-4BBA-B694-ED204D364F63}"/>
          </ac:picMkLst>
        </pc:picChg>
      </pc:sldChg>
      <pc:sldChg chg="addSp delSp modSp add mod">
        <pc:chgData name="Lakshmi ramya Marineni" userId="364f2e9650e05118" providerId="LiveId" clId="{93E6DCE7-368F-4436-A316-F703C1E565EB}" dt="2021-12-08T23:03:39.903" v="1463"/>
        <pc:sldMkLst>
          <pc:docMk/>
          <pc:sldMk cId="1877573791" sldId="267"/>
        </pc:sldMkLst>
        <pc:spChg chg="mod">
          <ac:chgData name="Lakshmi ramya Marineni" userId="364f2e9650e05118" providerId="LiveId" clId="{93E6DCE7-368F-4436-A316-F703C1E565EB}" dt="2021-12-08T23:03:39.903" v="1463"/>
          <ac:spMkLst>
            <pc:docMk/>
            <pc:sldMk cId="1877573791" sldId="267"/>
            <ac:spMk id="2" creationId="{1BAA43DB-05BE-4E57-83E4-00C404645894}"/>
          </ac:spMkLst>
        </pc:spChg>
        <pc:spChg chg="add del mod">
          <ac:chgData name="Lakshmi ramya Marineni" userId="364f2e9650e05118" providerId="LiveId" clId="{93E6DCE7-368F-4436-A316-F703C1E565EB}" dt="2021-12-08T22:44:45.892" v="1019"/>
          <ac:spMkLst>
            <pc:docMk/>
            <pc:sldMk cId="1877573791" sldId="267"/>
            <ac:spMk id="3" creationId="{24CDA4B5-97AA-42D3-A4F4-482D47981E6B}"/>
          </ac:spMkLst>
        </pc:spChg>
        <pc:spChg chg="add del mod">
          <ac:chgData name="Lakshmi ramya Marineni" userId="364f2e9650e05118" providerId="LiveId" clId="{93E6DCE7-368F-4436-A316-F703C1E565EB}" dt="2021-12-08T22:45:15.903" v="1038"/>
          <ac:spMkLst>
            <pc:docMk/>
            <pc:sldMk cId="1877573791" sldId="267"/>
            <ac:spMk id="4" creationId="{671E5BE1-3E56-4BE3-87DC-34F0D36B4BFA}"/>
          </ac:spMkLst>
        </pc:spChg>
        <pc:spChg chg="mod">
          <ac:chgData name="Lakshmi ramya Marineni" userId="364f2e9650e05118" providerId="LiveId" clId="{93E6DCE7-368F-4436-A316-F703C1E565EB}" dt="2021-12-08T23:03:39.903" v="1463"/>
          <ac:spMkLst>
            <pc:docMk/>
            <pc:sldMk cId="1877573791" sldId="267"/>
            <ac:spMk id="5" creationId="{954AF418-4226-4989-896A-2FF96EAA5553}"/>
          </ac:spMkLst>
        </pc:spChg>
        <pc:spChg chg="mod">
          <ac:chgData name="Lakshmi ramya Marineni" userId="364f2e9650e05118" providerId="LiveId" clId="{93E6DCE7-368F-4436-A316-F703C1E565EB}" dt="2021-12-08T23:03:39.903" v="1463"/>
          <ac:spMkLst>
            <pc:docMk/>
            <pc:sldMk cId="1877573791" sldId="267"/>
            <ac:spMk id="6" creationId="{6F28ADDF-A9FB-4208-80AD-20835A59DF5A}"/>
          </ac:spMkLst>
        </pc:spChg>
        <pc:picChg chg="del">
          <ac:chgData name="Lakshmi ramya Marineni" userId="364f2e9650e05118" providerId="LiveId" clId="{93E6DCE7-368F-4436-A316-F703C1E565EB}" dt="2021-12-08T22:44:43.457" v="1018" actId="478"/>
          <ac:picMkLst>
            <pc:docMk/>
            <pc:sldMk cId="1877573791" sldId="267"/>
            <ac:picMk id="2050" creationId="{5F9DD457-E403-42F2-93C7-E3214C5D9009}"/>
          </ac:picMkLst>
        </pc:picChg>
        <pc:picChg chg="del">
          <ac:chgData name="Lakshmi ramya Marineni" userId="364f2e9650e05118" providerId="LiveId" clId="{93E6DCE7-368F-4436-A316-F703C1E565EB}" dt="2021-12-08T22:45:14.225" v="1037" actId="478"/>
          <ac:picMkLst>
            <pc:docMk/>
            <pc:sldMk cId="1877573791" sldId="267"/>
            <ac:picMk id="2052" creationId="{9C61D295-8CDC-4BBA-B694-ED204D364F63}"/>
          </ac:picMkLst>
        </pc:picChg>
        <pc:picChg chg="add del">
          <ac:chgData name="Lakshmi ramya Marineni" userId="364f2e9650e05118" providerId="LiveId" clId="{93E6DCE7-368F-4436-A316-F703C1E565EB}" dt="2021-12-08T22:44:40.481" v="1017"/>
          <ac:picMkLst>
            <pc:docMk/>
            <pc:sldMk cId="1877573791" sldId="267"/>
            <ac:picMk id="3074" creationId="{B96CBB77-0BFC-4C96-A61D-98F2173B255D}"/>
          </ac:picMkLst>
        </pc:picChg>
        <pc:picChg chg="add mod">
          <ac:chgData name="Lakshmi ramya Marineni" userId="364f2e9650e05118" providerId="LiveId" clId="{93E6DCE7-368F-4436-A316-F703C1E565EB}" dt="2021-12-08T23:03:39.903" v="1463"/>
          <ac:picMkLst>
            <pc:docMk/>
            <pc:sldMk cId="1877573791" sldId="267"/>
            <ac:picMk id="3076" creationId="{B2EC6106-4999-4A1E-9186-DE95F1727CB6}"/>
          </ac:picMkLst>
        </pc:picChg>
        <pc:picChg chg="add del">
          <ac:chgData name="Lakshmi ramya Marineni" userId="364f2e9650e05118" providerId="LiveId" clId="{93E6DCE7-368F-4436-A316-F703C1E565EB}" dt="2021-12-08T22:45:12.663" v="1036"/>
          <ac:picMkLst>
            <pc:docMk/>
            <pc:sldMk cId="1877573791" sldId="267"/>
            <ac:picMk id="3078" creationId="{0580D669-5BF0-4E83-A20D-8974E845B4DC}"/>
          </ac:picMkLst>
        </pc:picChg>
        <pc:picChg chg="add mod">
          <ac:chgData name="Lakshmi ramya Marineni" userId="364f2e9650e05118" providerId="LiveId" clId="{93E6DCE7-368F-4436-A316-F703C1E565EB}" dt="2021-12-08T23:03:39.903" v="1463"/>
          <ac:picMkLst>
            <pc:docMk/>
            <pc:sldMk cId="1877573791" sldId="267"/>
            <ac:picMk id="3080" creationId="{E422F26B-1540-402C-A4E8-05E109EACA31}"/>
          </ac:picMkLst>
        </pc:picChg>
      </pc:sldChg>
      <pc:sldChg chg="add del">
        <pc:chgData name="Lakshmi ramya Marineni" userId="364f2e9650e05118" providerId="LiveId" clId="{93E6DCE7-368F-4436-A316-F703C1E565EB}" dt="2021-12-08T22:44:18.994" v="1014" actId="2890"/>
        <pc:sldMkLst>
          <pc:docMk/>
          <pc:sldMk cId="3386860912" sldId="267"/>
        </pc:sldMkLst>
      </pc:sldChg>
    </pc:docChg>
  </pc:docChgLst>
  <pc:docChgLst>
    <pc:chgData name="Lakshmi ramya Marineni" userId="364f2e9650e05118" providerId="LiveId" clId="{4EC01259-0DF1-43C1-AF15-B69A8860CEEE}"/>
    <pc:docChg chg="addSld">
      <pc:chgData name="Lakshmi ramya Marineni" userId="364f2e9650e05118" providerId="LiveId" clId="{4EC01259-0DF1-43C1-AF15-B69A8860CEEE}" dt="2021-12-08T21:48:02.194" v="0" actId="680"/>
      <pc:docMkLst>
        <pc:docMk/>
      </pc:docMkLst>
      <pc:sldChg chg="new">
        <pc:chgData name="Lakshmi ramya Marineni" userId="364f2e9650e05118" providerId="LiveId" clId="{4EC01259-0DF1-43C1-AF15-B69A8860CEEE}" dt="2021-12-08T21:48:02.194" v="0" actId="680"/>
        <pc:sldMkLst>
          <pc:docMk/>
          <pc:sldMk cId="1923877329" sldId="256"/>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64498D-91D4-4903-9ED2-8F7A53D7D2F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5BEE131-B457-49F0-AB2A-C464F79C579F}">
      <dgm:prSet/>
      <dgm:spPr/>
      <dgm:t>
        <a:bodyPr/>
        <a:lstStyle/>
        <a:p>
          <a:r>
            <a:rPr lang="en-US"/>
            <a:t>To clean the data by missing values and outlier analysis.</a:t>
          </a:r>
        </a:p>
      </dgm:t>
    </dgm:pt>
    <dgm:pt modelId="{AD73EC86-A838-48C8-80B9-64B50B63A5B2}" type="parTrans" cxnId="{E90D520E-2D2D-4D0E-994E-807DB0102A51}">
      <dgm:prSet/>
      <dgm:spPr/>
      <dgm:t>
        <a:bodyPr/>
        <a:lstStyle/>
        <a:p>
          <a:endParaRPr lang="en-US"/>
        </a:p>
      </dgm:t>
    </dgm:pt>
    <dgm:pt modelId="{CA37A02F-A620-4AB4-8C24-35EBF029C400}" type="sibTrans" cxnId="{E90D520E-2D2D-4D0E-994E-807DB0102A51}">
      <dgm:prSet/>
      <dgm:spPr/>
      <dgm:t>
        <a:bodyPr/>
        <a:lstStyle/>
        <a:p>
          <a:endParaRPr lang="en-US"/>
        </a:p>
      </dgm:t>
    </dgm:pt>
    <dgm:pt modelId="{C84517F8-1990-4353-BAD4-90B4F98D1DC9}">
      <dgm:prSet/>
      <dgm:spPr/>
      <dgm:t>
        <a:bodyPr/>
        <a:lstStyle/>
        <a:p>
          <a:r>
            <a:rPr lang="en-US"/>
            <a:t>To visualize the trends in plots between rating and each of the other variables in the dataset. </a:t>
          </a:r>
        </a:p>
      </dgm:t>
    </dgm:pt>
    <dgm:pt modelId="{CCF8638D-5A6C-4B18-B4E3-511F2662B768}" type="parTrans" cxnId="{A1103BB7-89CE-4054-A723-68B4132431F3}">
      <dgm:prSet/>
      <dgm:spPr/>
      <dgm:t>
        <a:bodyPr/>
        <a:lstStyle/>
        <a:p>
          <a:endParaRPr lang="en-US"/>
        </a:p>
      </dgm:t>
    </dgm:pt>
    <dgm:pt modelId="{ED3444D4-1255-42ED-995B-1826635A96C2}" type="sibTrans" cxnId="{A1103BB7-89CE-4054-A723-68B4132431F3}">
      <dgm:prSet/>
      <dgm:spPr/>
      <dgm:t>
        <a:bodyPr/>
        <a:lstStyle/>
        <a:p>
          <a:endParaRPr lang="en-US"/>
        </a:p>
      </dgm:t>
    </dgm:pt>
    <dgm:pt modelId="{ADF4FA85-D7E1-47B9-8F8B-D76928FDBF40}">
      <dgm:prSet/>
      <dgm:spPr/>
      <dgm:t>
        <a:bodyPr/>
        <a:lstStyle/>
        <a:p>
          <a:r>
            <a:rPr lang="en-US"/>
            <a:t>To construct a model based on subset of variables in cereal data to predict future rating of cereals.</a:t>
          </a:r>
        </a:p>
      </dgm:t>
    </dgm:pt>
    <dgm:pt modelId="{EC90D8B3-E260-4D3B-A9E4-78DC594AE6E5}" type="parTrans" cxnId="{F5A6A788-A268-43AB-ACE6-D8352582D11B}">
      <dgm:prSet/>
      <dgm:spPr/>
      <dgm:t>
        <a:bodyPr/>
        <a:lstStyle/>
        <a:p>
          <a:endParaRPr lang="en-US"/>
        </a:p>
      </dgm:t>
    </dgm:pt>
    <dgm:pt modelId="{29E65197-D436-47CB-B3DE-FCC3558AFC89}" type="sibTrans" cxnId="{F5A6A788-A268-43AB-ACE6-D8352582D11B}">
      <dgm:prSet/>
      <dgm:spPr/>
      <dgm:t>
        <a:bodyPr/>
        <a:lstStyle/>
        <a:p>
          <a:endParaRPr lang="en-US"/>
        </a:p>
      </dgm:t>
    </dgm:pt>
    <dgm:pt modelId="{D749BBED-A4BB-42AF-A277-C6704D53680C}" type="pres">
      <dgm:prSet presAssocID="{2764498D-91D4-4903-9ED2-8F7A53D7D2FA}" presName="root" presStyleCnt="0">
        <dgm:presLayoutVars>
          <dgm:dir/>
          <dgm:resizeHandles val="exact"/>
        </dgm:presLayoutVars>
      </dgm:prSet>
      <dgm:spPr/>
    </dgm:pt>
    <dgm:pt modelId="{BFCB76B5-008B-4D26-B799-DC1680A9A3DD}" type="pres">
      <dgm:prSet presAssocID="{65BEE131-B457-49F0-AB2A-C464F79C579F}" presName="compNode" presStyleCnt="0"/>
      <dgm:spPr/>
    </dgm:pt>
    <dgm:pt modelId="{90054C08-68BE-46C8-A395-61DF9CF8C65A}" type="pres">
      <dgm:prSet presAssocID="{65BEE131-B457-49F0-AB2A-C464F79C579F}" presName="bgRect" presStyleLbl="bgShp" presStyleIdx="0" presStyleCnt="3"/>
      <dgm:spPr/>
    </dgm:pt>
    <dgm:pt modelId="{8ABF7214-6555-4173-A49F-D46528E0B75C}" type="pres">
      <dgm:prSet presAssocID="{65BEE131-B457-49F0-AB2A-C464F79C579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D008716E-2FE3-43ED-9F0C-568270B3C703}" type="pres">
      <dgm:prSet presAssocID="{65BEE131-B457-49F0-AB2A-C464F79C579F}" presName="spaceRect" presStyleCnt="0"/>
      <dgm:spPr/>
    </dgm:pt>
    <dgm:pt modelId="{07A615C3-A352-49EC-A0C1-9BA199EE2E99}" type="pres">
      <dgm:prSet presAssocID="{65BEE131-B457-49F0-AB2A-C464F79C579F}" presName="parTx" presStyleLbl="revTx" presStyleIdx="0" presStyleCnt="3">
        <dgm:presLayoutVars>
          <dgm:chMax val="0"/>
          <dgm:chPref val="0"/>
        </dgm:presLayoutVars>
      </dgm:prSet>
      <dgm:spPr/>
    </dgm:pt>
    <dgm:pt modelId="{15E4CBA6-203D-4F52-8F8B-C3BE52D2B4A7}" type="pres">
      <dgm:prSet presAssocID="{CA37A02F-A620-4AB4-8C24-35EBF029C400}" presName="sibTrans" presStyleCnt="0"/>
      <dgm:spPr/>
    </dgm:pt>
    <dgm:pt modelId="{9D5D98D2-1BE7-45A8-A347-3D96089D32B5}" type="pres">
      <dgm:prSet presAssocID="{C84517F8-1990-4353-BAD4-90B4F98D1DC9}" presName="compNode" presStyleCnt="0"/>
      <dgm:spPr/>
    </dgm:pt>
    <dgm:pt modelId="{A7AA09FD-1456-4E23-88EB-56079D232543}" type="pres">
      <dgm:prSet presAssocID="{C84517F8-1990-4353-BAD4-90B4F98D1DC9}" presName="bgRect" presStyleLbl="bgShp" presStyleIdx="1" presStyleCnt="3"/>
      <dgm:spPr/>
    </dgm:pt>
    <dgm:pt modelId="{DB6740EB-4288-4111-A018-12FDBFED5E19}" type="pres">
      <dgm:prSet presAssocID="{C84517F8-1990-4353-BAD4-90B4F98D1DC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Pie Chart"/>
        </a:ext>
      </dgm:extLst>
    </dgm:pt>
    <dgm:pt modelId="{72EF82FB-2617-4376-8135-8F0BA5C8E947}" type="pres">
      <dgm:prSet presAssocID="{C84517F8-1990-4353-BAD4-90B4F98D1DC9}" presName="spaceRect" presStyleCnt="0"/>
      <dgm:spPr/>
    </dgm:pt>
    <dgm:pt modelId="{D6792930-8FF8-4773-B6B1-1F186F292D0B}" type="pres">
      <dgm:prSet presAssocID="{C84517F8-1990-4353-BAD4-90B4F98D1DC9}" presName="parTx" presStyleLbl="revTx" presStyleIdx="1" presStyleCnt="3">
        <dgm:presLayoutVars>
          <dgm:chMax val="0"/>
          <dgm:chPref val="0"/>
        </dgm:presLayoutVars>
      </dgm:prSet>
      <dgm:spPr/>
    </dgm:pt>
    <dgm:pt modelId="{90DC84A4-77BC-4212-A714-E8C9F8D16860}" type="pres">
      <dgm:prSet presAssocID="{ED3444D4-1255-42ED-995B-1826635A96C2}" presName="sibTrans" presStyleCnt="0"/>
      <dgm:spPr/>
    </dgm:pt>
    <dgm:pt modelId="{E550F5A0-9815-4411-AA7C-ECD0493EFC4E}" type="pres">
      <dgm:prSet presAssocID="{ADF4FA85-D7E1-47B9-8F8B-D76928FDBF40}" presName="compNode" presStyleCnt="0"/>
      <dgm:spPr/>
    </dgm:pt>
    <dgm:pt modelId="{335EEE45-A2C4-4C0B-BE4C-46F69341FE6F}" type="pres">
      <dgm:prSet presAssocID="{ADF4FA85-D7E1-47B9-8F8B-D76928FDBF40}" presName="bgRect" presStyleLbl="bgShp" presStyleIdx="2" presStyleCnt="3"/>
      <dgm:spPr/>
    </dgm:pt>
    <dgm:pt modelId="{F033D2F7-F829-45DF-B4FB-E419CF7A672C}" type="pres">
      <dgm:prSet presAssocID="{ADF4FA85-D7E1-47B9-8F8B-D76928FDBF4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01CCE324-B8AC-4678-B2CE-AB6A2A0892CB}" type="pres">
      <dgm:prSet presAssocID="{ADF4FA85-D7E1-47B9-8F8B-D76928FDBF40}" presName="spaceRect" presStyleCnt="0"/>
      <dgm:spPr/>
    </dgm:pt>
    <dgm:pt modelId="{0153B688-B6EB-4B45-AE92-166061EB69B6}" type="pres">
      <dgm:prSet presAssocID="{ADF4FA85-D7E1-47B9-8F8B-D76928FDBF40}" presName="parTx" presStyleLbl="revTx" presStyleIdx="2" presStyleCnt="3">
        <dgm:presLayoutVars>
          <dgm:chMax val="0"/>
          <dgm:chPref val="0"/>
        </dgm:presLayoutVars>
      </dgm:prSet>
      <dgm:spPr/>
    </dgm:pt>
  </dgm:ptLst>
  <dgm:cxnLst>
    <dgm:cxn modelId="{E90D520E-2D2D-4D0E-994E-807DB0102A51}" srcId="{2764498D-91D4-4903-9ED2-8F7A53D7D2FA}" destId="{65BEE131-B457-49F0-AB2A-C464F79C579F}" srcOrd="0" destOrd="0" parTransId="{AD73EC86-A838-48C8-80B9-64B50B63A5B2}" sibTransId="{CA37A02F-A620-4AB4-8C24-35EBF029C400}"/>
    <dgm:cxn modelId="{8ED7B75C-E223-430D-BB52-1BF009400E0A}" type="presOf" srcId="{ADF4FA85-D7E1-47B9-8F8B-D76928FDBF40}" destId="{0153B688-B6EB-4B45-AE92-166061EB69B6}" srcOrd="0" destOrd="0" presId="urn:microsoft.com/office/officeart/2018/2/layout/IconVerticalSolidList"/>
    <dgm:cxn modelId="{0FD2D970-0CC7-4C50-BA88-131ECCEB1059}" type="presOf" srcId="{C84517F8-1990-4353-BAD4-90B4F98D1DC9}" destId="{D6792930-8FF8-4773-B6B1-1F186F292D0B}" srcOrd="0" destOrd="0" presId="urn:microsoft.com/office/officeart/2018/2/layout/IconVerticalSolidList"/>
    <dgm:cxn modelId="{F5A6A788-A268-43AB-ACE6-D8352582D11B}" srcId="{2764498D-91D4-4903-9ED2-8F7A53D7D2FA}" destId="{ADF4FA85-D7E1-47B9-8F8B-D76928FDBF40}" srcOrd="2" destOrd="0" parTransId="{EC90D8B3-E260-4D3B-A9E4-78DC594AE6E5}" sibTransId="{29E65197-D436-47CB-B3DE-FCC3558AFC89}"/>
    <dgm:cxn modelId="{A1103BB7-89CE-4054-A723-68B4132431F3}" srcId="{2764498D-91D4-4903-9ED2-8F7A53D7D2FA}" destId="{C84517F8-1990-4353-BAD4-90B4F98D1DC9}" srcOrd="1" destOrd="0" parTransId="{CCF8638D-5A6C-4B18-B4E3-511F2662B768}" sibTransId="{ED3444D4-1255-42ED-995B-1826635A96C2}"/>
    <dgm:cxn modelId="{624020E7-8B72-4DB5-97FB-F841F5C4B95F}" type="presOf" srcId="{65BEE131-B457-49F0-AB2A-C464F79C579F}" destId="{07A615C3-A352-49EC-A0C1-9BA199EE2E99}" srcOrd="0" destOrd="0" presId="urn:microsoft.com/office/officeart/2018/2/layout/IconVerticalSolidList"/>
    <dgm:cxn modelId="{E68D59FA-1DB1-4C84-A8E2-8BBB3FA561AF}" type="presOf" srcId="{2764498D-91D4-4903-9ED2-8F7A53D7D2FA}" destId="{D749BBED-A4BB-42AF-A277-C6704D53680C}" srcOrd="0" destOrd="0" presId="urn:microsoft.com/office/officeart/2018/2/layout/IconVerticalSolidList"/>
    <dgm:cxn modelId="{21558B15-7250-43E2-B890-6A17BCABE529}" type="presParOf" srcId="{D749BBED-A4BB-42AF-A277-C6704D53680C}" destId="{BFCB76B5-008B-4D26-B799-DC1680A9A3DD}" srcOrd="0" destOrd="0" presId="urn:microsoft.com/office/officeart/2018/2/layout/IconVerticalSolidList"/>
    <dgm:cxn modelId="{CFCAD4CE-78D4-43D9-AA6D-99961EAC0529}" type="presParOf" srcId="{BFCB76B5-008B-4D26-B799-DC1680A9A3DD}" destId="{90054C08-68BE-46C8-A395-61DF9CF8C65A}" srcOrd="0" destOrd="0" presId="urn:microsoft.com/office/officeart/2018/2/layout/IconVerticalSolidList"/>
    <dgm:cxn modelId="{7758F77F-40DD-4955-A745-4EF3A6CDE8A3}" type="presParOf" srcId="{BFCB76B5-008B-4D26-B799-DC1680A9A3DD}" destId="{8ABF7214-6555-4173-A49F-D46528E0B75C}" srcOrd="1" destOrd="0" presId="urn:microsoft.com/office/officeart/2018/2/layout/IconVerticalSolidList"/>
    <dgm:cxn modelId="{5658F456-C6CB-405C-8DB7-F40C4215246F}" type="presParOf" srcId="{BFCB76B5-008B-4D26-B799-DC1680A9A3DD}" destId="{D008716E-2FE3-43ED-9F0C-568270B3C703}" srcOrd="2" destOrd="0" presId="urn:microsoft.com/office/officeart/2018/2/layout/IconVerticalSolidList"/>
    <dgm:cxn modelId="{B4561034-5B5A-40DA-A111-981DCFF1497D}" type="presParOf" srcId="{BFCB76B5-008B-4D26-B799-DC1680A9A3DD}" destId="{07A615C3-A352-49EC-A0C1-9BA199EE2E99}" srcOrd="3" destOrd="0" presId="urn:microsoft.com/office/officeart/2018/2/layout/IconVerticalSolidList"/>
    <dgm:cxn modelId="{AF81EF0E-41EC-422B-ABC2-3C7BF4B34015}" type="presParOf" srcId="{D749BBED-A4BB-42AF-A277-C6704D53680C}" destId="{15E4CBA6-203D-4F52-8F8B-C3BE52D2B4A7}" srcOrd="1" destOrd="0" presId="urn:microsoft.com/office/officeart/2018/2/layout/IconVerticalSolidList"/>
    <dgm:cxn modelId="{EE855334-1E00-40B9-8B31-8BE043627C5C}" type="presParOf" srcId="{D749BBED-A4BB-42AF-A277-C6704D53680C}" destId="{9D5D98D2-1BE7-45A8-A347-3D96089D32B5}" srcOrd="2" destOrd="0" presId="urn:microsoft.com/office/officeart/2018/2/layout/IconVerticalSolidList"/>
    <dgm:cxn modelId="{82A5B402-C16F-4326-B480-C018E04EFF72}" type="presParOf" srcId="{9D5D98D2-1BE7-45A8-A347-3D96089D32B5}" destId="{A7AA09FD-1456-4E23-88EB-56079D232543}" srcOrd="0" destOrd="0" presId="urn:microsoft.com/office/officeart/2018/2/layout/IconVerticalSolidList"/>
    <dgm:cxn modelId="{2A4D9168-AE1F-4900-85BA-C2D2ED00A49D}" type="presParOf" srcId="{9D5D98D2-1BE7-45A8-A347-3D96089D32B5}" destId="{DB6740EB-4288-4111-A018-12FDBFED5E19}" srcOrd="1" destOrd="0" presId="urn:microsoft.com/office/officeart/2018/2/layout/IconVerticalSolidList"/>
    <dgm:cxn modelId="{D5FA8B1A-D6A5-4C1D-A0A5-7003131EBB90}" type="presParOf" srcId="{9D5D98D2-1BE7-45A8-A347-3D96089D32B5}" destId="{72EF82FB-2617-4376-8135-8F0BA5C8E947}" srcOrd="2" destOrd="0" presId="urn:microsoft.com/office/officeart/2018/2/layout/IconVerticalSolidList"/>
    <dgm:cxn modelId="{26498F9D-8213-4911-BA7B-8DF95C8447DF}" type="presParOf" srcId="{9D5D98D2-1BE7-45A8-A347-3D96089D32B5}" destId="{D6792930-8FF8-4773-B6B1-1F186F292D0B}" srcOrd="3" destOrd="0" presId="urn:microsoft.com/office/officeart/2018/2/layout/IconVerticalSolidList"/>
    <dgm:cxn modelId="{D4510577-8800-417D-99CC-BC78A401A675}" type="presParOf" srcId="{D749BBED-A4BB-42AF-A277-C6704D53680C}" destId="{90DC84A4-77BC-4212-A714-E8C9F8D16860}" srcOrd="3" destOrd="0" presId="urn:microsoft.com/office/officeart/2018/2/layout/IconVerticalSolidList"/>
    <dgm:cxn modelId="{A87F51C4-3626-4355-91D5-090ABFE4F75A}" type="presParOf" srcId="{D749BBED-A4BB-42AF-A277-C6704D53680C}" destId="{E550F5A0-9815-4411-AA7C-ECD0493EFC4E}" srcOrd="4" destOrd="0" presId="urn:microsoft.com/office/officeart/2018/2/layout/IconVerticalSolidList"/>
    <dgm:cxn modelId="{C3D2FCA2-5F8C-4DC6-B3D9-2B4B4F2E860A}" type="presParOf" srcId="{E550F5A0-9815-4411-AA7C-ECD0493EFC4E}" destId="{335EEE45-A2C4-4C0B-BE4C-46F69341FE6F}" srcOrd="0" destOrd="0" presId="urn:microsoft.com/office/officeart/2018/2/layout/IconVerticalSolidList"/>
    <dgm:cxn modelId="{BECF4EEE-A37F-4D6C-8061-26A5113159B7}" type="presParOf" srcId="{E550F5A0-9815-4411-AA7C-ECD0493EFC4E}" destId="{F033D2F7-F829-45DF-B4FB-E419CF7A672C}" srcOrd="1" destOrd="0" presId="urn:microsoft.com/office/officeart/2018/2/layout/IconVerticalSolidList"/>
    <dgm:cxn modelId="{106ABF73-5053-44BD-96DE-42E33D0B2BDD}" type="presParOf" srcId="{E550F5A0-9815-4411-AA7C-ECD0493EFC4E}" destId="{01CCE324-B8AC-4678-B2CE-AB6A2A0892CB}" srcOrd="2" destOrd="0" presId="urn:microsoft.com/office/officeart/2018/2/layout/IconVerticalSolidList"/>
    <dgm:cxn modelId="{722C2ECF-9C5C-4F87-A128-632AED0C4E9B}" type="presParOf" srcId="{E550F5A0-9815-4411-AA7C-ECD0493EFC4E}" destId="{0153B688-B6EB-4B45-AE92-166061EB69B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9A74E1-965A-4A88-8C2D-73DFF7885852}"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BCE01D2E-5367-4CEA-B1FE-80B06A7E6021}">
      <dgm:prSet/>
      <dgm:spPr/>
      <dgm:t>
        <a:bodyPr/>
        <a:lstStyle/>
        <a:p>
          <a:r>
            <a:rPr lang="en-US" b="0" dirty="0"/>
            <a:t>Outliers</a:t>
          </a:r>
          <a:endParaRPr lang="en-US" dirty="0"/>
        </a:p>
      </dgm:t>
    </dgm:pt>
    <dgm:pt modelId="{E3515294-72C2-4998-B2F5-ADD4EADE8E72}" type="parTrans" cxnId="{424E9696-07C7-4E6A-B715-D538B51CF8A2}">
      <dgm:prSet/>
      <dgm:spPr/>
      <dgm:t>
        <a:bodyPr/>
        <a:lstStyle/>
        <a:p>
          <a:endParaRPr lang="en-US"/>
        </a:p>
      </dgm:t>
    </dgm:pt>
    <dgm:pt modelId="{1792E0A6-0F95-4814-A4C5-FDF396B42B68}" type="sibTrans" cxnId="{424E9696-07C7-4E6A-B715-D538B51CF8A2}">
      <dgm:prSet/>
      <dgm:spPr/>
      <dgm:t>
        <a:bodyPr/>
        <a:lstStyle/>
        <a:p>
          <a:endParaRPr lang="en-US"/>
        </a:p>
      </dgm:t>
    </dgm:pt>
    <dgm:pt modelId="{E1D7CDAD-9DED-43DE-B712-C31FB3511E05}">
      <dgm:prSet/>
      <dgm:spPr/>
      <dgm:t>
        <a:bodyPr/>
        <a:lstStyle/>
        <a:p>
          <a:r>
            <a:rPr lang="en-US" b="0"/>
            <a:t>Missing Values</a:t>
          </a:r>
          <a:endParaRPr lang="en-US"/>
        </a:p>
      </dgm:t>
    </dgm:pt>
    <dgm:pt modelId="{20F24791-DD42-4C59-AF81-D1DED24BB150}" type="parTrans" cxnId="{BAB9BBED-9E54-4555-8524-5B2C28106DE1}">
      <dgm:prSet/>
      <dgm:spPr/>
      <dgm:t>
        <a:bodyPr/>
        <a:lstStyle/>
        <a:p>
          <a:endParaRPr lang="en-US"/>
        </a:p>
      </dgm:t>
    </dgm:pt>
    <dgm:pt modelId="{6C05568C-A168-49BE-B0BA-458AF8D0FB07}" type="sibTrans" cxnId="{BAB9BBED-9E54-4555-8524-5B2C28106DE1}">
      <dgm:prSet/>
      <dgm:spPr/>
      <dgm:t>
        <a:bodyPr/>
        <a:lstStyle/>
        <a:p>
          <a:endParaRPr lang="en-US"/>
        </a:p>
      </dgm:t>
    </dgm:pt>
    <dgm:pt modelId="{C0DF7B96-95E6-4E38-AD9D-740CEB98165C}" type="pres">
      <dgm:prSet presAssocID="{C79A74E1-965A-4A88-8C2D-73DFF7885852}" presName="linear" presStyleCnt="0">
        <dgm:presLayoutVars>
          <dgm:animLvl val="lvl"/>
          <dgm:resizeHandles val="exact"/>
        </dgm:presLayoutVars>
      </dgm:prSet>
      <dgm:spPr/>
    </dgm:pt>
    <dgm:pt modelId="{8E237D49-5102-4CE6-B072-657EE165FD81}" type="pres">
      <dgm:prSet presAssocID="{BCE01D2E-5367-4CEA-B1FE-80B06A7E6021}" presName="parentText" presStyleLbl="node1" presStyleIdx="0" presStyleCnt="2">
        <dgm:presLayoutVars>
          <dgm:chMax val="0"/>
          <dgm:bulletEnabled val="1"/>
        </dgm:presLayoutVars>
      </dgm:prSet>
      <dgm:spPr/>
    </dgm:pt>
    <dgm:pt modelId="{84677204-1631-49DA-BFEE-6FEBCA312C43}" type="pres">
      <dgm:prSet presAssocID="{1792E0A6-0F95-4814-A4C5-FDF396B42B68}" presName="spacer" presStyleCnt="0"/>
      <dgm:spPr/>
    </dgm:pt>
    <dgm:pt modelId="{3B0F1971-6F09-4D2E-962B-494CE9B7F859}" type="pres">
      <dgm:prSet presAssocID="{E1D7CDAD-9DED-43DE-B712-C31FB3511E05}" presName="parentText" presStyleLbl="node1" presStyleIdx="1" presStyleCnt="2">
        <dgm:presLayoutVars>
          <dgm:chMax val="0"/>
          <dgm:bulletEnabled val="1"/>
        </dgm:presLayoutVars>
      </dgm:prSet>
      <dgm:spPr/>
    </dgm:pt>
  </dgm:ptLst>
  <dgm:cxnLst>
    <dgm:cxn modelId="{424E9696-07C7-4E6A-B715-D538B51CF8A2}" srcId="{C79A74E1-965A-4A88-8C2D-73DFF7885852}" destId="{BCE01D2E-5367-4CEA-B1FE-80B06A7E6021}" srcOrd="0" destOrd="0" parTransId="{E3515294-72C2-4998-B2F5-ADD4EADE8E72}" sibTransId="{1792E0A6-0F95-4814-A4C5-FDF396B42B68}"/>
    <dgm:cxn modelId="{FAEA809F-612B-45CE-AD46-6FDD0E96FF99}" type="presOf" srcId="{BCE01D2E-5367-4CEA-B1FE-80B06A7E6021}" destId="{8E237D49-5102-4CE6-B072-657EE165FD81}" srcOrd="0" destOrd="0" presId="urn:microsoft.com/office/officeart/2005/8/layout/vList2"/>
    <dgm:cxn modelId="{90562BA3-24D1-428A-B7E5-399E2C9ACDEB}" type="presOf" srcId="{E1D7CDAD-9DED-43DE-B712-C31FB3511E05}" destId="{3B0F1971-6F09-4D2E-962B-494CE9B7F859}" srcOrd="0" destOrd="0" presId="urn:microsoft.com/office/officeart/2005/8/layout/vList2"/>
    <dgm:cxn modelId="{D35776B6-3B15-4A83-82FC-5FF74D7B4FBC}" type="presOf" srcId="{C79A74E1-965A-4A88-8C2D-73DFF7885852}" destId="{C0DF7B96-95E6-4E38-AD9D-740CEB98165C}" srcOrd="0" destOrd="0" presId="urn:microsoft.com/office/officeart/2005/8/layout/vList2"/>
    <dgm:cxn modelId="{BAB9BBED-9E54-4555-8524-5B2C28106DE1}" srcId="{C79A74E1-965A-4A88-8C2D-73DFF7885852}" destId="{E1D7CDAD-9DED-43DE-B712-C31FB3511E05}" srcOrd="1" destOrd="0" parTransId="{20F24791-DD42-4C59-AF81-D1DED24BB150}" sibTransId="{6C05568C-A168-49BE-B0BA-458AF8D0FB07}"/>
    <dgm:cxn modelId="{B034079F-62B1-4D63-B1D9-41D8AFFE9E57}" type="presParOf" srcId="{C0DF7B96-95E6-4E38-AD9D-740CEB98165C}" destId="{8E237D49-5102-4CE6-B072-657EE165FD81}" srcOrd="0" destOrd="0" presId="urn:microsoft.com/office/officeart/2005/8/layout/vList2"/>
    <dgm:cxn modelId="{79E6BD6A-CF4A-4004-8270-83208863093E}" type="presParOf" srcId="{C0DF7B96-95E6-4E38-AD9D-740CEB98165C}" destId="{84677204-1631-49DA-BFEE-6FEBCA312C43}" srcOrd="1" destOrd="0" presId="urn:microsoft.com/office/officeart/2005/8/layout/vList2"/>
    <dgm:cxn modelId="{BC770F95-D30F-4906-BAB6-07E26B973213}" type="presParOf" srcId="{C0DF7B96-95E6-4E38-AD9D-740CEB98165C}" destId="{3B0F1971-6F09-4D2E-962B-494CE9B7F859}"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4272A49-8E37-4C5B-A9F0-219DD798E36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DFE5EDB-17FC-44E5-8E24-2C9A081B5734}">
      <dgm:prSet/>
      <dgm:spPr/>
      <dgm:t>
        <a:bodyPr/>
        <a:lstStyle/>
        <a:p>
          <a:pPr>
            <a:lnSpc>
              <a:spcPct val="100000"/>
            </a:lnSpc>
          </a:pPr>
          <a:r>
            <a:rPr lang="en-US"/>
            <a:t>“Cereal” is a dataset that shows data gathered from different types of cereals. </a:t>
          </a:r>
        </a:p>
      </dgm:t>
    </dgm:pt>
    <dgm:pt modelId="{0A531EC2-ED25-4536-B697-906B840D1F2F}" type="parTrans" cxnId="{D4862A43-5017-48AB-885F-CC30C3311888}">
      <dgm:prSet/>
      <dgm:spPr/>
      <dgm:t>
        <a:bodyPr/>
        <a:lstStyle/>
        <a:p>
          <a:endParaRPr lang="en-US"/>
        </a:p>
      </dgm:t>
    </dgm:pt>
    <dgm:pt modelId="{60FED040-55A0-42CB-84EF-2F5BAEA3FA05}" type="sibTrans" cxnId="{D4862A43-5017-48AB-885F-CC30C3311888}">
      <dgm:prSet/>
      <dgm:spPr/>
      <dgm:t>
        <a:bodyPr/>
        <a:lstStyle/>
        <a:p>
          <a:endParaRPr lang="en-US"/>
        </a:p>
      </dgm:t>
    </dgm:pt>
    <dgm:pt modelId="{C6C3C257-2B45-4F84-BB93-08DD8116AFE0}">
      <dgm:prSet/>
      <dgm:spPr/>
      <dgm:t>
        <a:bodyPr/>
        <a:lstStyle/>
        <a:p>
          <a:pPr>
            <a:lnSpc>
              <a:spcPct val="100000"/>
            </a:lnSpc>
          </a:pPr>
          <a:r>
            <a:rPr lang="en-US"/>
            <a:t>We performed data cleaning, exploratory data analysis to extract information from the data and then we performed data visualization to gain a clear idea on the information by giving it visual context through graphs.</a:t>
          </a:r>
        </a:p>
      </dgm:t>
    </dgm:pt>
    <dgm:pt modelId="{00386F4D-B846-4AC0-8DE8-63C93F6EC29C}" type="parTrans" cxnId="{1B1CA12C-C36B-4CD0-AB6E-1FF41F7E7B6F}">
      <dgm:prSet/>
      <dgm:spPr/>
      <dgm:t>
        <a:bodyPr/>
        <a:lstStyle/>
        <a:p>
          <a:endParaRPr lang="en-US"/>
        </a:p>
      </dgm:t>
    </dgm:pt>
    <dgm:pt modelId="{045AA989-C57F-433A-8F4F-03C810BB060A}" type="sibTrans" cxnId="{1B1CA12C-C36B-4CD0-AB6E-1FF41F7E7B6F}">
      <dgm:prSet/>
      <dgm:spPr/>
      <dgm:t>
        <a:bodyPr/>
        <a:lstStyle/>
        <a:p>
          <a:endParaRPr lang="en-US"/>
        </a:p>
      </dgm:t>
    </dgm:pt>
    <dgm:pt modelId="{7F043A09-7585-42FC-B5F7-2EF2BEE69314}">
      <dgm:prSet/>
      <dgm:spPr/>
      <dgm:t>
        <a:bodyPr/>
        <a:lstStyle/>
        <a:p>
          <a:pPr>
            <a:lnSpc>
              <a:spcPct val="100000"/>
            </a:lnSpc>
          </a:pPr>
          <a:r>
            <a:rPr lang="en-US"/>
            <a:t>We have performed multiple regression analysis to find the significance of variable in the model.</a:t>
          </a:r>
        </a:p>
      </dgm:t>
    </dgm:pt>
    <dgm:pt modelId="{CAE8F218-1B8A-48CE-BB9C-5A1B3F30B2AE}" type="parTrans" cxnId="{6770658E-D1A0-495C-88EC-6EB98FF98BAC}">
      <dgm:prSet/>
      <dgm:spPr/>
      <dgm:t>
        <a:bodyPr/>
        <a:lstStyle/>
        <a:p>
          <a:endParaRPr lang="en-US"/>
        </a:p>
      </dgm:t>
    </dgm:pt>
    <dgm:pt modelId="{D4231FD3-1E69-46D0-BE21-D020B934A02B}" type="sibTrans" cxnId="{6770658E-D1A0-495C-88EC-6EB98FF98BAC}">
      <dgm:prSet/>
      <dgm:spPr/>
      <dgm:t>
        <a:bodyPr/>
        <a:lstStyle/>
        <a:p>
          <a:endParaRPr lang="en-US"/>
        </a:p>
      </dgm:t>
    </dgm:pt>
    <dgm:pt modelId="{F287D877-4FBC-4B32-B3AB-E79687A6CC3C}">
      <dgm:prSet/>
      <dgm:spPr/>
      <dgm:t>
        <a:bodyPr/>
        <a:lstStyle/>
        <a:p>
          <a:pPr>
            <a:lnSpc>
              <a:spcPct val="100000"/>
            </a:lnSpc>
          </a:pPr>
          <a:r>
            <a:rPr lang="en-US"/>
            <a:t>By knowing the trends in ratings, can help in predicting the future forecast of cereal ratings.</a:t>
          </a:r>
        </a:p>
      </dgm:t>
    </dgm:pt>
    <dgm:pt modelId="{40573C0F-E1DA-4894-9FBA-BFF5070ED51E}" type="parTrans" cxnId="{CEF22478-56F8-4A5F-8A60-96BFC080F5A5}">
      <dgm:prSet/>
      <dgm:spPr/>
      <dgm:t>
        <a:bodyPr/>
        <a:lstStyle/>
        <a:p>
          <a:endParaRPr lang="en-US"/>
        </a:p>
      </dgm:t>
    </dgm:pt>
    <dgm:pt modelId="{0D48C010-DE4D-4F7F-9017-3DACA2918120}" type="sibTrans" cxnId="{CEF22478-56F8-4A5F-8A60-96BFC080F5A5}">
      <dgm:prSet/>
      <dgm:spPr/>
      <dgm:t>
        <a:bodyPr/>
        <a:lstStyle/>
        <a:p>
          <a:endParaRPr lang="en-US"/>
        </a:p>
      </dgm:t>
    </dgm:pt>
    <dgm:pt modelId="{69146372-0629-46C2-B26A-6DD230F74E6A}" type="pres">
      <dgm:prSet presAssocID="{F4272A49-8E37-4C5B-A9F0-219DD798E366}" presName="root" presStyleCnt="0">
        <dgm:presLayoutVars>
          <dgm:dir/>
          <dgm:resizeHandles val="exact"/>
        </dgm:presLayoutVars>
      </dgm:prSet>
      <dgm:spPr/>
    </dgm:pt>
    <dgm:pt modelId="{0B04BD88-8888-41B1-8154-B60271EB2A24}" type="pres">
      <dgm:prSet presAssocID="{6DFE5EDB-17FC-44E5-8E24-2C9A081B5734}" presName="compNode" presStyleCnt="0"/>
      <dgm:spPr/>
    </dgm:pt>
    <dgm:pt modelId="{C57BBA22-32E1-4405-B114-AD6D4E094443}" type="pres">
      <dgm:prSet presAssocID="{6DFE5EDB-17FC-44E5-8E24-2C9A081B5734}" presName="bgRect" presStyleLbl="bgShp" presStyleIdx="0" presStyleCnt="4"/>
      <dgm:spPr/>
    </dgm:pt>
    <dgm:pt modelId="{9335308F-0F4B-4726-BD70-62BB5D3EED49}" type="pres">
      <dgm:prSet presAssocID="{6DFE5EDB-17FC-44E5-8E24-2C9A081B573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wl"/>
        </a:ext>
      </dgm:extLst>
    </dgm:pt>
    <dgm:pt modelId="{CC1F9C9F-5F38-41BB-BDE8-E87EB4263D35}" type="pres">
      <dgm:prSet presAssocID="{6DFE5EDB-17FC-44E5-8E24-2C9A081B5734}" presName="spaceRect" presStyleCnt="0"/>
      <dgm:spPr/>
    </dgm:pt>
    <dgm:pt modelId="{030AF810-1EF6-4913-935F-D5325B1CC889}" type="pres">
      <dgm:prSet presAssocID="{6DFE5EDB-17FC-44E5-8E24-2C9A081B5734}" presName="parTx" presStyleLbl="revTx" presStyleIdx="0" presStyleCnt="4">
        <dgm:presLayoutVars>
          <dgm:chMax val="0"/>
          <dgm:chPref val="0"/>
        </dgm:presLayoutVars>
      </dgm:prSet>
      <dgm:spPr/>
    </dgm:pt>
    <dgm:pt modelId="{F0082288-C6CD-4446-BCD2-F8680744288B}" type="pres">
      <dgm:prSet presAssocID="{60FED040-55A0-42CB-84EF-2F5BAEA3FA05}" presName="sibTrans" presStyleCnt="0"/>
      <dgm:spPr/>
    </dgm:pt>
    <dgm:pt modelId="{41297452-DDE5-497E-968E-538AB603469F}" type="pres">
      <dgm:prSet presAssocID="{C6C3C257-2B45-4F84-BB93-08DD8116AFE0}" presName="compNode" presStyleCnt="0"/>
      <dgm:spPr/>
    </dgm:pt>
    <dgm:pt modelId="{3948CB61-73B6-4891-91CF-7DEC9CC18231}" type="pres">
      <dgm:prSet presAssocID="{C6C3C257-2B45-4F84-BB93-08DD8116AFE0}" presName="bgRect" presStyleLbl="bgShp" presStyleIdx="1" presStyleCnt="4"/>
      <dgm:spPr/>
    </dgm:pt>
    <dgm:pt modelId="{3580FC93-6112-4249-8C9D-19D9A7EEA54B}" type="pres">
      <dgm:prSet presAssocID="{C6C3C257-2B45-4F84-BB93-08DD8116AFE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D0378AE2-BB24-4B88-9A36-CDE9A8599F50}" type="pres">
      <dgm:prSet presAssocID="{C6C3C257-2B45-4F84-BB93-08DD8116AFE0}" presName="spaceRect" presStyleCnt="0"/>
      <dgm:spPr/>
    </dgm:pt>
    <dgm:pt modelId="{1560896B-ED8D-4C86-9E92-E31F63F10152}" type="pres">
      <dgm:prSet presAssocID="{C6C3C257-2B45-4F84-BB93-08DD8116AFE0}" presName="parTx" presStyleLbl="revTx" presStyleIdx="1" presStyleCnt="4">
        <dgm:presLayoutVars>
          <dgm:chMax val="0"/>
          <dgm:chPref val="0"/>
        </dgm:presLayoutVars>
      </dgm:prSet>
      <dgm:spPr/>
    </dgm:pt>
    <dgm:pt modelId="{487A0997-4CF6-4691-9FE6-A548D4556B4A}" type="pres">
      <dgm:prSet presAssocID="{045AA989-C57F-433A-8F4F-03C810BB060A}" presName="sibTrans" presStyleCnt="0"/>
      <dgm:spPr/>
    </dgm:pt>
    <dgm:pt modelId="{E78B8FB4-2789-4429-92A1-0AE4D270A1CC}" type="pres">
      <dgm:prSet presAssocID="{7F043A09-7585-42FC-B5F7-2EF2BEE69314}" presName="compNode" presStyleCnt="0"/>
      <dgm:spPr/>
    </dgm:pt>
    <dgm:pt modelId="{2175B515-6A83-4B26-97F5-DD0D36DA65DE}" type="pres">
      <dgm:prSet presAssocID="{7F043A09-7585-42FC-B5F7-2EF2BEE69314}" presName="bgRect" presStyleLbl="bgShp" presStyleIdx="2" presStyleCnt="4"/>
      <dgm:spPr/>
    </dgm:pt>
    <dgm:pt modelId="{4AEF5213-23D2-4DDB-93C8-487BB39E798E}" type="pres">
      <dgm:prSet presAssocID="{7F043A09-7585-42FC-B5F7-2EF2BEE6931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chart"/>
        </a:ext>
      </dgm:extLst>
    </dgm:pt>
    <dgm:pt modelId="{BB828F61-22CA-46D1-8E1D-B6EAFE6AAB1B}" type="pres">
      <dgm:prSet presAssocID="{7F043A09-7585-42FC-B5F7-2EF2BEE69314}" presName="spaceRect" presStyleCnt="0"/>
      <dgm:spPr/>
    </dgm:pt>
    <dgm:pt modelId="{35E68970-2488-4631-ADB3-F1EC8F5A2CC7}" type="pres">
      <dgm:prSet presAssocID="{7F043A09-7585-42FC-B5F7-2EF2BEE69314}" presName="parTx" presStyleLbl="revTx" presStyleIdx="2" presStyleCnt="4">
        <dgm:presLayoutVars>
          <dgm:chMax val="0"/>
          <dgm:chPref val="0"/>
        </dgm:presLayoutVars>
      </dgm:prSet>
      <dgm:spPr/>
    </dgm:pt>
    <dgm:pt modelId="{4DA6E610-8F8E-4073-A43C-EC3BDB3BB3A8}" type="pres">
      <dgm:prSet presAssocID="{D4231FD3-1E69-46D0-BE21-D020B934A02B}" presName="sibTrans" presStyleCnt="0"/>
      <dgm:spPr/>
    </dgm:pt>
    <dgm:pt modelId="{626A6818-47BA-4A97-BDC7-62174CF473CB}" type="pres">
      <dgm:prSet presAssocID="{F287D877-4FBC-4B32-B3AB-E79687A6CC3C}" presName="compNode" presStyleCnt="0"/>
      <dgm:spPr/>
    </dgm:pt>
    <dgm:pt modelId="{0932AE1C-BC2C-4757-9E2A-FB616FD04D10}" type="pres">
      <dgm:prSet presAssocID="{F287D877-4FBC-4B32-B3AB-E79687A6CC3C}" presName="bgRect" presStyleLbl="bgShp" presStyleIdx="3" presStyleCnt="4"/>
      <dgm:spPr/>
    </dgm:pt>
    <dgm:pt modelId="{AE290772-87D3-41F7-AB6D-BC0C3C3F70AA}" type="pres">
      <dgm:prSet presAssocID="{F287D877-4FBC-4B32-B3AB-E79687A6CC3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ater"/>
        </a:ext>
      </dgm:extLst>
    </dgm:pt>
    <dgm:pt modelId="{F4AA97A4-E102-4324-BB88-4DF59A75BF92}" type="pres">
      <dgm:prSet presAssocID="{F287D877-4FBC-4B32-B3AB-E79687A6CC3C}" presName="spaceRect" presStyleCnt="0"/>
      <dgm:spPr/>
    </dgm:pt>
    <dgm:pt modelId="{7A89C9F8-0E7E-4F3D-AAE5-C3E24EE33FD4}" type="pres">
      <dgm:prSet presAssocID="{F287D877-4FBC-4B32-B3AB-E79687A6CC3C}" presName="parTx" presStyleLbl="revTx" presStyleIdx="3" presStyleCnt="4">
        <dgm:presLayoutVars>
          <dgm:chMax val="0"/>
          <dgm:chPref val="0"/>
        </dgm:presLayoutVars>
      </dgm:prSet>
      <dgm:spPr/>
    </dgm:pt>
  </dgm:ptLst>
  <dgm:cxnLst>
    <dgm:cxn modelId="{7A43A81E-B874-40F9-BD96-572884E2FCCB}" type="presOf" srcId="{6DFE5EDB-17FC-44E5-8E24-2C9A081B5734}" destId="{030AF810-1EF6-4913-935F-D5325B1CC889}" srcOrd="0" destOrd="0" presId="urn:microsoft.com/office/officeart/2018/2/layout/IconVerticalSolidList"/>
    <dgm:cxn modelId="{1B1CA12C-C36B-4CD0-AB6E-1FF41F7E7B6F}" srcId="{F4272A49-8E37-4C5B-A9F0-219DD798E366}" destId="{C6C3C257-2B45-4F84-BB93-08DD8116AFE0}" srcOrd="1" destOrd="0" parTransId="{00386F4D-B846-4AC0-8DE8-63C93F6EC29C}" sibTransId="{045AA989-C57F-433A-8F4F-03C810BB060A}"/>
    <dgm:cxn modelId="{D4862A43-5017-48AB-885F-CC30C3311888}" srcId="{F4272A49-8E37-4C5B-A9F0-219DD798E366}" destId="{6DFE5EDB-17FC-44E5-8E24-2C9A081B5734}" srcOrd="0" destOrd="0" parTransId="{0A531EC2-ED25-4536-B697-906B840D1F2F}" sibTransId="{60FED040-55A0-42CB-84EF-2F5BAEA3FA05}"/>
    <dgm:cxn modelId="{112C0C74-7427-45CF-B7B3-DEEC23E1DC68}" type="presOf" srcId="{C6C3C257-2B45-4F84-BB93-08DD8116AFE0}" destId="{1560896B-ED8D-4C86-9E92-E31F63F10152}" srcOrd="0" destOrd="0" presId="urn:microsoft.com/office/officeart/2018/2/layout/IconVerticalSolidList"/>
    <dgm:cxn modelId="{DA1B5157-0A25-484C-ACEA-14616550F4B9}" type="presOf" srcId="{F4272A49-8E37-4C5B-A9F0-219DD798E366}" destId="{69146372-0629-46C2-B26A-6DD230F74E6A}" srcOrd="0" destOrd="0" presId="urn:microsoft.com/office/officeart/2018/2/layout/IconVerticalSolidList"/>
    <dgm:cxn modelId="{B13C0958-082B-47CD-8A17-85C02D57026A}" type="presOf" srcId="{F287D877-4FBC-4B32-B3AB-E79687A6CC3C}" destId="{7A89C9F8-0E7E-4F3D-AAE5-C3E24EE33FD4}" srcOrd="0" destOrd="0" presId="urn:microsoft.com/office/officeart/2018/2/layout/IconVerticalSolidList"/>
    <dgm:cxn modelId="{CEF22478-56F8-4A5F-8A60-96BFC080F5A5}" srcId="{F4272A49-8E37-4C5B-A9F0-219DD798E366}" destId="{F287D877-4FBC-4B32-B3AB-E79687A6CC3C}" srcOrd="3" destOrd="0" parTransId="{40573C0F-E1DA-4894-9FBA-BFF5070ED51E}" sibTransId="{0D48C010-DE4D-4F7F-9017-3DACA2918120}"/>
    <dgm:cxn modelId="{6770658E-D1A0-495C-88EC-6EB98FF98BAC}" srcId="{F4272A49-8E37-4C5B-A9F0-219DD798E366}" destId="{7F043A09-7585-42FC-B5F7-2EF2BEE69314}" srcOrd="2" destOrd="0" parTransId="{CAE8F218-1B8A-48CE-BB9C-5A1B3F30B2AE}" sibTransId="{D4231FD3-1E69-46D0-BE21-D020B934A02B}"/>
    <dgm:cxn modelId="{46F39C94-D632-407F-80A3-E6A0BCD59B9F}" type="presOf" srcId="{7F043A09-7585-42FC-B5F7-2EF2BEE69314}" destId="{35E68970-2488-4631-ADB3-F1EC8F5A2CC7}" srcOrd="0" destOrd="0" presId="urn:microsoft.com/office/officeart/2018/2/layout/IconVerticalSolidList"/>
    <dgm:cxn modelId="{EA153E1B-A663-440A-B0EF-3AB7642B1803}" type="presParOf" srcId="{69146372-0629-46C2-B26A-6DD230F74E6A}" destId="{0B04BD88-8888-41B1-8154-B60271EB2A24}" srcOrd="0" destOrd="0" presId="urn:microsoft.com/office/officeart/2018/2/layout/IconVerticalSolidList"/>
    <dgm:cxn modelId="{6F19B458-2408-4871-91F0-CD48DB84D06D}" type="presParOf" srcId="{0B04BD88-8888-41B1-8154-B60271EB2A24}" destId="{C57BBA22-32E1-4405-B114-AD6D4E094443}" srcOrd="0" destOrd="0" presId="urn:microsoft.com/office/officeart/2018/2/layout/IconVerticalSolidList"/>
    <dgm:cxn modelId="{AF00950A-D420-4B11-BD44-EB30CAD36A6C}" type="presParOf" srcId="{0B04BD88-8888-41B1-8154-B60271EB2A24}" destId="{9335308F-0F4B-4726-BD70-62BB5D3EED49}" srcOrd="1" destOrd="0" presId="urn:microsoft.com/office/officeart/2018/2/layout/IconVerticalSolidList"/>
    <dgm:cxn modelId="{C1C0E51C-BC61-46AD-B044-38DF60E41B60}" type="presParOf" srcId="{0B04BD88-8888-41B1-8154-B60271EB2A24}" destId="{CC1F9C9F-5F38-41BB-BDE8-E87EB4263D35}" srcOrd="2" destOrd="0" presId="urn:microsoft.com/office/officeart/2018/2/layout/IconVerticalSolidList"/>
    <dgm:cxn modelId="{C188BB39-D81F-4EDB-AC4C-7854D8852CB1}" type="presParOf" srcId="{0B04BD88-8888-41B1-8154-B60271EB2A24}" destId="{030AF810-1EF6-4913-935F-D5325B1CC889}" srcOrd="3" destOrd="0" presId="urn:microsoft.com/office/officeart/2018/2/layout/IconVerticalSolidList"/>
    <dgm:cxn modelId="{AF5BF8D1-64A3-41C5-8D50-FE22B4971599}" type="presParOf" srcId="{69146372-0629-46C2-B26A-6DD230F74E6A}" destId="{F0082288-C6CD-4446-BCD2-F8680744288B}" srcOrd="1" destOrd="0" presId="urn:microsoft.com/office/officeart/2018/2/layout/IconVerticalSolidList"/>
    <dgm:cxn modelId="{3B13D551-5722-4EC5-B7A3-46B00E4A20AB}" type="presParOf" srcId="{69146372-0629-46C2-B26A-6DD230F74E6A}" destId="{41297452-DDE5-497E-968E-538AB603469F}" srcOrd="2" destOrd="0" presId="urn:microsoft.com/office/officeart/2018/2/layout/IconVerticalSolidList"/>
    <dgm:cxn modelId="{C413BBA1-D9AA-4F01-8CBC-E25E65F0D554}" type="presParOf" srcId="{41297452-DDE5-497E-968E-538AB603469F}" destId="{3948CB61-73B6-4891-91CF-7DEC9CC18231}" srcOrd="0" destOrd="0" presId="urn:microsoft.com/office/officeart/2018/2/layout/IconVerticalSolidList"/>
    <dgm:cxn modelId="{3B3066DA-5F09-4ABA-867F-1F7987DDBD06}" type="presParOf" srcId="{41297452-DDE5-497E-968E-538AB603469F}" destId="{3580FC93-6112-4249-8C9D-19D9A7EEA54B}" srcOrd="1" destOrd="0" presId="urn:microsoft.com/office/officeart/2018/2/layout/IconVerticalSolidList"/>
    <dgm:cxn modelId="{0E2A9EDC-B3ED-4B95-8C24-ABAF22079B9D}" type="presParOf" srcId="{41297452-DDE5-497E-968E-538AB603469F}" destId="{D0378AE2-BB24-4B88-9A36-CDE9A8599F50}" srcOrd="2" destOrd="0" presId="urn:microsoft.com/office/officeart/2018/2/layout/IconVerticalSolidList"/>
    <dgm:cxn modelId="{FA624326-EC13-489A-A196-744BC265F847}" type="presParOf" srcId="{41297452-DDE5-497E-968E-538AB603469F}" destId="{1560896B-ED8D-4C86-9E92-E31F63F10152}" srcOrd="3" destOrd="0" presId="urn:microsoft.com/office/officeart/2018/2/layout/IconVerticalSolidList"/>
    <dgm:cxn modelId="{A4DAC297-E0FE-4121-9D17-D31F2FE43A9A}" type="presParOf" srcId="{69146372-0629-46C2-B26A-6DD230F74E6A}" destId="{487A0997-4CF6-4691-9FE6-A548D4556B4A}" srcOrd="3" destOrd="0" presId="urn:microsoft.com/office/officeart/2018/2/layout/IconVerticalSolidList"/>
    <dgm:cxn modelId="{47B9B673-F016-4318-84B5-FFD65B26057B}" type="presParOf" srcId="{69146372-0629-46C2-B26A-6DD230F74E6A}" destId="{E78B8FB4-2789-4429-92A1-0AE4D270A1CC}" srcOrd="4" destOrd="0" presId="urn:microsoft.com/office/officeart/2018/2/layout/IconVerticalSolidList"/>
    <dgm:cxn modelId="{92AE6D13-C81A-46B5-8A00-7419385502D1}" type="presParOf" srcId="{E78B8FB4-2789-4429-92A1-0AE4D270A1CC}" destId="{2175B515-6A83-4B26-97F5-DD0D36DA65DE}" srcOrd="0" destOrd="0" presId="urn:microsoft.com/office/officeart/2018/2/layout/IconVerticalSolidList"/>
    <dgm:cxn modelId="{D38B1CB6-F8BC-4699-8941-9C1F124D7FD7}" type="presParOf" srcId="{E78B8FB4-2789-4429-92A1-0AE4D270A1CC}" destId="{4AEF5213-23D2-4DDB-93C8-487BB39E798E}" srcOrd="1" destOrd="0" presId="urn:microsoft.com/office/officeart/2018/2/layout/IconVerticalSolidList"/>
    <dgm:cxn modelId="{261BD0B7-8BFF-4777-AAFB-F236BD1825FC}" type="presParOf" srcId="{E78B8FB4-2789-4429-92A1-0AE4D270A1CC}" destId="{BB828F61-22CA-46D1-8E1D-B6EAFE6AAB1B}" srcOrd="2" destOrd="0" presId="urn:microsoft.com/office/officeart/2018/2/layout/IconVerticalSolidList"/>
    <dgm:cxn modelId="{62A80FAE-99A5-4DBE-8E96-F1F565A71721}" type="presParOf" srcId="{E78B8FB4-2789-4429-92A1-0AE4D270A1CC}" destId="{35E68970-2488-4631-ADB3-F1EC8F5A2CC7}" srcOrd="3" destOrd="0" presId="urn:microsoft.com/office/officeart/2018/2/layout/IconVerticalSolidList"/>
    <dgm:cxn modelId="{4AD18121-F911-4B29-BF91-BB05819A7AF3}" type="presParOf" srcId="{69146372-0629-46C2-B26A-6DD230F74E6A}" destId="{4DA6E610-8F8E-4073-A43C-EC3BDB3BB3A8}" srcOrd="5" destOrd="0" presId="urn:microsoft.com/office/officeart/2018/2/layout/IconVerticalSolidList"/>
    <dgm:cxn modelId="{BFB7A324-AE83-4487-A695-C65616B4935E}" type="presParOf" srcId="{69146372-0629-46C2-B26A-6DD230F74E6A}" destId="{626A6818-47BA-4A97-BDC7-62174CF473CB}" srcOrd="6" destOrd="0" presId="urn:microsoft.com/office/officeart/2018/2/layout/IconVerticalSolidList"/>
    <dgm:cxn modelId="{5FBBFAF5-9F0D-4203-A954-FD7A1C0CB1FC}" type="presParOf" srcId="{626A6818-47BA-4A97-BDC7-62174CF473CB}" destId="{0932AE1C-BC2C-4757-9E2A-FB616FD04D10}" srcOrd="0" destOrd="0" presId="urn:microsoft.com/office/officeart/2018/2/layout/IconVerticalSolidList"/>
    <dgm:cxn modelId="{00533A2F-FF20-4895-996B-87AB5A4D78BD}" type="presParOf" srcId="{626A6818-47BA-4A97-BDC7-62174CF473CB}" destId="{AE290772-87D3-41F7-AB6D-BC0C3C3F70AA}" srcOrd="1" destOrd="0" presId="urn:microsoft.com/office/officeart/2018/2/layout/IconVerticalSolidList"/>
    <dgm:cxn modelId="{96A73EF3-9815-4451-9288-DA22A3830D44}" type="presParOf" srcId="{626A6818-47BA-4A97-BDC7-62174CF473CB}" destId="{F4AA97A4-E102-4324-BB88-4DF59A75BF92}" srcOrd="2" destOrd="0" presId="urn:microsoft.com/office/officeart/2018/2/layout/IconVerticalSolidList"/>
    <dgm:cxn modelId="{8B6333DE-D163-41FE-B131-F429D21E5D80}" type="presParOf" srcId="{626A6818-47BA-4A97-BDC7-62174CF473CB}" destId="{7A89C9F8-0E7E-4F3D-AAE5-C3E24EE33FD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7005EC1-4E58-4A93-BD64-B28D9FCE700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1E3558C-D940-4648-A4B5-1C329F7ABCE0}">
      <dgm:prSet/>
      <dgm:spPr/>
      <dgm:t>
        <a:bodyPr/>
        <a:lstStyle/>
        <a:p>
          <a:pPr>
            <a:lnSpc>
              <a:spcPct val="100000"/>
            </a:lnSpc>
          </a:pPr>
          <a:r>
            <a:rPr lang="en-US"/>
            <a:t>We can suggest that Manufacturers that want to bring in high ratings in future should create cereals that are high in fiber, protein and avoid creating cereals with high calorie counts or lots of sugar or fat.</a:t>
          </a:r>
        </a:p>
      </dgm:t>
    </dgm:pt>
    <dgm:pt modelId="{A78B9978-3C1C-407C-BF40-206D915AAAE2}" type="parTrans" cxnId="{28D9B1F8-015F-4159-9693-3F5DE63446A8}">
      <dgm:prSet/>
      <dgm:spPr/>
      <dgm:t>
        <a:bodyPr/>
        <a:lstStyle/>
        <a:p>
          <a:endParaRPr lang="en-US"/>
        </a:p>
      </dgm:t>
    </dgm:pt>
    <dgm:pt modelId="{4AD58553-BF79-4ADA-9CD7-13C9CA5EF369}" type="sibTrans" cxnId="{28D9B1F8-015F-4159-9693-3F5DE63446A8}">
      <dgm:prSet/>
      <dgm:spPr/>
      <dgm:t>
        <a:bodyPr/>
        <a:lstStyle/>
        <a:p>
          <a:endParaRPr lang="en-US"/>
        </a:p>
      </dgm:t>
    </dgm:pt>
    <dgm:pt modelId="{89726756-59DF-4F70-B00A-B5E2B4BAE8E5}">
      <dgm:prSet/>
      <dgm:spPr/>
      <dgm:t>
        <a:bodyPr/>
        <a:lstStyle/>
        <a:p>
          <a:pPr>
            <a:lnSpc>
              <a:spcPct val="100000"/>
            </a:lnSpc>
          </a:pPr>
          <a:r>
            <a:rPr lang="en-US"/>
            <a:t>We can extend our recommendations by saying Cereals with high ratings are more likely to be placed on the first or third shelf, because that is generally where the consumers’ eyes gravitate.</a:t>
          </a:r>
        </a:p>
      </dgm:t>
    </dgm:pt>
    <dgm:pt modelId="{77D6EEC0-835E-4200-B751-357AA2BAD776}" type="parTrans" cxnId="{108D9456-49D9-4966-9D15-C6C25B3ECCBE}">
      <dgm:prSet/>
      <dgm:spPr/>
      <dgm:t>
        <a:bodyPr/>
        <a:lstStyle/>
        <a:p>
          <a:endParaRPr lang="en-US"/>
        </a:p>
      </dgm:t>
    </dgm:pt>
    <dgm:pt modelId="{7A36E657-484F-418E-B61A-AC74BE554725}" type="sibTrans" cxnId="{108D9456-49D9-4966-9D15-C6C25B3ECCBE}">
      <dgm:prSet/>
      <dgm:spPr/>
      <dgm:t>
        <a:bodyPr/>
        <a:lstStyle/>
        <a:p>
          <a:endParaRPr lang="en-US"/>
        </a:p>
      </dgm:t>
    </dgm:pt>
    <dgm:pt modelId="{4D50D2C6-1A74-4C7E-849A-2718B0328EE7}" type="pres">
      <dgm:prSet presAssocID="{F7005EC1-4E58-4A93-BD64-B28D9FCE7007}" presName="root" presStyleCnt="0">
        <dgm:presLayoutVars>
          <dgm:dir/>
          <dgm:resizeHandles val="exact"/>
        </dgm:presLayoutVars>
      </dgm:prSet>
      <dgm:spPr/>
    </dgm:pt>
    <dgm:pt modelId="{EE373707-71EA-4E97-9DB4-9CFD5F3139CA}" type="pres">
      <dgm:prSet presAssocID="{41E3558C-D940-4648-A4B5-1C329F7ABCE0}" presName="compNode" presStyleCnt="0"/>
      <dgm:spPr/>
    </dgm:pt>
    <dgm:pt modelId="{62C408B2-113E-4EDA-B017-709B66A9FFEC}" type="pres">
      <dgm:prSet presAssocID="{41E3558C-D940-4648-A4B5-1C329F7ABCE0}" presName="bgRect" presStyleLbl="bgShp" presStyleIdx="0" presStyleCnt="2"/>
      <dgm:spPr/>
    </dgm:pt>
    <dgm:pt modelId="{C15AF417-7CD2-4DB0-8EA9-B0A8306C45EE}" type="pres">
      <dgm:prSet presAssocID="{41E3558C-D940-4648-A4B5-1C329F7ABCE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Avocado"/>
        </a:ext>
      </dgm:extLst>
    </dgm:pt>
    <dgm:pt modelId="{EB6C06F5-B5B9-4382-9837-147856C5626C}" type="pres">
      <dgm:prSet presAssocID="{41E3558C-D940-4648-A4B5-1C329F7ABCE0}" presName="spaceRect" presStyleCnt="0"/>
      <dgm:spPr/>
    </dgm:pt>
    <dgm:pt modelId="{08452E90-157B-48E5-8443-47228F8D2965}" type="pres">
      <dgm:prSet presAssocID="{41E3558C-D940-4648-A4B5-1C329F7ABCE0}" presName="parTx" presStyleLbl="revTx" presStyleIdx="0" presStyleCnt="2">
        <dgm:presLayoutVars>
          <dgm:chMax val="0"/>
          <dgm:chPref val="0"/>
        </dgm:presLayoutVars>
      </dgm:prSet>
      <dgm:spPr/>
    </dgm:pt>
    <dgm:pt modelId="{2123E69F-534D-4970-AA98-B39DEEE02272}" type="pres">
      <dgm:prSet presAssocID="{4AD58553-BF79-4ADA-9CD7-13C9CA5EF369}" presName="sibTrans" presStyleCnt="0"/>
      <dgm:spPr/>
    </dgm:pt>
    <dgm:pt modelId="{9B00E9EB-54D8-4531-9CFF-34FCB06A44B5}" type="pres">
      <dgm:prSet presAssocID="{89726756-59DF-4F70-B00A-B5E2B4BAE8E5}" presName="compNode" presStyleCnt="0"/>
      <dgm:spPr/>
    </dgm:pt>
    <dgm:pt modelId="{F2A828B4-12F4-45FB-9666-9EF3C4000FBB}" type="pres">
      <dgm:prSet presAssocID="{89726756-59DF-4F70-B00A-B5E2B4BAE8E5}" presName="bgRect" presStyleLbl="bgShp" presStyleIdx="1" presStyleCnt="2"/>
      <dgm:spPr/>
    </dgm:pt>
    <dgm:pt modelId="{8D706CAA-A676-4B2D-97A1-543E646D20FA}" type="pres">
      <dgm:prSet presAssocID="{89726756-59DF-4F70-B00A-B5E2B4BAE8E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rapes"/>
        </a:ext>
      </dgm:extLst>
    </dgm:pt>
    <dgm:pt modelId="{BFC15784-C9A5-4C08-9224-244B07BE61C1}" type="pres">
      <dgm:prSet presAssocID="{89726756-59DF-4F70-B00A-B5E2B4BAE8E5}" presName="spaceRect" presStyleCnt="0"/>
      <dgm:spPr/>
    </dgm:pt>
    <dgm:pt modelId="{4F373306-75C2-40EB-B9B0-DE0AD6D7ADAE}" type="pres">
      <dgm:prSet presAssocID="{89726756-59DF-4F70-B00A-B5E2B4BAE8E5}" presName="parTx" presStyleLbl="revTx" presStyleIdx="1" presStyleCnt="2">
        <dgm:presLayoutVars>
          <dgm:chMax val="0"/>
          <dgm:chPref val="0"/>
        </dgm:presLayoutVars>
      </dgm:prSet>
      <dgm:spPr/>
    </dgm:pt>
  </dgm:ptLst>
  <dgm:cxnLst>
    <dgm:cxn modelId="{1A8E7A42-C167-4767-94CF-DA6F7B251E19}" type="presOf" srcId="{89726756-59DF-4F70-B00A-B5E2B4BAE8E5}" destId="{4F373306-75C2-40EB-B9B0-DE0AD6D7ADAE}" srcOrd="0" destOrd="0" presId="urn:microsoft.com/office/officeart/2018/2/layout/IconVerticalSolidList"/>
    <dgm:cxn modelId="{23585972-EC6A-4AB9-9722-E00A4F39B7F9}" type="presOf" srcId="{F7005EC1-4E58-4A93-BD64-B28D9FCE7007}" destId="{4D50D2C6-1A74-4C7E-849A-2718B0328EE7}" srcOrd="0" destOrd="0" presId="urn:microsoft.com/office/officeart/2018/2/layout/IconVerticalSolidList"/>
    <dgm:cxn modelId="{108D9456-49D9-4966-9D15-C6C25B3ECCBE}" srcId="{F7005EC1-4E58-4A93-BD64-B28D9FCE7007}" destId="{89726756-59DF-4F70-B00A-B5E2B4BAE8E5}" srcOrd="1" destOrd="0" parTransId="{77D6EEC0-835E-4200-B751-357AA2BAD776}" sibTransId="{7A36E657-484F-418E-B61A-AC74BE554725}"/>
    <dgm:cxn modelId="{9E71A8B7-438A-4506-A5DA-E2B7D26CC6A8}" type="presOf" srcId="{41E3558C-D940-4648-A4B5-1C329F7ABCE0}" destId="{08452E90-157B-48E5-8443-47228F8D2965}" srcOrd="0" destOrd="0" presId="urn:microsoft.com/office/officeart/2018/2/layout/IconVerticalSolidList"/>
    <dgm:cxn modelId="{28D9B1F8-015F-4159-9693-3F5DE63446A8}" srcId="{F7005EC1-4E58-4A93-BD64-B28D9FCE7007}" destId="{41E3558C-D940-4648-A4B5-1C329F7ABCE0}" srcOrd="0" destOrd="0" parTransId="{A78B9978-3C1C-407C-BF40-206D915AAAE2}" sibTransId="{4AD58553-BF79-4ADA-9CD7-13C9CA5EF369}"/>
    <dgm:cxn modelId="{183E88F7-FA07-4981-9DA2-F2325BF1462F}" type="presParOf" srcId="{4D50D2C6-1A74-4C7E-849A-2718B0328EE7}" destId="{EE373707-71EA-4E97-9DB4-9CFD5F3139CA}" srcOrd="0" destOrd="0" presId="urn:microsoft.com/office/officeart/2018/2/layout/IconVerticalSolidList"/>
    <dgm:cxn modelId="{2534235A-7845-40EA-B853-377C7E398DA0}" type="presParOf" srcId="{EE373707-71EA-4E97-9DB4-9CFD5F3139CA}" destId="{62C408B2-113E-4EDA-B017-709B66A9FFEC}" srcOrd="0" destOrd="0" presId="urn:microsoft.com/office/officeart/2018/2/layout/IconVerticalSolidList"/>
    <dgm:cxn modelId="{25626900-F9AC-41A3-B0AB-23E429220995}" type="presParOf" srcId="{EE373707-71EA-4E97-9DB4-9CFD5F3139CA}" destId="{C15AF417-7CD2-4DB0-8EA9-B0A8306C45EE}" srcOrd="1" destOrd="0" presId="urn:microsoft.com/office/officeart/2018/2/layout/IconVerticalSolidList"/>
    <dgm:cxn modelId="{1BAC9437-6CFF-4A21-A010-DB636F940210}" type="presParOf" srcId="{EE373707-71EA-4E97-9DB4-9CFD5F3139CA}" destId="{EB6C06F5-B5B9-4382-9837-147856C5626C}" srcOrd="2" destOrd="0" presId="urn:microsoft.com/office/officeart/2018/2/layout/IconVerticalSolidList"/>
    <dgm:cxn modelId="{3A278F0E-D3DF-4541-94F8-7AE295BD1B05}" type="presParOf" srcId="{EE373707-71EA-4E97-9DB4-9CFD5F3139CA}" destId="{08452E90-157B-48E5-8443-47228F8D2965}" srcOrd="3" destOrd="0" presId="urn:microsoft.com/office/officeart/2018/2/layout/IconVerticalSolidList"/>
    <dgm:cxn modelId="{C4C104A8-CF3C-4B67-8990-161AEEB52695}" type="presParOf" srcId="{4D50D2C6-1A74-4C7E-849A-2718B0328EE7}" destId="{2123E69F-534D-4970-AA98-B39DEEE02272}" srcOrd="1" destOrd="0" presId="urn:microsoft.com/office/officeart/2018/2/layout/IconVerticalSolidList"/>
    <dgm:cxn modelId="{AC9EBDCD-3FED-4267-B7A9-6ABC9D21B1F8}" type="presParOf" srcId="{4D50D2C6-1A74-4C7E-849A-2718B0328EE7}" destId="{9B00E9EB-54D8-4531-9CFF-34FCB06A44B5}" srcOrd="2" destOrd="0" presId="urn:microsoft.com/office/officeart/2018/2/layout/IconVerticalSolidList"/>
    <dgm:cxn modelId="{8DB02CF3-5483-40DF-AE64-DA8613D72413}" type="presParOf" srcId="{9B00E9EB-54D8-4531-9CFF-34FCB06A44B5}" destId="{F2A828B4-12F4-45FB-9666-9EF3C4000FBB}" srcOrd="0" destOrd="0" presId="urn:microsoft.com/office/officeart/2018/2/layout/IconVerticalSolidList"/>
    <dgm:cxn modelId="{D87B0401-213F-4DCB-A8A0-3C4EBEA77E92}" type="presParOf" srcId="{9B00E9EB-54D8-4531-9CFF-34FCB06A44B5}" destId="{8D706CAA-A676-4B2D-97A1-543E646D20FA}" srcOrd="1" destOrd="0" presId="urn:microsoft.com/office/officeart/2018/2/layout/IconVerticalSolidList"/>
    <dgm:cxn modelId="{4F3CA31D-94F8-45A1-BFA0-C4EB8F87AD68}" type="presParOf" srcId="{9B00E9EB-54D8-4531-9CFF-34FCB06A44B5}" destId="{BFC15784-C9A5-4C08-9224-244B07BE61C1}" srcOrd="2" destOrd="0" presId="urn:microsoft.com/office/officeart/2018/2/layout/IconVerticalSolidList"/>
    <dgm:cxn modelId="{011FBE1D-CC3C-4A75-9D8E-AA9B00944373}" type="presParOf" srcId="{9B00E9EB-54D8-4531-9CFF-34FCB06A44B5}" destId="{4F373306-75C2-40EB-B9B0-DE0AD6D7ADA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054C08-68BE-46C8-A395-61DF9CF8C65A}">
      <dsp:nvSpPr>
        <dsp:cNvPr id="0" name=""/>
        <dsp:cNvSpPr/>
      </dsp:nvSpPr>
      <dsp:spPr>
        <a:xfrm>
          <a:off x="0" y="682"/>
          <a:ext cx="6245265" cy="159656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BF7214-6555-4173-A49F-D46528E0B75C}">
      <dsp:nvSpPr>
        <dsp:cNvPr id="0" name=""/>
        <dsp:cNvSpPr/>
      </dsp:nvSpPr>
      <dsp:spPr>
        <a:xfrm>
          <a:off x="482961" y="359909"/>
          <a:ext cx="878111" cy="8781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A615C3-A352-49EC-A0C1-9BA199EE2E99}">
      <dsp:nvSpPr>
        <dsp:cNvPr id="0" name=""/>
        <dsp:cNvSpPr/>
      </dsp:nvSpPr>
      <dsp:spPr>
        <a:xfrm>
          <a:off x="1844034" y="682"/>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1022350">
            <a:lnSpc>
              <a:spcPct val="90000"/>
            </a:lnSpc>
            <a:spcBef>
              <a:spcPct val="0"/>
            </a:spcBef>
            <a:spcAft>
              <a:spcPct val="35000"/>
            </a:spcAft>
            <a:buNone/>
          </a:pPr>
          <a:r>
            <a:rPr lang="en-US" sz="2300" kern="1200"/>
            <a:t>To clean the data by missing values and outlier analysis.</a:t>
          </a:r>
        </a:p>
      </dsp:txBody>
      <dsp:txXfrm>
        <a:off x="1844034" y="682"/>
        <a:ext cx="4401230" cy="1596566"/>
      </dsp:txXfrm>
    </dsp:sp>
    <dsp:sp modelId="{A7AA09FD-1456-4E23-88EB-56079D232543}">
      <dsp:nvSpPr>
        <dsp:cNvPr id="0" name=""/>
        <dsp:cNvSpPr/>
      </dsp:nvSpPr>
      <dsp:spPr>
        <a:xfrm>
          <a:off x="0" y="1996390"/>
          <a:ext cx="6245265" cy="159656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6740EB-4288-4111-A018-12FDBFED5E19}">
      <dsp:nvSpPr>
        <dsp:cNvPr id="0" name=""/>
        <dsp:cNvSpPr/>
      </dsp:nvSpPr>
      <dsp:spPr>
        <a:xfrm>
          <a:off x="482961" y="2355617"/>
          <a:ext cx="878111" cy="8781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792930-8FF8-4773-B6B1-1F186F292D0B}">
      <dsp:nvSpPr>
        <dsp:cNvPr id="0" name=""/>
        <dsp:cNvSpPr/>
      </dsp:nvSpPr>
      <dsp:spPr>
        <a:xfrm>
          <a:off x="1844034" y="1996390"/>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1022350">
            <a:lnSpc>
              <a:spcPct val="90000"/>
            </a:lnSpc>
            <a:spcBef>
              <a:spcPct val="0"/>
            </a:spcBef>
            <a:spcAft>
              <a:spcPct val="35000"/>
            </a:spcAft>
            <a:buNone/>
          </a:pPr>
          <a:r>
            <a:rPr lang="en-US" sz="2300" kern="1200"/>
            <a:t>To visualize the trends in plots between rating and each of the other variables in the dataset. </a:t>
          </a:r>
        </a:p>
      </dsp:txBody>
      <dsp:txXfrm>
        <a:off x="1844034" y="1996390"/>
        <a:ext cx="4401230" cy="1596566"/>
      </dsp:txXfrm>
    </dsp:sp>
    <dsp:sp modelId="{335EEE45-A2C4-4C0B-BE4C-46F69341FE6F}">
      <dsp:nvSpPr>
        <dsp:cNvPr id="0" name=""/>
        <dsp:cNvSpPr/>
      </dsp:nvSpPr>
      <dsp:spPr>
        <a:xfrm>
          <a:off x="0" y="3992098"/>
          <a:ext cx="6245265" cy="159656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33D2F7-F829-45DF-B4FB-E419CF7A672C}">
      <dsp:nvSpPr>
        <dsp:cNvPr id="0" name=""/>
        <dsp:cNvSpPr/>
      </dsp:nvSpPr>
      <dsp:spPr>
        <a:xfrm>
          <a:off x="482961" y="4351325"/>
          <a:ext cx="878111" cy="8781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53B688-B6EB-4B45-AE92-166061EB69B6}">
      <dsp:nvSpPr>
        <dsp:cNvPr id="0" name=""/>
        <dsp:cNvSpPr/>
      </dsp:nvSpPr>
      <dsp:spPr>
        <a:xfrm>
          <a:off x="1844034" y="3992098"/>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1022350">
            <a:lnSpc>
              <a:spcPct val="90000"/>
            </a:lnSpc>
            <a:spcBef>
              <a:spcPct val="0"/>
            </a:spcBef>
            <a:spcAft>
              <a:spcPct val="35000"/>
            </a:spcAft>
            <a:buNone/>
          </a:pPr>
          <a:r>
            <a:rPr lang="en-US" sz="2300" kern="1200"/>
            <a:t>To construct a model based on subset of variables in cereal data to predict future rating of cereals.</a:t>
          </a:r>
        </a:p>
      </dsp:txBody>
      <dsp:txXfrm>
        <a:off x="1844034" y="3992098"/>
        <a:ext cx="4401230" cy="15965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37D49-5102-4CE6-B072-657EE165FD81}">
      <dsp:nvSpPr>
        <dsp:cNvPr id="0" name=""/>
        <dsp:cNvSpPr/>
      </dsp:nvSpPr>
      <dsp:spPr>
        <a:xfrm>
          <a:off x="0" y="11174"/>
          <a:ext cx="6263640" cy="146308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marL="0" lvl="0" indent="0" algn="l" defTabSz="2711450">
            <a:lnSpc>
              <a:spcPct val="90000"/>
            </a:lnSpc>
            <a:spcBef>
              <a:spcPct val="0"/>
            </a:spcBef>
            <a:spcAft>
              <a:spcPct val="35000"/>
            </a:spcAft>
            <a:buNone/>
          </a:pPr>
          <a:r>
            <a:rPr lang="en-US" sz="6100" b="0" kern="1200" dirty="0"/>
            <a:t>Outliers</a:t>
          </a:r>
          <a:endParaRPr lang="en-US" sz="6100" kern="1200" dirty="0"/>
        </a:p>
      </dsp:txBody>
      <dsp:txXfrm>
        <a:off x="71422" y="82596"/>
        <a:ext cx="6120796" cy="1320241"/>
      </dsp:txXfrm>
    </dsp:sp>
    <dsp:sp modelId="{3B0F1971-6F09-4D2E-962B-494CE9B7F859}">
      <dsp:nvSpPr>
        <dsp:cNvPr id="0" name=""/>
        <dsp:cNvSpPr/>
      </dsp:nvSpPr>
      <dsp:spPr>
        <a:xfrm>
          <a:off x="0" y="1649939"/>
          <a:ext cx="6263640" cy="146308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marL="0" lvl="0" indent="0" algn="l" defTabSz="2711450">
            <a:lnSpc>
              <a:spcPct val="90000"/>
            </a:lnSpc>
            <a:spcBef>
              <a:spcPct val="0"/>
            </a:spcBef>
            <a:spcAft>
              <a:spcPct val="35000"/>
            </a:spcAft>
            <a:buNone/>
          </a:pPr>
          <a:r>
            <a:rPr lang="en-US" sz="6100" b="0" kern="1200"/>
            <a:t>Missing Values</a:t>
          </a:r>
          <a:endParaRPr lang="en-US" sz="6100" kern="1200"/>
        </a:p>
      </dsp:txBody>
      <dsp:txXfrm>
        <a:off x="71422" y="1721361"/>
        <a:ext cx="6120796" cy="13202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7BBA22-32E1-4405-B114-AD6D4E094443}">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35308F-0F4B-4726-BD70-62BB5D3EED49}">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0AF810-1EF6-4913-935F-D5325B1CC889}">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711200">
            <a:lnSpc>
              <a:spcPct val="100000"/>
            </a:lnSpc>
            <a:spcBef>
              <a:spcPct val="0"/>
            </a:spcBef>
            <a:spcAft>
              <a:spcPct val="35000"/>
            </a:spcAft>
            <a:buNone/>
          </a:pPr>
          <a:r>
            <a:rPr lang="en-US" sz="1600" kern="1200"/>
            <a:t>“Cereal” is a dataset that shows data gathered from different types of cereals. </a:t>
          </a:r>
        </a:p>
      </dsp:txBody>
      <dsp:txXfrm>
        <a:off x="1057183" y="1805"/>
        <a:ext cx="9458416" cy="915310"/>
      </dsp:txXfrm>
    </dsp:sp>
    <dsp:sp modelId="{3948CB61-73B6-4891-91CF-7DEC9CC18231}">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80FC93-6112-4249-8C9D-19D9A7EEA54B}">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60896B-ED8D-4C86-9E92-E31F63F10152}">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711200">
            <a:lnSpc>
              <a:spcPct val="100000"/>
            </a:lnSpc>
            <a:spcBef>
              <a:spcPct val="0"/>
            </a:spcBef>
            <a:spcAft>
              <a:spcPct val="35000"/>
            </a:spcAft>
            <a:buNone/>
          </a:pPr>
          <a:r>
            <a:rPr lang="en-US" sz="1600" kern="1200"/>
            <a:t>We performed data cleaning, exploratory data analysis to extract information from the data and then we performed data visualization to gain a clear idea on the information by giving it visual context through graphs.</a:t>
          </a:r>
        </a:p>
      </dsp:txBody>
      <dsp:txXfrm>
        <a:off x="1057183" y="1145944"/>
        <a:ext cx="9458416" cy="915310"/>
      </dsp:txXfrm>
    </dsp:sp>
    <dsp:sp modelId="{2175B515-6A83-4B26-97F5-DD0D36DA65DE}">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EF5213-23D2-4DDB-93C8-487BB39E798E}">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E68970-2488-4631-ADB3-F1EC8F5A2CC7}">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711200">
            <a:lnSpc>
              <a:spcPct val="100000"/>
            </a:lnSpc>
            <a:spcBef>
              <a:spcPct val="0"/>
            </a:spcBef>
            <a:spcAft>
              <a:spcPct val="35000"/>
            </a:spcAft>
            <a:buNone/>
          </a:pPr>
          <a:r>
            <a:rPr lang="en-US" sz="1600" kern="1200"/>
            <a:t>We have performed multiple regression analysis to find the significance of variable in the model.</a:t>
          </a:r>
        </a:p>
      </dsp:txBody>
      <dsp:txXfrm>
        <a:off x="1057183" y="2290082"/>
        <a:ext cx="9458416" cy="915310"/>
      </dsp:txXfrm>
    </dsp:sp>
    <dsp:sp modelId="{0932AE1C-BC2C-4757-9E2A-FB616FD04D10}">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290772-87D3-41F7-AB6D-BC0C3C3F70AA}">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89C9F8-0E7E-4F3D-AAE5-C3E24EE33FD4}">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711200">
            <a:lnSpc>
              <a:spcPct val="100000"/>
            </a:lnSpc>
            <a:spcBef>
              <a:spcPct val="0"/>
            </a:spcBef>
            <a:spcAft>
              <a:spcPct val="35000"/>
            </a:spcAft>
            <a:buNone/>
          </a:pPr>
          <a:r>
            <a:rPr lang="en-US" sz="1600" kern="1200"/>
            <a:t>By knowing the trends in ratings, can help in predicting the future forecast of cereal ratings.</a:t>
          </a:r>
        </a:p>
      </dsp:txBody>
      <dsp:txXfrm>
        <a:off x="1057183" y="3434221"/>
        <a:ext cx="9458416" cy="9153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C408B2-113E-4EDA-B017-709B66A9FFEC}">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5AF417-7CD2-4DB0-8EA9-B0A8306C45EE}">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452E90-157B-48E5-8443-47228F8D2965}">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77900">
            <a:lnSpc>
              <a:spcPct val="100000"/>
            </a:lnSpc>
            <a:spcBef>
              <a:spcPct val="0"/>
            </a:spcBef>
            <a:spcAft>
              <a:spcPct val="35000"/>
            </a:spcAft>
            <a:buNone/>
          </a:pPr>
          <a:r>
            <a:rPr lang="en-US" sz="2200" kern="1200"/>
            <a:t>We can suggest that Manufacturers that want to bring in high ratings in future should create cereals that are high in fiber, protein and avoid creating cereals with high calorie counts or lots of sugar or fat.</a:t>
          </a:r>
        </a:p>
      </dsp:txBody>
      <dsp:txXfrm>
        <a:off x="1507738" y="707092"/>
        <a:ext cx="9007861" cy="1305401"/>
      </dsp:txXfrm>
    </dsp:sp>
    <dsp:sp modelId="{F2A828B4-12F4-45FB-9666-9EF3C4000FBB}">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706CAA-A676-4B2D-97A1-543E646D20FA}">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373306-75C2-40EB-B9B0-DE0AD6D7ADAE}">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77900">
            <a:lnSpc>
              <a:spcPct val="100000"/>
            </a:lnSpc>
            <a:spcBef>
              <a:spcPct val="0"/>
            </a:spcBef>
            <a:spcAft>
              <a:spcPct val="35000"/>
            </a:spcAft>
            <a:buNone/>
          </a:pPr>
          <a:r>
            <a:rPr lang="en-US" sz="2200" kern="1200"/>
            <a:t>We can extend our recommendations by saying Cereals with high ratings are more likely to be placed on the first or third shelf, because that is generally where the consumers’ eyes gravitate.</a:t>
          </a:r>
        </a:p>
      </dsp:txBody>
      <dsp:txXfrm>
        <a:off x="1507738" y="2338844"/>
        <a:ext cx="9007861" cy="130540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8805C3-0B7E-4404-8449-9AC7D55F9F9F}" type="datetimeFigureOut">
              <a:rPr lang="en-IN" smtClean="0"/>
              <a:t>08-12-2021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4F5414-BC6A-4247-8222-BBAA8F016574}" type="slidenum">
              <a:rPr lang="en-IN" smtClean="0"/>
              <a:t>‹#›</a:t>
            </a:fld>
            <a:endParaRPr lang="en-IN"/>
          </a:p>
        </p:txBody>
      </p:sp>
    </p:spTree>
    <p:extLst>
      <p:ext uri="{BB962C8B-B14F-4D97-AF65-F5344CB8AC3E}">
        <p14:creationId xmlns:p14="http://schemas.microsoft.com/office/powerpoint/2010/main" val="2061001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ABE12156-1E85-400C-8773-1F4581B3DABE}" type="slidenum">
              <a:rPr lang="en-US" smtClean="0"/>
              <a:t>12</a:t>
            </a:fld>
            <a:endParaRPr lang="en-US"/>
          </a:p>
        </p:txBody>
      </p:sp>
    </p:spTree>
    <p:extLst>
      <p:ext uri="{BB962C8B-B14F-4D97-AF65-F5344CB8AC3E}">
        <p14:creationId xmlns:p14="http://schemas.microsoft.com/office/powerpoint/2010/main" val="1713078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46ACA-A1DA-4C63-AF2C-B20D051759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037EEC-5A11-441B-B9D3-60F2A8792F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8BC46F-00AC-4F3F-BC04-588068EF581E}"/>
              </a:ext>
            </a:extLst>
          </p:cNvPr>
          <p:cNvSpPr>
            <a:spLocks noGrp="1"/>
          </p:cNvSpPr>
          <p:nvPr>
            <p:ph type="dt" sz="half" idx="10"/>
          </p:nvPr>
        </p:nvSpPr>
        <p:spPr/>
        <p:txBody>
          <a:bodyPr/>
          <a:lstStyle/>
          <a:p>
            <a:fld id="{F5ED7D9B-7C8A-42A5-8B50-3DE462AF1812}" type="datetimeFigureOut">
              <a:rPr lang="en-US" smtClean="0"/>
              <a:t>12/8/2021</a:t>
            </a:fld>
            <a:endParaRPr lang="en-US"/>
          </a:p>
        </p:txBody>
      </p:sp>
      <p:sp>
        <p:nvSpPr>
          <p:cNvPr id="5" name="Footer Placeholder 4">
            <a:extLst>
              <a:ext uri="{FF2B5EF4-FFF2-40B4-BE49-F238E27FC236}">
                <a16:creationId xmlns:a16="http://schemas.microsoft.com/office/drawing/2014/main" id="{CFD1C567-FA7A-48C4-AD9D-D4E960D60C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868FD-FE98-4C85-94F3-0511FCE4D9AA}"/>
              </a:ext>
            </a:extLst>
          </p:cNvPr>
          <p:cNvSpPr>
            <a:spLocks noGrp="1"/>
          </p:cNvSpPr>
          <p:nvPr>
            <p:ph type="sldNum" sz="quarter" idx="12"/>
          </p:nvPr>
        </p:nvSpPr>
        <p:spPr/>
        <p:txBody>
          <a:bodyPr/>
          <a:lstStyle/>
          <a:p>
            <a:fld id="{00259986-AE3F-4BA1-B5F0-DAB9DDD540CF}" type="slidenum">
              <a:rPr lang="en-US" smtClean="0"/>
              <a:t>‹#›</a:t>
            </a:fld>
            <a:endParaRPr lang="en-US"/>
          </a:p>
        </p:txBody>
      </p:sp>
    </p:spTree>
    <p:extLst>
      <p:ext uri="{BB962C8B-B14F-4D97-AF65-F5344CB8AC3E}">
        <p14:creationId xmlns:p14="http://schemas.microsoft.com/office/powerpoint/2010/main" val="3569766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BAA7F-1EEA-4966-8F9F-DD84357813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A0E3AE-DE76-4744-8D48-9A3BE44DA2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2A9342-13E2-46FB-909A-DBA4CDB2499F}"/>
              </a:ext>
            </a:extLst>
          </p:cNvPr>
          <p:cNvSpPr>
            <a:spLocks noGrp="1"/>
          </p:cNvSpPr>
          <p:nvPr>
            <p:ph type="dt" sz="half" idx="10"/>
          </p:nvPr>
        </p:nvSpPr>
        <p:spPr/>
        <p:txBody>
          <a:bodyPr/>
          <a:lstStyle/>
          <a:p>
            <a:fld id="{F5ED7D9B-7C8A-42A5-8B50-3DE462AF1812}" type="datetimeFigureOut">
              <a:rPr lang="en-US" smtClean="0"/>
              <a:t>12/8/2021</a:t>
            </a:fld>
            <a:endParaRPr lang="en-US"/>
          </a:p>
        </p:txBody>
      </p:sp>
      <p:sp>
        <p:nvSpPr>
          <p:cNvPr id="5" name="Footer Placeholder 4">
            <a:extLst>
              <a:ext uri="{FF2B5EF4-FFF2-40B4-BE49-F238E27FC236}">
                <a16:creationId xmlns:a16="http://schemas.microsoft.com/office/drawing/2014/main" id="{1632A4E4-13B6-4D05-A148-6AFF726F3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646AED-B3D7-4A3C-8EB9-0BB2E9D9FEF8}"/>
              </a:ext>
            </a:extLst>
          </p:cNvPr>
          <p:cNvSpPr>
            <a:spLocks noGrp="1"/>
          </p:cNvSpPr>
          <p:nvPr>
            <p:ph type="sldNum" sz="quarter" idx="12"/>
          </p:nvPr>
        </p:nvSpPr>
        <p:spPr/>
        <p:txBody>
          <a:bodyPr/>
          <a:lstStyle/>
          <a:p>
            <a:fld id="{00259986-AE3F-4BA1-B5F0-DAB9DDD540CF}" type="slidenum">
              <a:rPr lang="en-US" smtClean="0"/>
              <a:t>‹#›</a:t>
            </a:fld>
            <a:endParaRPr lang="en-US"/>
          </a:p>
        </p:txBody>
      </p:sp>
    </p:spTree>
    <p:extLst>
      <p:ext uri="{BB962C8B-B14F-4D97-AF65-F5344CB8AC3E}">
        <p14:creationId xmlns:p14="http://schemas.microsoft.com/office/powerpoint/2010/main" val="4021696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E70C28-1FEB-4566-8446-011A9D2FB7B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00CEEA-79FC-498C-A43A-0D8F562D2F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719B85-E3C8-49E4-A904-C75175037D57}"/>
              </a:ext>
            </a:extLst>
          </p:cNvPr>
          <p:cNvSpPr>
            <a:spLocks noGrp="1"/>
          </p:cNvSpPr>
          <p:nvPr>
            <p:ph type="dt" sz="half" idx="10"/>
          </p:nvPr>
        </p:nvSpPr>
        <p:spPr/>
        <p:txBody>
          <a:bodyPr/>
          <a:lstStyle/>
          <a:p>
            <a:fld id="{F5ED7D9B-7C8A-42A5-8B50-3DE462AF1812}" type="datetimeFigureOut">
              <a:rPr lang="en-US" smtClean="0"/>
              <a:t>12/8/2021</a:t>
            </a:fld>
            <a:endParaRPr lang="en-US"/>
          </a:p>
        </p:txBody>
      </p:sp>
      <p:sp>
        <p:nvSpPr>
          <p:cNvPr id="5" name="Footer Placeholder 4">
            <a:extLst>
              <a:ext uri="{FF2B5EF4-FFF2-40B4-BE49-F238E27FC236}">
                <a16:creationId xmlns:a16="http://schemas.microsoft.com/office/drawing/2014/main" id="{C2EA1F52-4550-46DC-8DFD-21ADE492FA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14F470-7A8D-45DF-A184-EC354601CA19}"/>
              </a:ext>
            </a:extLst>
          </p:cNvPr>
          <p:cNvSpPr>
            <a:spLocks noGrp="1"/>
          </p:cNvSpPr>
          <p:nvPr>
            <p:ph type="sldNum" sz="quarter" idx="12"/>
          </p:nvPr>
        </p:nvSpPr>
        <p:spPr/>
        <p:txBody>
          <a:bodyPr/>
          <a:lstStyle/>
          <a:p>
            <a:fld id="{00259986-AE3F-4BA1-B5F0-DAB9DDD540CF}" type="slidenum">
              <a:rPr lang="en-US" smtClean="0"/>
              <a:t>‹#›</a:t>
            </a:fld>
            <a:endParaRPr lang="en-US"/>
          </a:p>
        </p:txBody>
      </p:sp>
    </p:spTree>
    <p:extLst>
      <p:ext uri="{BB962C8B-B14F-4D97-AF65-F5344CB8AC3E}">
        <p14:creationId xmlns:p14="http://schemas.microsoft.com/office/powerpoint/2010/main" val="3107923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72920-F001-4E28-B1A5-3A76A1256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9435B0-BFF3-4E27-A14C-64B728359C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0A245-7A81-404D-8305-708E58DEC7BD}"/>
              </a:ext>
            </a:extLst>
          </p:cNvPr>
          <p:cNvSpPr>
            <a:spLocks noGrp="1"/>
          </p:cNvSpPr>
          <p:nvPr>
            <p:ph type="dt" sz="half" idx="10"/>
          </p:nvPr>
        </p:nvSpPr>
        <p:spPr/>
        <p:txBody>
          <a:bodyPr/>
          <a:lstStyle/>
          <a:p>
            <a:fld id="{F5ED7D9B-7C8A-42A5-8B50-3DE462AF1812}" type="datetimeFigureOut">
              <a:rPr lang="en-US" smtClean="0"/>
              <a:t>12/8/2021</a:t>
            </a:fld>
            <a:endParaRPr lang="en-US"/>
          </a:p>
        </p:txBody>
      </p:sp>
      <p:sp>
        <p:nvSpPr>
          <p:cNvPr id="5" name="Footer Placeholder 4">
            <a:extLst>
              <a:ext uri="{FF2B5EF4-FFF2-40B4-BE49-F238E27FC236}">
                <a16:creationId xmlns:a16="http://schemas.microsoft.com/office/drawing/2014/main" id="{9ADFB329-E781-4B53-BD93-18B16E3059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A65CD9-4668-4E80-B050-950E1FABC8CD}"/>
              </a:ext>
            </a:extLst>
          </p:cNvPr>
          <p:cNvSpPr>
            <a:spLocks noGrp="1"/>
          </p:cNvSpPr>
          <p:nvPr>
            <p:ph type="sldNum" sz="quarter" idx="12"/>
          </p:nvPr>
        </p:nvSpPr>
        <p:spPr/>
        <p:txBody>
          <a:bodyPr/>
          <a:lstStyle/>
          <a:p>
            <a:fld id="{00259986-AE3F-4BA1-B5F0-DAB9DDD540CF}" type="slidenum">
              <a:rPr lang="en-US" smtClean="0"/>
              <a:t>‹#›</a:t>
            </a:fld>
            <a:endParaRPr lang="en-US"/>
          </a:p>
        </p:txBody>
      </p:sp>
    </p:spTree>
    <p:extLst>
      <p:ext uri="{BB962C8B-B14F-4D97-AF65-F5344CB8AC3E}">
        <p14:creationId xmlns:p14="http://schemas.microsoft.com/office/powerpoint/2010/main" val="2100165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E4E0A-4E71-4C29-9B4F-E3E60B3581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6C5DDD-29B9-4ABF-9609-181FC51FFA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E00918-4C01-4874-AEE7-F02EF1A527C4}"/>
              </a:ext>
            </a:extLst>
          </p:cNvPr>
          <p:cNvSpPr>
            <a:spLocks noGrp="1"/>
          </p:cNvSpPr>
          <p:nvPr>
            <p:ph type="dt" sz="half" idx="10"/>
          </p:nvPr>
        </p:nvSpPr>
        <p:spPr/>
        <p:txBody>
          <a:bodyPr/>
          <a:lstStyle/>
          <a:p>
            <a:fld id="{F5ED7D9B-7C8A-42A5-8B50-3DE462AF1812}" type="datetimeFigureOut">
              <a:rPr lang="en-US" smtClean="0"/>
              <a:t>12/8/2021</a:t>
            </a:fld>
            <a:endParaRPr lang="en-US"/>
          </a:p>
        </p:txBody>
      </p:sp>
      <p:sp>
        <p:nvSpPr>
          <p:cNvPr id="5" name="Footer Placeholder 4">
            <a:extLst>
              <a:ext uri="{FF2B5EF4-FFF2-40B4-BE49-F238E27FC236}">
                <a16:creationId xmlns:a16="http://schemas.microsoft.com/office/drawing/2014/main" id="{C9A355DB-72B0-4600-98A2-64A1AF9DAF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B43D3D-0BB8-4166-BE42-028C1D2E521F}"/>
              </a:ext>
            </a:extLst>
          </p:cNvPr>
          <p:cNvSpPr>
            <a:spLocks noGrp="1"/>
          </p:cNvSpPr>
          <p:nvPr>
            <p:ph type="sldNum" sz="quarter" idx="12"/>
          </p:nvPr>
        </p:nvSpPr>
        <p:spPr/>
        <p:txBody>
          <a:bodyPr/>
          <a:lstStyle/>
          <a:p>
            <a:fld id="{00259986-AE3F-4BA1-B5F0-DAB9DDD540CF}" type="slidenum">
              <a:rPr lang="en-US" smtClean="0"/>
              <a:t>‹#›</a:t>
            </a:fld>
            <a:endParaRPr lang="en-US"/>
          </a:p>
        </p:txBody>
      </p:sp>
    </p:spTree>
    <p:extLst>
      <p:ext uri="{BB962C8B-B14F-4D97-AF65-F5344CB8AC3E}">
        <p14:creationId xmlns:p14="http://schemas.microsoft.com/office/powerpoint/2010/main" val="3542642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ECFC3-D018-42C0-8FDA-B236D53157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E5EB25-2FBB-40D4-A97D-10BE6064FC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89AA39-4903-41D2-B8F5-D8CE3AF0DC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ED3A1C-0D90-4777-98A5-4194563128AA}"/>
              </a:ext>
            </a:extLst>
          </p:cNvPr>
          <p:cNvSpPr>
            <a:spLocks noGrp="1"/>
          </p:cNvSpPr>
          <p:nvPr>
            <p:ph type="dt" sz="half" idx="10"/>
          </p:nvPr>
        </p:nvSpPr>
        <p:spPr/>
        <p:txBody>
          <a:bodyPr/>
          <a:lstStyle/>
          <a:p>
            <a:fld id="{F5ED7D9B-7C8A-42A5-8B50-3DE462AF1812}" type="datetimeFigureOut">
              <a:rPr lang="en-US" smtClean="0"/>
              <a:t>12/8/2021</a:t>
            </a:fld>
            <a:endParaRPr lang="en-US"/>
          </a:p>
        </p:txBody>
      </p:sp>
      <p:sp>
        <p:nvSpPr>
          <p:cNvPr id="6" name="Footer Placeholder 5">
            <a:extLst>
              <a:ext uri="{FF2B5EF4-FFF2-40B4-BE49-F238E27FC236}">
                <a16:creationId xmlns:a16="http://schemas.microsoft.com/office/drawing/2014/main" id="{F76D31C9-F69A-452A-A9F2-1B0BBED1CC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ADF843-F278-4C0A-8685-F96A0FA2E400}"/>
              </a:ext>
            </a:extLst>
          </p:cNvPr>
          <p:cNvSpPr>
            <a:spLocks noGrp="1"/>
          </p:cNvSpPr>
          <p:nvPr>
            <p:ph type="sldNum" sz="quarter" idx="12"/>
          </p:nvPr>
        </p:nvSpPr>
        <p:spPr/>
        <p:txBody>
          <a:bodyPr/>
          <a:lstStyle/>
          <a:p>
            <a:fld id="{00259986-AE3F-4BA1-B5F0-DAB9DDD540CF}" type="slidenum">
              <a:rPr lang="en-US" smtClean="0"/>
              <a:t>‹#›</a:t>
            </a:fld>
            <a:endParaRPr lang="en-US"/>
          </a:p>
        </p:txBody>
      </p:sp>
    </p:spTree>
    <p:extLst>
      <p:ext uri="{BB962C8B-B14F-4D97-AF65-F5344CB8AC3E}">
        <p14:creationId xmlns:p14="http://schemas.microsoft.com/office/powerpoint/2010/main" val="269199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9AFA-812D-43DA-8282-7B7F8F9EBA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359451-FFD2-49E8-8BF4-A04A5C7CCC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1307D6-F7A9-4A90-9011-A710E0F006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A58D81-CCDC-4C0E-B7F8-9ECB0F3A45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DC20C8-DDF6-4B62-BB73-99F1722A6E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E9F4A8-AF24-498A-A8DE-4E9F7705EEEF}"/>
              </a:ext>
            </a:extLst>
          </p:cNvPr>
          <p:cNvSpPr>
            <a:spLocks noGrp="1"/>
          </p:cNvSpPr>
          <p:nvPr>
            <p:ph type="dt" sz="half" idx="10"/>
          </p:nvPr>
        </p:nvSpPr>
        <p:spPr/>
        <p:txBody>
          <a:bodyPr/>
          <a:lstStyle/>
          <a:p>
            <a:fld id="{F5ED7D9B-7C8A-42A5-8B50-3DE462AF1812}" type="datetimeFigureOut">
              <a:rPr lang="en-US" smtClean="0"/>
              <a:t>12/8/2021</a:t>
            </a:fld>
            <a:endParaRPr lang="en-US"/>
          </a:p>
        </p:txBody>
      </p:sp>
      <p:sp>
        <p:nvSpPr>
          <p:cNvPr id="8" name="Footer Placeholder 7">
            <a:extLst>
              <a:ext uri="{FF2B5EF4-FFF2-40B4-BE49-F238E27FC236}">
                <a16:creationId xmlns:a16="http://schemas.microsoft.com/office/drawing/2014/main" id="{D2B079A7-2A14-4125-ADB2-6236E9BBC2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AE92F0-3153-4AC4-A791-7F5E1C9F8732}"/>
              </a:ext>
            </a:extLst>
          </p:cNvPr>
          <p:cNvSpPr>
            <a:spLocks noGrp="1"/>
          </p:cNvSpPr>
          <p:nvPr>
            <p:ph type="sldNum" sz="quarter" idx="12"/>
          </p:nvPr>
        </p:nvSpPr>
        <p:spPr/>
        <p:txBody>
          <a:bodyPr/>
          <a:lstStyle/>
          <a:p>
            <a:fld id="{00259986-AE3F-4BA1-B5F0-DAB9DDD540CF}" type="slidenum">
              <a:rPr lang="en-US" smtClean="0"/>
              <a:t>‹#›</a:t>
            </a:fld>
            <a:endParaRPr lang="en-US"/>
          </a:p>
        </p:txBody>
      </p:sp>
    </p:spTree>
    <p:extLst>
      <p:ext uri="{BB962C8B-B14F-4D97-AF65-F5344CB8AC3E}">
        <p14:creationId xmlns:p14="http://schemas.microsoft.com/office/powerpoint/2010/main" val="146772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CCE59-979A-40EF-846E-435EB93AF3D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80D368-C66B-4228-8F6F-2EDFD859FA1B}"/>
              </a:ext>
            </a:extLst>
          </p:cNvPr>
          <p:cNvSpPr>
            <a:spLocks noGrp="1"/>
          </p:cNvSpPr>
          <p:nvPr>
            <p:ph type="dt" sz="half" idx="10"/>
          </p:nvPr>
        </p:nvSpPr>
        <p:spPr/>
        <p:txBody>
          <a:bodyPr/>
          <a:lstStyle/>
          <a:p>
            <a:fld id="{F5ED7D9B-7C8A-42A5-8B50-3DE462AF1812}" type="datetimeFigureOut">
              <a:rPr lang="en-US" smtClean="0"/>
              <a:t>12/8/2021</a:t>
            </a:fld>
            <a:endParaRPr lang="en-US"/>
          </a:p>
        </p:txBody>
      </p:sp>
      <p:sp>
        <p:nvSpPr>
          <p:cNvPr id="4" name="Footer Placeholder 3">
            <a:extLst>
              <a:ext uri="{FF2B5EF4-FFF2-40B4-BE49-F238E27FC236}">
                <a16:creationId xmlns:a16="http://schemas.microsoft.com/office/drawing/2014/main" id="{5F04DF19-C1C1-480C-800E-E4548A16F7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A0397D-20FE-42DC-B9ED-FF06AD343869}"/>
              </a:ext>
            </a:extLst>
          </p:cNvPr>
          <p:cNvSpPr>
            <a:spLocks noGrp="1"/>
          </p:cNvSpPr>
          <p:nvPr>
            <p:ph type="sldNum" sz="quarter" idx="12"/>
          </p:nvPr>
        </p:nvSpPr>
        <p:spPr/>
        <p:txBody>
          <a:bodyPr/>
          <a:lstStyle/>
          <a:p>
            <a:fld id="{00259986-AE3F-4BA1-B5F0-DAB9DDD540CF}" type="slidenum">
              <a:rPr lang="en-US" smtClean="0"/>
              <a:t>‹#›</a:t>
            </a:fld>
            <a:endParaRPr lang="en-US"/>
          </a:p>
        </p:txBody>
      </p:sp>
    </p:spTree>
    <p:extLst>
      <p:ext uri="{BB962C8B-B14F-4D97-AF65-F5344CB8AC3E}">
        <p14:creationId xmlns:p14="http://schemas.microsoft.com/office/powerpoint/2010/main" val="243521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64C1E1-62C3-4A08-B1B1-28BD696DBD4F}"/>
              </a:ext>
            </a:extLst>
          </p:cNvPr>
          <p:cNvSpPr>
            <a:spLocks noGrp="1"/>
          </p:cNvSpPr>
          <p:nvPr>
            <p:ph type="dt" sz="half" idx="10"/>
          </p:nvPr>
        </p:nvSpPr>
        <p:spPr/>
        <p:txBody>
          <a:bodyPr/>
          <a:lstStyle/>
          <a:p>
            <a:fld id="{F5ED7D9B-7C8A-42A5-8B50-3DE462AF1812}" type="datetimeFigureOut">
              <a:rPr lang="en-US" smtClean="0"/>
              <a:t>12/8/2021</a:t>
            </a:fld>
            <a:endParaRPr lang="en-US"/>
          </a:p>
        </p:txBody>
      </p:sp>
      <p:sp>
        <p:nvSpPr>
          <p:cNvPr id="3" name="Footer Placeholder 2">
            <a:extLst>
              <a:ext uri="{FF2B5EF4-FFF2-40B4-BE49-F238E27FC236}">
                <a16:creationId xmlns:a16="http://schemas.microsoft.com/office/drawing/2014/main" id="{EA1F4EA8-426F-42BB-9857-2110C35D5C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0C13F3-565D-44CF-A21F-BC527FDF6A12}"/>
              </a:ext>
            </a:extLst>
          </p:cNvPr>
          <p:cNvSpPr>
            <a:spLocks noGrp="1"/>
          </p:cNvSpPr>
          <p:nvPr>
            <p:ph type="sldNum" sz="quarter" idx="12"/>
          </p:nvPr>
        </p:nvSpPr>
        <p:spPr/>
        <p:txBody>
          <a:bodyPr/>
          <a:lstStyle/>
          <a:p>
            <a:fld id="{00259986-AE3F-4BA1-B5F0-DAB9DDD540CF}" type="slidenum">
              <a:rPr lang="en-US" smtClean="0"/>
              <a:t>‹#›</a:t>
            </a:fld>
            <a:endParaRPr lang="en-US"/>
          </a:p>
        </p:txBody>
      </p:sp>
    </p:spTree>
    <p:extLst>
      <p:ext uri="{BB962C8B-B14F-4D97-AF65-F5344CB8AC3E}">
        <p14:creationId xmlns:p14="http://schemas.microsoft.com/office/powerpoint/2010/main" val="3948881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0D030-4211-4792-AD17-6F67817D0E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2D995B-27D7-474F-898A-FDDEA9D5A8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F123E6-E7A8-4816-906D-01659C397A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4608E2-E009-495C-87AE-33B06B22C5A2}"/>
              </a:ext>
            </a:extLst>
          </p:cNvPr>
          <p:cNvSpPr>
            <a:spLocks noGrp="1"/>
          </p:cNvSpPr>
          <p:nvPr>
            <p:ph type="dt" sz="half" idx="10"/>
          </p:nvPr>
        </p:nvSpPr>
        <p:spPr/>
        <p:txBody>
          <a:bodyPr/>
          <a:lstStyle/>
          <a:p>
            <a:fld id="{F5ED7D9B-7C8A-42A5-8B50-3DE462AF1812}" type="datetimeFigureOut">
              <a:rPr lang="en-US" smtClean="0"/>
              <a:t>12/8/2021</a:t>
            </a:fld>
            <a:endParaRPr lang="en-US"/>
          </a:p>
        </p:txBody>
      </p:sp>
      <p:sp>
        <p:nvSpPr>
          <p:cNvPr id="6" name="Footer Placeholder 5">
            <a:extLst>
              <a:ext uri="{FF2B5EF4-FFF2-40B4-BE49-F238E27FC236}">
                <a16:creationId xmlns:a16="http://schemas.microsoft.com/office/drawing/2014/main" id="{53AE2872-38BA-4CD8-8804-BF40D47D2A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FF095F-7B55-46A1-B8D5-C9DB6BB8EE60}"/>
              </a:ext>
            </a:extLst>
          </p:cNvPr>
          <p:cNvSpPr>
            <a:spLocks noGrp="1"/>
          </p:cNvSpPr>
          <p:nvPr>
            <p:ph type="sldNum" sz="quarter" idx="12"/>
          </p:nvPr>
        </p:nvSpPr>
        <p:spPr/>
        <p:txBody>
          <a:bodyPr/>
          <a:lstStyle/>
          <a:p>
            <a:fld id="{00259986-AE3F-4BA1-B5F0-DAB9DDD540CF}" type="slidenum">
              <a:rPr lang="en-US" smtClean="0"/>
              <a:t>‹#›</a:t>
            </a:fld>
            <a:endParaRPr lang="en-US"/>
          </a:p>
        </p:txBody>
      </p:sp>
    </p:spTree>
    <p:extLst>
      <p:ext uri="{BB962C8B-B14F-4D97-AF65-F5344CB8AC3E}">
        <p14:creationId xmlns:p14="http://schemas.microsoft.com/office/powerpoint/2010/main" val="1672893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2747B-3196-45CE-B6A3-F512F4E240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8931A07-8C39-4081-A95E-351CD3564D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4B71A0-E5F2-49B4-A693-B2DC1F3866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D532FC-DE48-41CC-9D76-FF9AA1F2F428}"/>
              </a:ext>
            </a:extLst>
          </p:cNvPr>
          <p:cNvSpPr>
            <a:spLocks noGrp="1"/>
          </p:cNvSpPr>
          <p:nvPr>
            <p:ph type="dt" sz="half" idx="10"/>
          </p:nvPr>
        </p:nvSpPr>
        <p:spPr/>
        <p:txBody>
          <a:bodyPr/>
          <a:lstStyle/>
          <a:p>
            <a:fld id="{F5ED7D9B-7C8A-42A5-8B50-3DE462AF1812}" type="datetimeFigureOut">
              <a:rPr lang="en-US" smtClean="0"/>
              <a:t>12/8/2021</a:t>
            </a:fld>
            <a:endParaRPr lang="en-US"/>
          </a:p>
        </p:txBody>
      </p:sp>
      <p:sp>
        <p:nvSpPr>
          <p:cNvPr id="6" name="Footer Placeholder 5">
            <a:extLst>
              <a:ext uri="{FF2B5EF4-FFF2-40B4-BE49-F238E27FC236}">
                <a16:creationId xmlns:a16="http://schemas.microsoft.com/office/drawing/2014/main" id="{30FD05DB-E385-47D7-B00C-5B48B29761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4FB527-47F4-449C-920C-5A451854193D}"/>
              </a:ext>
            </a:extLst>
          </p:cNvPr>
          <p:cNvSpPr>
            <a:spLocks noGrp="1"/>
          </p:cNvSpPr>
          <p:nvPr>
            <p:ph type="sldNum" sz="quarter" idx="12"/>
          </p:nvPr>
        </p:nvSpPr>
        <p:spPr/>
        <p:txBody>
          <a:bodyPr/>
          <a:lstStyle/>
          <a:p>
            <a:fld id="{00259986-AE3F-4BA1-B5F0-DAB9DDD540CF}" type="slidenum">
              <a:rPr lang="en-US" smtClean="0"/>
              <a:t>‹#›</a:t>
            </a:fld>
            <a:endParaRPr lang="en-US"/>
          </a:p>
        </p:txBody>
      </p:sp>
    </p:spTree>
    <p:extLst>
      <p:ext uri="{BB962C8B-B14F-4D97-AF65-F5344CB8AC3E}">
        <p14:creationId xmlns:p14="http://schemas.microsoft.com/office/powerpoint/2010/main" val="1690370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8DDA64-A706-43F1-8B2D-78EE6235AD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90B7FD-5A9D-47FB-892D-7CB18675B2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2221E3-A047-473B-90F8-C96E432E6E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ED7D9B-7C8A-42A5-8B50-3DE462AF1812}" type="datetimeFigureOut">
              <a:rPr lang="en-US" smtClean="0"/>
              <a:t>12/8/2021</a:t>
            </a:fld>
            <a:endParaRPr lang="en-US"/>
          </a:p>
        </p:txBody>
      </p:sp>
      <p:sp>
        <p:nvSpPr>
          <p:cNvPr id="5" name="Footer Placeholder 4">
            <a:extLst>
              <a:ext uri="{FF2B5EF4-FFF2-40B4-BE49-F238E27FC236}">
                <a16:creationId xmlns:a16="http://schemas.microsoft.com/office/drawing/2014/main" id="{4FE39E6D-76D5-4259-8FEF-B3973C84A1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11DDDA-B5A4-409D-A0EF-D7FAA8C4A0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259986-AE3F-4BA1-B5F0-DAB9DDD540CF}" type="slidenum">
              <a:rPr lang="en-US" smtClean="0"/>
              <a:t>‹#›</a:t>
            </a:fld>
            <a:endParaRPr lang="en-US"/>
          </a:p>
        </p:txBody>
      </p:sp>
    </p:spTree>
    <p:extLst>
      <p:ext uri="{BB962C8B-B14F-4D97-AF65-F5344CB8AC3E}">
        <p14:creationId xmlns:p14="http://schemas.microsoft.com/office/powerpoint/2010/main" val="16941185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tats.libretexts.org/Courses/Las_Positas_College/Math_40%3A_Statistics_and_Probability/11%3A_Chi-Square_and_Analysis_of_Variance_(ANOVA)" TargetMode="External"/><Relationship Id="rId7" Type="http://schemas.openxmlformats.org/officeDocument/2006/relationships/image" Target="../media/image31.svg"/><Relationship Id="rId2" Type="http://schemas.openxmlformats.org/officeDocument/2006/relationships/hyperlink" Target="https://www.kaggle.com/jeandsantos/breakfast-cereals-data-analysis-and-clustering/data" TargetMode="Externa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hyperlink" Target="http://www.sthda.com/english/articles/40-regression-analysis/168-multiple-linear-regression-in-r/" TargetMode="External"/><Relationship Id="rId4" Type="http://schemas.openxmlformats.org/officeDocument/2006/relationships/hyperlink" Target="http://r-statistics.co/Linear-Regression.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DF7C3-27E8-45CF-BC13-F62BE4792EFB}"/>
              </a:ext>
            </a:extLst>
          </p:cNvPr>
          <p:cNvSpPr>
            <a:spLocks noGrp="1"/>
          </p:cNvSpPr>
          <p:nvPr>
            <p:ph type="ctrTitle"/>
          </p:nvPr>
        </p:nvSpPr>
        <p:spPr>
          <a:xfrm>
            <a:off x="783771" y="1509622"/>
            <a:ext cx="10297886" cy="1479431"/>
          </a:xfrm>
        </p:spPr>
        <p:txBody>
          <a:bodyPr>
            <a:normAutofit/>
          </a:bodyPr>
          <a:lstStyle/>
          <a:p>
            <a:r>
              <a:rPr lang="en-US" sz="4400" dirty="0">
                <a:solidFill>
                  <a:schemeClr val="accent2">
                    <a:lumMod val="75000"/>
                  </a:schemeClr>
                </a:solidFill>
              </a:rPr>
              <a:t>Forecasting future ratings of a cereal using statistical modelling in R</a:t>
            </a:r>
          </a:p>
        </p:txBody>
      </p:sp>
      <p:sp>
        <p:nvSpPr>
          <p:cNvPr id="3" name="Subtitle 2">
            <a:extLst>
              <a:ext uri="{FF2B5EF4-FFF2-40B4-BE49-F238E27FC236}">
                <a16:creationId xmlns:a16="http://schemas.microsoft.com/office/drawing/2014/main" id="{5F2C879A-527E-461D-8761-475549C38FBD}"/>
              </a:ext>
            </a:extLst>
          </p:cNvPr>
          <p:cNvSpPr>
            <a:spLocks noGrp="1"/>
          </p:cNvSpPr>
          <p:nvPr>
            <p:ph type="subTitle" idx="1"/>
          </p:nvPr>
        </p:nvSpPr>
        <p:spPr>
          <a:xfrm>
            <a:off x="1454989" y="3425558"/>
            <a:ext cx="9144000" cy="853144"/>
          </a:xfrm>
        </p:spPr>
        <p:txBody>
          <a:bodyPr>
            <a:normAutofit/>
          </a:bodyPr>
          <a:lstStyle/>
          <a:p>
            <a:r>
              <a:rPr lang="en-US" sz="2000" dirty="0">
                <a:solidFill>
                  <a:schemeClr val="accent3">
                    <a:lumMod val="50000"/>
                  </a:schemeClr>
                </a:solidFill>
              </a:rPr>
              <a:t>OPIM 5603: Statistics in Business Analytics</a:t>
            </a:r>
          </a:p>
          <a:p>
            <a:r>
              <a:rPr lang="en-US" sz="2000" dirty="0">
                <a:solidFill>
                  <a:schemeClr val="accent3">
                    <a:lumMod val="50000"/>
                  </a:schemeClr>
                </a:solidFill>
              </a:rPr>
              <a:t>Prof. Pankaj Prakash. </a:t>
            </a:r>
          </a:p>
          <a:p>
            <a:endParaRPr lang="en-US" dirty="0">
              <a:solidFill>
                <a:schemeClr val="accent3">
                  <a:lumMod val="50000"/>
                </a:schemeClr>
              </a:solidFill>
            </a:endParaRPr>
          </a:p>
        </p:txBody>
      </p:sp>
      <p:sp>
        <p:nvSpPr>
          <p:cNvPr id="4" name="Title 1">
            <a:extLst>
              <a:ext uri="{FF2B5EF4-FFF2-40B4-BE49-F238E27FC236}">
                <a16:creationId xmlns:a16="http://schemas.microsoft.com/office/drawing/2014/main" id="{A41C2916-23BA-48F9-B8C0-8CDB65F7101B}"/>
              </a:ext>
            </a:extLst>
          </p:cNvPr>
          <p:cNvSpPr txBox="1">
            <a:spLocks/>
          </p:cNvSpPr>
          <p:nvPr/>
        </p:nvSpPr>
        <p:spPr>
          <a:xfrm>
            <a:off x="783771" y="309679"/>
            <a:ext cx="10297886" cy="146957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t>Group Project </a:t>
            </a:r>
          </a:p>
          <a:p>
            <a:endParaRPr lang="en-US" sz="4000" dirty="0"/>
          </a:p>
        </p:txBody>
      </p:sp>
      <p:sp>
        <p:nvSpPr>
          <p:cNvPr id="5" name="TextBox 4">
            <a:extLst>
              <a:ext uri="{FF2B5EF4-FFF2-40B4-BE49-F238E27FC236}">
                <a16:creationId xmlns:a16="http://schemas.microsoft.com/office/drawing/2014/main" id="{DECDA9B4-E621-4EB9-9663-EB64F4C34E7D}"/>
              </a:ext>
            </a:extLst>
          </p:cNvPr>
          <p:cNvSpPr txBox="1"/>
          <p:nvPr/>
        </p:nvSpPr>
        <p:spPr>
          <a:xfrm>
            <a:off x="8151963" y="4327019"/>
            <a:ext cx="3554083" cy="1815882"/>
          </a:xfrm>
          <a:prstGeom prst="rect">
            <a:avLst/>
          </a:prstGeom>
          <a:noFill/>
        </p:spPr>
        <p:txBody>
          <a:bodyPr wrap="square" rtlCol="0">
            <a:spAutoFit/>
          </a:bodyPr>
          <a:lstStyle/>
          <a:p>
            <a:r>
              <a:rPr lang="en-IN" sz="1600" b="1" dirty="0"/>
              <a:t>Team</a:t>
            </a:r>
          </a:p>
          <a:p>
            <a:endParaRPr lang="en-IN" sz="1600" b="1" dirty="0"/>
          </a:p>
          <a:p>
            <a:r>
              <a:rPr lang="en-IN" sz="1600" dirty="0"/>
              <a:t>Akash deep Konda</a:t>
            </a:r>
          </a:p>
          <a:p>
            <a:r>
              <a:rPr lang="en-IN" sz="1600" dirty="0" err="1"/>
              <a:t>Harshitha</a:t>
            </a:r>
            <a:r>
              <a:rPr lang="en-IN" sz="1600" dirty="0"/>
              <a:t> </a:t>
            </a:r>
            <a:r>
              <a:rPr lang="en-IN" sz="1600" dirty="0" err="1"/>
              <a:t>Varimadugu</a:t>
            </a:r>
            <a:endParaRPr lang="en-IN" sz="1600" dirty="0"/>
          </a:p>
          <a:p>
            <a:r>
              <a:rPr lang="en-IN" sz="1600" dirty="0"/>
              <a:t>Mahesh Reddy</a:t>
            </a:r>
          </a:p>
          <a:p>
            <a:r>
              <a:rPr lang="en-IN" sz="1600" dirty="0"/>
              <a:t>Lakshmi Ramya </a:t>
            </a:r>
            <a:r>
              <a:rPr lang="en-IN" sz="1600" dirty="0" err="1"/>
              <a:t>Marineni</a:t>
            </a:r>
            <a:endParaRPr lang="en-IN" sz="1600" dirty="0"/>
          </a:p>
          <a:p>
            <a:r>
              <a:rPr lang="en-IN" sz="1600" dirty="0"/>
              <a:t>Venkata Subramanya Sai Sasank Prakki</a:t>
            </a:r>
          </a:p>
        </p:txBody>
      </p:sp>
    </p:spTree>
    <p:extLst>
      <p:ext uri="{BB962C8B-B14F-4D97-AF65-F5344CB8AC3E}">
        <p14:creationId xmlns:p14="http://schemas.microsoft.com/office/powerpoint/2010/main" val="1923877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74"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Rectangle 77">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2689743F-7B7A-4779-BC6E-424E88F4B112}"/>
              </a:ext>
            </a:extLst>
          </p:cNvPr>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kern="1200">
                <a:solidFill>
                  <a:srgbClr val="FFFFFF"/>
                </a:solidFill>
                <a:latin typeface="+mj-lt"/>
                <a:ea typeface="+mj-ea"/>
                <a:cs typeface="+mj-cs"/>
              </a:rPr>
              <a:t>Chi Square test</a:t>
            </a:r>
          </a:p>
        </p:txBody>
      </p:sp>
      <p:sp>
        <p:nvSpPr>
          <p:cNvPr id="5" name="Content Placeholder 4">
            <a:extLst>
              <a:ext uri="{FF2B5EF4-FFF2-40B4-BE49-F238E27FC236}">
                <a16:creationId xmlns:a16="http://schemas.microsoft.com/office/drawing/2014/main" id="{9F7507C5-EB77-4595-A076-81047B15D9F8}"/>
              </a:ext>
            </a:extLst>
          </p:cNvPr>
          <p:cNvSpPr>
            <a:spLocks noGrp="1"/>
          </p:cNvSpPr>
          <p:nvPr>
            <p:ph sz="half" idx="1"/>
          </p:nvPr>
        </p:nvSpPr>
        <p:spPr>
          <a:xfrm>
            <a:off x="1424904" y="2494450"/>
            <a:ext cx="4053545" cy="3563159"/>
          </a:xfrm>
        </p:spPr>
        <p:txBody>
          <a:bodyPr vert="horz" lIns="91440" tIns="45720" rIns="91440" bIns="45720" rtlCol="0">
            <a:normAutofit/>
          </a:bodyPr>
          <a:lstStyle/>
          <a:p>
            <a:pPr marL="0">
              <a:spcBef>
                <a:spcPts val="0"/>
              </a:spcBef>
              <a:spcAft>
                <a:spcPts val="800"/>
              </a:spcAft>
            </a:pPr>
            <a:r>
              <a:rPr lang="en-US" sz="1700"/>
              <a:t>C</a:t>
            </a:r>
            <a:r>
              <a:rPr lang="en-US" sz="1700" b="0" i="0" u="none" strike="noStrike">
                <a:effectLst/>
              </a:rPr>
              <a:t>hi Square test is performed to estimate whether two variables (mfr and fat) are associated or related by a function.</a:t>
            </a:r>
            <a:endParaRPr lang="en-US" sz="1700" b="0">
              <a:effectLst/>
            </a:endParaRPr>
          </a:p>
          <a:p>
            <a:pPr>
              <a:spcBef>
                <a:spcPts val="0"/>
              </a:spcBef>
              <a:spcAft>
                <a:spcPts val="800"/>
              </a:spcAft>
            </a:pPr>
            <a:r>
              <a:rPr lang="en-US" sz="1700" b="0" i="0" u="none" strike="noStrike">
                <a:effectLst/>
              </a:rPr>
              <a:t>H0: The two variables (mfr, fat) are independent.</a:t>
            </a:r>
            <a:endParaRPr lang="en-US" sz="1700" b="0">
              <a:effectLst/>
            </a:endParaRPr>
          </a:p>
          <a:p>
            <a:pPr>
              <a:spcBef>
                <a:spcPts val="0"/>
              </a:spcBef>
              <a:spcAft>
                <a:spcPts val="800"/>
              </a:spcAft>
            </a:pPr>
            <a:r>
              <a:rPr lang="en-US" sz="1700" b="0" i="0" u="none" strike="noStrike">
                <a:effectLst/>
              </a:rPr>
              <a:t>H1: The two variables (mfr, fat) relate to each other.</a:t>
            </a:r>
          </a:p>
          <a:p>
            <a:pPr marL="0">
              <a:spcBef>
                <a:spcPts val="0"/>
              </a:spcBef>
              <a:spcAft>
                <a:spcPts val="800"/>
              </a:spcAft>
            </a:pPr>
            <a:endParaRPr lang="en-US" sz="1700"/>
          </a:p>
          <a:p>
            <a:pPr marL="0">
              <a:spcBef>
                <a:spcPts val="0"/>
              </a:spcBef>
              <a:spcAft>
                <a:spcPts val="800"/>
              </a:spcAft>
            </a:pPr>
            <a:r>
              <a:rPr lang="en-US" sz="1700" b="0">
                <a:effectLst/>
              </a:rPr>
              <a:t>p-Value less than the significance level of 0.05, we reject the null hypothesis and conclude that the two variables mfr and fat are in fact dependent.</a:t>
            </a:r>
          </a:p>
          <a:p>
            <a:pPr marL="0">
              <a:spcBef>
                <a:spcPts val="0"/>
              </a:spcBef>
              <a:spcAft>
                <a:spcPts val="800"/>
              </a:spcAft>
            </a:pPr>
            <a:endParaRPr lang="en-US" sz="1700" b="0">
              <a:effectLst/>
            </a:endParaRPr>
          </a:p>
        </p:txBody>
      </p:sp>
      <p:pic>
        <p:nvPicPr>
          <p:cNvPr id="6146" name="Picture 2">
            <a:extLst>
              <a:ext uri="{FF2B5EF4-FFF2-40B4-BE49-F238E27FC236}">
                <a16:creationId xmlns:a16="http://schemas.microsoft.com/office/drawing/2014/main" id="{937C6910-77A4-4F1F-9BB9-0EA7CE1E0B85}"/>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l="5420" t="44138" r="56640" b="41949"/>
          <a:stretch/>
        </p:blipFill>
        <p:spPr bwMode="auto">
          <a:xfrm>
            <a:off x="6098892" y="3778754"/>
            <a:ext cx="4802404" cy="990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3339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8040F-D884-4178-BC76-E0791318C9C4}"/>
              </a:ext>
            </a:extLst>
          </p:cNvPr>
          <p:cNvSpPr>
            <a:spLocks noGrp="1"/>
          </p:cNvSpPr>
          <p:nvPr>
            <p:ph type="title"/>
          </p:nvPr>
        </p:nvSpPr>
        <p:spPr/>
        <p:txBody>
          <a:bodyPr/>
          <a:lstStyle/>
          <a:p>
            <a:r>
              <a:rPr lang="en-US"/>
              <a:t>Conclusion</a:t>
            </a:r>
            <a:endParaRPr lang="en-US" dirty="0"/>
          </a:p>
        </p:txBody>
      </p:sp>
      <p:graphicFrame>
        <p:nvGraphicFramePr>
          <p:cNvPr id="19" name="Content Placeholder 2">
            <a:extLst>
              <a:ext uri="{FF2B5EF4-FFF2-40B4-BE49-F238E27FC236}">
                <a16:creationId xmlns:a16="http://schemas.microsoft.com/office/drawing/2014/main" id="{231C746E-458B-4426-8FC5-27449C5097EC}"/>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1400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8040F-D884-4178-BC76-E0791318C9C4}"/>
              </a:ext>
            </a:extLst>
          </p:cNvPr>
          <p:cNvSpPr>
            <a:spLocks noGrp="1"/>
          </p:cNvSpPr>
          <p:nvPr>
            <p:ph type="title"/>
          </p:nvPr>
        </p:nvSpPr>
        <p:spPr/>
        <p:txBody>
          <a:bodyPr/>
          <a:lstStyle/>
          <a:p>
            <a:r>
              <a:rPr lang="en-US" dirty="0"/>
              <a:t>Recommendations</a:t>
            </a:r>
          </a:p>
        </p:txBody>
      </p:sp>
      <p:graphicFrame>
        <p:nvGraphicFramePr>
          <p:cNvPr id="6" name="Content Placeholder 3">
            <a:extLst>
              <a:ext uri="{FF2B5EF4-FFF2-40B4-BE49-F238E27FC236}">
                <a16:creationId xmlns:a16="http://schemas.microsoft.com/office/drawing/2014/main" id="{68B88105-217B-4CC2-85A7-1F33FB519185}"/>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7596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E91C28-5A92-4190-9E52-8930D38AD463}"/>
              </a:ext>
            </a:extLst>
          </p:cNvPr>
          <p:cNvSpPr>
            <a:spLocks noGrp="1"/>
          </p:cNvSpPr>
          <p:nvPr>
            <p:ph type="title"/>
          </p:nvPr>
        </p:nvSpPr>
        <p:spPr>
          <a:xfrm>
            <a:off x="6501028" y="2774465"/>
            <a:ext cx="4805996" cy="1297115"/>
          </a:xfrm>
        </p:spPr>
        <p:txBody>
          <a:bodyPr vert="horz" lIns="91440" tIns="45720" rIns="91440" bIns="45720" rtlCol="0" anchor="t">
            <a:normAutofit/>
          </a:bodyPr>
          <a:lstStyle/>
          <a:p>
            <a:r>
              <a:rPr lang="en-US" sz="6600" b="1" kern="1200" dirty="0">
                <a:solidFill>
                  <a:schemeClr val="tx2"/>
                </a:solidFill>
                <a:latin typeface="+mj-lt"/>
                <a:ea typeface="+mj-ea"/>
                <a:cs typeface="+mj-cs"/>
              </a:rPr>
              <a:t>Thank You</a:t>
            </a:r>
          </a:p>
        </p:txBody>
      </p:sp>
      <p:pic>
        <p:nvPicPr>
          <p:cNvPr id="7" name="Graphic 6" descr="Handshake">
            <a:extLst>
              <a:ext uri="{FF2B5EF4-FFF2-40B4-BE49-F238E27FC236}">
                <a16:creationId xmlns:a16="http://schemas.microsoft.com/office/drawing/2014/main" id="{B4F97824-23F4-4B8C-BD59-3E91324D33E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124087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8D112-082A-4856-9C99-126678C76775}"/>
              </a:ext>
            </a:extLst>
          </p:cNvPr>
          <p:cNvSpPr>
            <a:spLocks noGrp="1"/>
          </p:cNvSpPr>
          <p:nvPr>
            <p:ph type="title"/>
          </p:nvPr>
        </p:nvSpPr>
        <p:spPr>
          <a:xfrm>
            <a:off x="1136428" y="627564"/>
            <a:ext cx="7474172" cy="1325563"/>
          </a:xfrm>
        </p:spPr>
        <p:txBody>
          <a:bodyPr>
            <a:normAutofit/>
          </a:bodyPr>
          <a:lstStyle/>
          <a:p>
            <a:r>
              <a:rPr lang="en-US" dirty="0"/>
              <a:t>References</a:t>
            </a:r>
            <a:br>
              <a:rPr lang="en-US" dirty="0"/>
            </a:br>
            <a:endParaRPr lang="en-US" dirty="0"/>
          </a:p>
        </p:txBody>
      </p:sp>
      <p:sp>
        <p:nvSpPr>
          <p:cNvPr id="3" name="Content Placeholder 2">
            <a:extLst>
              <a:ext uri="{FF2B5EF4-FFF2-40B4-BE49-F238E27FC236}">
                <a16:creationId xmlns:a16="http://schemas.microsoft.com/office/drawing/2014/main" id="{03CB25DF-11DC-4C69-BE8D-098D136709A6}"/>
              </a:ext>
            </a:extLst>
          </p:cNvPr>
          <p:cNvSpPr>
            <a:spLocks noGrp="1"/>
          </p:cNvSpPr>
          <p:nvPr>
            <p:ph idx="1"/>
          </p:nvPr>
        </p:nvSpPr>
        <p:spPr>
          <a:xfrm>
            <a:off x="849189" y="1503256"/>
            <a:ext cx="7567624" cy="4649637"/>
          </a:xfrm>
        </p:spPr>
        <p:txBody>
          <a:bodyPr anchor="ctr">
            <a:normAutofit/>
          </a:bodyPr>
          <a:lstStyle/>
          <a:p>
            <a:pPr marL="342900" marR="0" lvl="0" indent="-342900">
              <a:lnSpc>
                <a:spcPct val="200000"/>
              </a:lnSpc>
              <a:spcBef>
                <a:spcPts val="0"/>
              </a:spcBef>
              <a:spcAft>
                <a:spcPts val="0"/>
              </a:spcAft>
              <a:buClr>
                <a:srgbClr val="202124"/>
              </a:buClr>
              <a:buFont typeface="+mj-lt"/>
              <a:buAutoNum type="arabicParenR"/>
            </a:pPr>
            <a:r>
              <a:rPr lang="en-US" sz="1800" b="1" u="none" strike="noStrike" dirty="0">
                <a:solidFill>
                  <a:srgbClr val="1155CC"/>
                </a:solidFill>
                <a:effectLst/>
                <a:latin typeface="Times New Roman" panose="02020603050405020304" pitchFamily="18" charset="0"/>
                <a:ea typeface="Times New Roman" panose="02020603050405020304" pitchFamily="18" charset="0"/>
                <a:hlinkClick r:id="rId2"/>
              </a:rPr>
              <a:t>https://www.kaggle.com/jeandsantos/breakfast-cereals-data-analysis-and-clustering/data</a:t>
            </a:r>
            <a:endParaRPr lang="en-US" sz="1800" u="none" strike="noStrike" dirty="0">
              <a:effectLst/>
              <a:latin typeface="Calibri" panose="020F0502020204030204" pitchFamily="34" charset="0"/>
              <a:ea typeface="Calibri" panose="020F0502020204030204" pitchFamily="34" charset="0"/>
            </a:endParaRPr>
          </a:p>
          <a:p>
            <a:pPr marL="342900" marR="0" lvl="0" indent="-342900">
              <a:lnSpc>
                <a:spcPct val="200000"/>
              </a:lnSpc>
              <a:spcBef>
                <a:spcPts val="0"/>
              </a:spcBef>
              <a:spcAft>
                <a:spcPts val="0"/>
              </a:spcAft>
              <a:buClr>
                <a:srgbClr val="202124"/>
              </a:buClr>
              <a:buFont typeface="+mj-lt"/>
              <a:buAutoNum type="arabicParenR"/>
            </a:pPr>
            <a:r>
              <a:rPr lang="en-US" sz="1800" b="1" u="none" strike="noStrike" dirty="0">
                <a:solidFill>
                  <a:srgbClr val="1155CC"/>
                </a:solidFill>
                <a:effectLst/>
                <a:latin typeface="Times New Roman" panose="02020603050405020304" pitchFamily="18" charset="0"/>
                <a:ea typeface="Times New Roman" panose="02020603050405020304" pitchFamily="18" charset="0"/>
                <a:hlinkClick r:id="rId3"/>
              </a:rPr>
              <a:t>https://stats.libretexts.org/Courses/Las_Positas_College/Math_40%3A_Statistics_and_Probability/11%3A_Chi-Square_and_Analysis_of_Variance_(ANOVA)</a:t>
            </a:r>
            <a:endParaRPr lang="en-US" sz="1800" u="none" strike="noStrike" dirty="0">
              <a:effectLst/>
              <a:latin typeface="Calibri" panose="020F0502020204030204" pitchFamily="34" charset="0"/>
              <a:ea typeface="Calibri" panose="020F0502020204030204" pitchFamily="34" charset="0"/>
            </a:endParaRPr>
          </a:p>
          <a:p>
            <a:pPr marL="342900" marR="0" lvl="0" indent="-342900">
              <a:lnSpc>
                <a:spcPct val="200000"/>
              </a:lnSpc>
              <a:spcBef>
                <a:spcPts val="0"/>
              </a:spcBef>
              <a:spcAft>
                <a:spcPts val="0"/>
              </a:spcAft>
              <a:buClr>
                <a:srgbClr val="202124"/>
              </a:buClr>
              <a:buFont typeface="+mj-lt"/>
              <a:buAutoNum type="arabicParenR"/>
            </a:pPr>
            <a:r>
              <a:rPr lang="en-US" sz="1800" b="1" u="none" strike="noStrike" dirty="0">
                <a:solidFill>
                  <a:srgbClr val="1155CC"/>
                </a:solidFill>
                <a:effectLst/>
                <a:latin typeface="Times New Roman" panose="02020603050405020304" pitchFamily="18" charset="0"/>
                <a:ea typeface="Times New Roman" panose="02020603050405020304" pitchFamily="18" charset="0"/>
                <a:hlinkClick r:id="rId4"/>
              </a:rPr>
              <a:t>http://r-statistics.co/Linear-Regression.html</a:t>
            </a:r>
            <a:endParaRPr lang="en-US" sz="1800" u="none" strike="noStrike" dirty="0">
              <a:effectLst/>
              <a:latin typeface="Calibri" panose="020F0502020204030204" pitchFamily="34" charset="0"/>
              <a:ea typeface="Calibri" panose="020F0502020204030204" pitchFamily="34" charset="0"/>
            </a:endParaRPr>
          </a:p>
          <a:p>
            <a:pPr marL="342900" marR="0" lvl="0" indent="-342900">
              <a:lnSpc>
                <a:spcPct val="200000"/>
              </a:lnSpc>
              <a:spcBef>
                <a:spcPts val="0"/>
              </a:spcBef>
              <a:spcAft>
                <a:spcPts val="800"/>
              </a:spcAft>
              <a:buClr>
                <a:srgbClr val="202124"/>
              </a:buClr>
              <a:buFont typeface="+mj-lt"/>
              <a:buAutoNum type="arabicParenR"/>
            </a:pPr>
            <a:r>
              <a:rPr lang="en-US" sz="1800" b="1" u="none" strike="noStrike" dirty="0">
                <a:solidFill>
                  <a:srgbClr val="0563C1"/>
                </a:solidFill>
                <a:effectLst/>
                <a:latin typeface="Times New Roman" panose="02020603050405020304" pitchFamily="18" charset="0"/>
                <a:ea typeface="Times New Roman" panose="02020603050405020304" pitchFamily="18" charset="0"/>
                <a:hlinkClick r:id="rId5"/>
              </a:rPr>
              <a:t>http://www.sthda.com/english/articles/40-regression-analysis/168-multiple-linear-regression-in-r/</a:t>
            </a:r>
            <a:endParaRPr lang="en-US" sz="1800" u="none" strike="noStrike" dirty="0">
              <a:effectLst/>
              <a:latin typeface="Calibri" panose="020F0502020204030204" pitchFamily="34" charset="0"/>
              <a:ea typeface="Calibri" panose="020F0502020204030204" pitchFamily="34" charset="0"/>
            </a:endParaRPr>
          </a:p>
        </p:txBody>
      </p:sp>
      <p:sp>
        <p:nvSpPr>
          <p:cNvPr id="15" name="Rectangle 14">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Footer">
            <a:extLst>
              <a:ext uri="{FF2B5EF4-FFF2-40B4-BE49-F238E27FC236}">
                <a16:creationId xmlns:a16="http://schemas.microsoft.com/office/drawing/2014/main" id="{CC7DCDB2-B4CB-4738-8F2B-E37241945D0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471602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E53C88-0460-4C10-B427-3393F9486897}"/>
              </a:ext>
            </a:extLst>
          </p:cNvPr>
          <p:cNvSpPr>
            <a:spLocks noGrp="1"/>
          </p:cNvSpPr>
          <p:nvPr>
            <p:ph type="title"/>
          </p:nvPr>
        </p:nvSpPr>
        <p:spPr>
          <a:xfrm>
            <a:off x="803775" y="1106007"/>
            <a:ext cx="10550025" cy="1182927"/>
          </a:xfrm>
        </p:spPr>
        <p:txBody>
          <a:bodyPr anchor="b">
            <a:normAutofit/>
          </a:bodyPr>
          <a:lstStyle/>
          <a:p>
            <a:r>
              <a:rPr lang="en-US" sz="5600"/>
              <a:t>Introduction</a:t>
            </a:r>
          </a:p>
        </p:txBody>
      </p:sp>
      <p:cxnSp>
        <p:nvCxnSpPr>
          <p:cNvPr id="25" name="Straight Connector 24">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6F78366-322A-4AD6-95EB-53DCED835538}"/>
              </a:ext>
            </a:extLst>
          </p:cNvPr>
          <p:cNvSpPr>
            <a:spLocks noGrp="1"/>
          </p:cNvSpPr>
          <p:nvPr>
            <p:ph idx="1"/>
          </p:nvPr>
        </p:nvSpPr>
        <p:spPr>
          <a:xfrm>
            <a:off x="803775" y="2598947"/>
            <a:ext cx="10550025" cy="3677348"/>
          </a:xfrm>
        </p:spPr>
        <p:txBody>
          <a:bodyPr anchor="t">
            <a:normAutofit/>
          </a:bodyPr>
          <a:lstStyle/>
          <a:p>
            <a:pPr marL="514350" indent="-285750">
              <a:spcBef>
                <a:spcPts val="0"/>
              </a:spcBef>
              <a:spcAft>
                <a:spcPts val="800"/>
              </a:spcAft>
            </a:pPr>
            <a:r>
              <a:rPr lang="en-US" sz="2000">
                <a:solidFill>
                  <a:schemeClr val="tx1">
                    <a:alpha val="80000"/>
                  </a:schemeClr>
                </a:solidFill>
                <a:latin typeface="Calibri" panose="020F0502020204030204" pitchFamily="34" charset="0"/>
              </a:rPr>
              <a:t>T</a:t>
            </a:r>
            <a:r>
              <a:rPr lang="en-US" sz="2000" b="0" i="0" u="none" strike="noStrike">
                <a:solidFill>
                  <a:schemeClr val="tx1">
                    <a:alpha val="80000"/>
                  </a:schemeClr>
                </a:solidFill>
                <a:effectLst/>
                <a:latin typeface="Calibri" panose="020F0502020204030204" pitchFamily="34" charset="0"/>
              </a:rPr>
              <a:t>he dataset includes the names of various cereals produced by the five separate companies. Calories, Protein, Fat, Sodium, Fiber, carbohydrates, Sugars, Potassium, and Vitamin Content are all listed for each cereal. There are 80 different types of cereals in this collection. </a:t>
            </a:r>
          </a:p>
          <a:p>
            <a:pPr marL="514350" indent="-285750">
              <a:spcBef>
                <a:spcPts val="0"/>
              </a:spcBef>
              <a:spcAft>
                <a:spcPts val="800"/>
              </a:spcAft>
            </a:pPr>
            <a:r>
              <a:rPr lang="en-US" sz="2000" b="0" i="0" u="none" strike="noStrike">
                <a:solidFill>
                  <a:schemeClr val="tx1">
                    <a:alpha val="80000"/>
                  </a:schemeClr>
                </a:solidFill>
                <a:effectLst/>
                <a:latin typeface="Calibri" panose="020F0502020204030204" pitchFamily="34" charset="0"/>
              </a:rPr>
              <a:t>Our endeavor entails forecasting future ratings based on the information we have. It assists manufacturers in maintaining the contents of a cereal that customers enjoy. As a result, cereal manufacturing enterprises will be more profitable.</a:t>
            </a:r>
            <a:endParaRPr lang="en-US" sz="2000" b="0">
              <a:solidFill>
                <a:schemeClr val="tx1">
                  <a:alpha val="80000"/>
                </a:schemeClr>
              </a:solidFill>
              <a:effectLst/>
            </a:endParaRPr>
          </a:p>
          <a:p>
            <a:pPr marL="0" indent="0">
              <a:buNone/>
            </a:pPr>
            <a:endParaRPr lang="en-US" sz="2000">
              <a:solidFill>
                <a:schemeClr val="tx1">
                  <a:alpha val="80000"/>
                </a:schemeClr>
              </a:solidFill>
            </a:endParaRPr>
          </a:p>
        </p:txBody>
      </p:sp>
      <p:grpSp>
        <p:nvGrpSpPr>
          <p:cNvPr id="27" name="Group 26">
            <a:extLst>
              <a:ext uri="{FF2B5EF4-FFF2-40B4-BE49-F238E27FC236}">
                <a16:creationId xmlns:a16="http://schemas.microsoft.com/office/drawing/2014/main" id="{78350D8D-73D6-4132-89B5-DD52F3962A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88224" y="2325422"/>
            <a:ext cx="465458" cy="872153"/>
            <a:chOff x="11388224" y="2325422"/>
            <a:chExt cx="465458" cy="872153"/>
          </a:xfrm>
        </p:grpSpPr>
        <p:sp>
          <p:nvSpPr>
            <p:cNvPr id="28"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2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30"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spTree>
    <p:extLst>
      <p:ext uri="{BB962C8B-B14F-4D97-AF65-F5344CB8AC3E}">
        <p14:creationId xmlns:p14="http://schemas.microsoft.com/office/powerpoint/2010/main" val="365342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DE2ED2A1-A779-4AFF-9F8A-4A4FC565E6A8}"/>
              </a:ext>
            </a:extLst>
          </p:cNvPr>
          <p:cNvSpPr>
            <a:spLocks noGrp="1"/>
          </p:cNvSpPr>
          <p:nvPr>
            <p:ph type="title"/>
          </p:nvPr>
        </p:nvSpPr>
        <p:spPr>
          <a:xfrm>
            <a:off x="479394" y="1070800"/>
            <a:ext cx="3939688" cy="5583126"/>
          </a:xfrm>
        </p:spPr>
        <p:txBody>
          <a:bodyPr>
            <a:normAutofit/>
          </a:bodyPr>
          <a:lstStyle/>
          <a:p>
            <a:pPr algn="r"/>
            <a:r>
              <a:rPr lang="en-US" sz="6800"/>
              <a:t>Problem Statement</a:t>
            </a:r>
          </a:p>
        </p:txBody>
      </p:sp>
      <p:cxnSp>
        <p:nvCxnSpPr>
          <p:cNvPr id="25"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26" name="Content Placeholder 2">
            <a:extLst>
              <a:ext uri="{FF2B5EF4-FFF2-40B4-BE49-F238E27FC236}">
                <a16:creationId xmlns:a16="http://schemas.microsoft.com/office/drawing/2014/main" id="{7D6ECCA0-0AC4-4453-B197-E11877AD82E1}"/>
              </a:ext>
            </a:extLst>
          </p:cNvPr>
          <p:cNvGraphicFramePr>
            <a:graphicFrameLocks noGrp="1"/>
          </p:cNvGraphicFramePr>
          <p:nvPr>
            <p:ph idx="1"/>
            <p:extLst>
              <p:ext uri="{D42A27DB-BD31-4B8C-83A1-F6EECF244321}">
                <p14:modId xmlns:p14="http://schemas.microsoft.com/office/powerpoint/2010/main" val="2420244661"/>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8110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38279-BB70-4688-8E72-55F767B547BD}"/>
              </a:ext>
            </a:extLst>
          </p:cNvPr>
          <p:cNvSpPr>
            <a:spLocks noGrp="1"/>
          </p:cNvSpPr>
          <p:nvPr>
            <p:ph type="title"/>
          </p:nvPr>
        </p:nvSpPr>
        <p:spPr>
          <a:xfrm>
            <a:off x="524741" y="620392"/>
            <a:ext cx="3808268" cy="5504688"/>
          </a:xfrm>
        </p:spPr>
        <p:txBody>
          <a:bodyPr>
            <a:normAutofit/>
          </a:bodyPr>
          <a:lstStyle/>
          <a:p>
            <a:pPr rtl="0">
              <a:spcBef>
                <a:spcPts val="0"/>
              </a:spcBef>
              <a:spcAft>
                <a:spcPts val="800"/>
              </a:spcAft>
            </a:pPr>
            <a:r>
              <a:rPr lang="en-US" sz="6000">
                <a:solidFill>
                  <a:schemeClr val="accent5"/>
                </a:solidFill>
              </a:rPr>
              <a:t>Data cleaning</a:t>
            </a:r>
          </a:p>
        </p:txBody>
      </p:sp>
      <p:graphicFrame>
        <p:nvGraphicFramePr>
          <p:cNvPr id="5" name="Content Placeholder 2">
            <a:extLst>
              <a:ext uri="{FF2B5EF4-FFF2-40B4-BE49-F238E27FC236}">
                <a16:creationId xmlns:a16="http://schemas.microsoft.com/office/drawing/2014/main" id="{6E41D696-BCF2-435C-9A81-B42134EC7317}"/>
              </a:ext>
            </a:extLst>
          </p:cNvPr>
          <p:cNvGraphicFramePr>
            <a:graphicFrameLocks noGrp="1"/>
          </p:cNvGraphicFramePr>
          <p:nvPr>
            <p:ph idx="1"/>
            <p:extLst>
              <p:ext uri="{D42A27DB-BD31-4B8C-83A1-F6EECF244321}">
                <p14:modId xmlns:p14="http://schemas.microsoft.com/office/powerpoint/2010/main" val="904394881"/>
              </p:ext>
            </p:extLst>
          </p:nvPr>
        </p:nvGraphicFramePr>
        <p:xfrm>
          <a:off x="5093208" y="1948543"/>
          <a:ext cx="6263640" cy="312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3041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29" name="Rectangle 7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BAA43DB-05BE-4E57-83E4-00C404645894}"/>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kern="1200">
                <a:solidFill>
                  <a:schemeClr val="tx1"/>
                </a:solidFill>
                <a:latin typeface="+mj-lt"/>
                <a:ea typeface="+mj-ea"/>
                <a:cs typeface="+mj-cs"/>
              </a:rPr>
              <a:t>Data Exploration</a:t>
            </a:r>
          </a:p>
        </p:txBody>
      </p:sp>
      <p:sp>
        <p:nvSpPr>
          <p:cNvPr id="1030" name="Rectangle 7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031" name="Rectangle 7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7B9DAEB-4675-4539-89F1-2996DC1B8E55}"/>
              </a:ext>
            </a:extLst>
          </p:cNvPr>
          <p:cNvSpPr>
            <a:spLocks noGrp="1"/>
          </p:cNvSpPr>
          <p:nvPr>
            <p:ph sz="half" idx="1"/>
          </p:nvPr>
        </p:nvSpPr>
        <p:spPr>
          <a:xfrm>
            <a:off x="5351164" y="586822"/>
            <a:ext cx="6002636" cy="1645920"/>
          </a:xfrm>
        </p:spPr>
        <p:txBody>
          <a:bodyPr vert="horz" lIns="91440" tIns="45720" rIns="91440" bIns="45720" rtlCol="0" anchor="ctr">
            <a:normAutofit/>
          </a:bodyPr>
          <a:lstStyle/>
          <a:p>
            <a:pPr marL="0" indent="0">
              <a:buNone/>
            </a:pPr>
            <a:r>
              <a:rPr lang="en-US" sz="1800" dirty="0"/>
              <a:t>Correlation Analysis</a:t>
            </a:r>
          </a:p>
        </p:txBody>
      </p:sp>
      <p:pic>
        <p:nvPicPr>
          <p:cNvPr id="1026" name="Picture 2">
            <a:extLst>
              <a:ext uri="{FF2B5EF4-FFF2-40B4-BE49-F238E27FC236}">
                <a16:creationId xmlns:a16="http://schemas.microsoft.com/office/drawing/2014/main" id="{BA0CADE3-83B6-4022-9706-33710AEE882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7784" y="3526979"/>
            <a:ext cx="11164824" cy="1898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1577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A43DB-05BE-4E57-83E4-00C404645894}"/>
              </a:ext>
            </a:extLst>
          </p:cNvPr>
          <p:cNvSpPr>
            <a:spLocks noGrp="1"/>
          </p:cNvSpPr>
          <p:nvPr>
            <p:ph type="title"/>
          </p:nvPr>
        </p:nvSpPr>
        <p:spPr/>
        <p:txBody>
          <a:bodyPr/>
          <a:lstStyle/>
          <a:p>
            <a:r>
              <a:rPr lang="en-US" dirty="0"/>
              <a:t>Data Visualization</a:t>
            </a:r>
          </a:p>
        </p:txBody>
      </p:sp>
      <p:sp>
        <p:nvSpPr>
          <p:cNvPr id="5" name="Text Placeholder 4">
            <a:extLst>
              <a:ext uri="{FF2B5EF4-FFF2-40B4-BE49-F238E27FC236}">
                <a16:creationId xmlns:a16="http://schemas.microsoft.com/office/drawing/2014/main" id="{954AF418-4226-4989-896A-2FF96EAA5553}"/>
              </a:ext>
            </a:extLst>
          </p:cNvPr>
          <p:cNvSpPr>
            <a:spLocks noGrp="1"/>
          </p:cNvSpPr>
          <p:nvPr>
            <p:ph type="body" idx="1"/>
          </p:nvPr>
        </p:nvSpPr>
        <p:spPr/>
        <p:txBody>
          <a:bodyPr/>
          <a:lstStyle/>
          <a:p>
            <a:r>
              <a:rPr lang="en-US" dirty="0"/>
              <a:t>Rating vs Sugars</a:t>
            </a:r>
          </a:p>
        </p:txBody>
      </p:sp>
      <p:pic>
        <p:nvPicPr>
          <p:cNvPr id="2050" name="Picture 2">
            <a:extLst>
              <a:ext uri="{FF2B5EF4-FFF2-40B4-BE49-F238E27FC236}">
                <a16:creationId xmlns:a16="http://schemas.microsoft.com/office/drawing/2014/main" id="{5F9DD457-E403-42F2-93C7-E3214C5D900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839788" y="2905674"/>
            <a:ext cx="5157787" cy="2883389"/>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5">
            <a:extLst>
              <a:ext uri="{FF2B5EF4-FFF2-40B4-BE49-F238E27FC236}">
                <a16:creationId xmlns:a16="http://schemas.microsoft.com/office/drawing/2014/main" id="{6F28ADDF-A9FB-4208-80AD-20835A59DF5A}"/>
              </a:ext>
            </a:extLst>
          </p:cNvPr>
          <p:cNvSpPr>
            <a:spLocks noGrp="1"/>
          </p:cNvSpPr>
          <p:nvPr>
            <p:ph type="body" sz="quarter" idx="3"/>
          </p:nvPr>
        </p:nvSpPr>
        <p:spPr/>
        <p:txBody>
          <a:bodyPr/>
          <a:lstStyle/>
          <a:p>
            <a:r>
              <a:rPr lang="en-US" dirty="0"/>
              <a:t>Rating vs Calories</a:t>
            </a:r>
          </a:p>
        </p:txBody>
      </p:sp>
      <p:pic>
        <p:nvPicPr>
          <p:cNvPr id="2052" name="Picture 4">
            <a:extLst>
              <a:ext uri="{FF2B5EF4-FFF2-40B4-BE49-F238E27FC236}">
                <a16:creationId xmlns:a16="http://schemas.microsoft.com/office/drawing/2014/main" id="{9C61D295-8CDC-4BBA-B694-ED204D364F63}"/>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tretch>
            <a:fillRect/>
          </a:stretch>
        </p:blipFill>
        <p:spPr bwMode="auto">
          <a:xfrm>
            <a:off x="6172200" y="2865542"/>
            <a:ext cx="5183188" cy="2963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5736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A43DB-05BE-4E57-83E4-00C404645894}"/>
              </a:ext>
            </a:extLst>
          </p:cNvPr>
          <p:cNvSpPr>
            <a:spLocks noGrp="1"/>
          </p:cNvSpPr>
          <p:nvPr>
            <p:ph type="title"/>
          </p:nvPr>
        </p:nvSpPr>
        <p:spPr/>
        <p:txBody>
          <a:bodyPr/>
          <a:lstStyle/>
          <a:p>
            <a:r>
              <a:rPr lang="en-US" dirty="0"/>
              <a:t>Data Visualization</a:t>
            </a:r>
          </a:p>
        </p:txBody>
      </p:sp>
      <p:sp>
        <p:nvSpPr>
          <p:cNvPr id="5" name="Text Placeholder 4">
            <a:extLst>
              <a:ext uri="{FF2B5EF4-FFF2-40B4-BE49-F238E27FC236}">
                <a16:creationId xmlns:a16="http://schemas.microsoft.com/office/drawing/2014/main" id="{954AF418-4226-4989-896A-2FF96EAA5553}"/>
              </a:ext>
            </a:extLst>
          </p:cNvPr>
          <p:cNvSpPr>
            <a:spLocks noGrp="1"/>
          </p:cNvSpPr>
          <p:nvPr>
            <p:ph type="body" idx="1"/>
          </p:nvPr>
        </p:nvSpPr>
        <p:spPr/>
        <p:txBody>
          <a:bodyPr/>
          <a:lstStyle/>
          <a:p>
            <a:r>
              <a:rPr lang="en-US" dirty="0"/>
              <a:t>Rating vs Fiber</a:t>
            </a:r>
          </a:p>
        </p:txBody>
      </p:sp>
      <p:sp>
        <p:nvSpPr>
          <p:cNvPr id="6" name="Text Placeholder 5">
            <a:extLst>
              <a:ext uri="{FF2B5EF4-FFF2-40B4-BE49-F238E27FC236}">
                <a16:creationId xmlns:a16="http://schemas.microsoft.com/office/drawing/2014/main" id="{6F28ADDF-A9FB-4208-80AD-20835A59DF5A}"/>
              </a:ext>
            </a:extLst>
          </p:cNvPr>
          <p:cNvSpPr>
            <a:spLocks noGrp="1"/>
          </p:cNvSpPr>
          <p:nvPr>
            <p:ph type="body" sz="quarter" idx="3"/>
          </p:nvPr>
        </p:nvSpPr>
        <p:spPr/>
        <p:txBody>
          <a:bodyPr/>
          <a:lstStyle/>
          <a:p>
            <a:r>
              <a:rPr lang="en-US" dirty="0"/>
              <a:t>Rating vs Protein</a:t>
            </a:r>
          </a:p>
        </p:txBody>
      </p:sp>
      <p:pic>
        <p:nvPicPr>
          <p:cNvPr id="3076" name="Picture 4">
            <a:extLst>
              <a:ext uri="{FF2B5EF4-FFF2-40B4-BE49-F238E27FC236}">
                <a16:creationId xmlns:a16="http://schemas.microsoft.com/office/drawing/2014/main" id="{B2EC6106-4999-4A1E-9186-DE95F1727CB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39788" y="2882891"/>
            <a:ext cx="5157787" cy="292895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E422F26B-1540-402C-A4E8-05E109EACA31}"/>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172200" y="2920208"/>
            <a:ext cx="5183188" cy="2854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7573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1" name="Rectangle 14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558E016-E4A4-44B6-9979-447B1E51DC4A}"/>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a:t>Modelling</a:t>
            </a:r>
          </a:p>
        </p:txBody>
      </p:sp>
      <p:sp>
        <p:nvSpPr>
          <p:cNvPr id="3" name="Content Placeholder 2">
            <a:extLst>
              <a:ext uri="{FF2B5EF4-FFF2-40B4-BE49-F238E27FC236}">
                <a16:creationId xmlns:a16="http://schemas.microsoft.com/office/drawing/2014/main" id="{28B0A9EA-C9F8-48BF-9A6B-92E9600966D1}"/>
              </a:ext>
            </a:extLst>
          </p:cNvPr>
          <p:cNvSpPr>
            <a:spLocks noGrp="1"/>
          </p:cNvSpPr>
          <p:nvPr>
            <p:ph sz="half" idx="1"/>
          </p:nvPr>
        </p:nvSpPr>
        <p:spPr>
          <a:xfrm>
            <a:off x="643467" y="1457471"/>
            <a:ext cx="4008384" cy="827409"/>
          </a:xfrm>
        </p:spPr>
        <p:txBody>
          <a:bodyPr vert="horz" lIns="91440" tIns="45720" rIns="91440" bIns="45720" rtlCol="0">
            <a:normAutofit/>
          </a:bodyPr>
          <a:lstStyle/>
          <a:p>
            <a:pPr marL="0" indent="0">
              <a:buNone/>
            </a:pPr>
            <a:r>
              <a:rPr lang="en-US" sz="2400" dirty="0"/>
              <a:t>Multiple Regression Model</a:t>
            </a:r>
          </a:p>
        </p:txBody>
      </p:sp>
      <p:grpSp>
        <p:nvGrpSpPr>
          <p:cNvPr id="143" name="Group 142">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44" name="Rectangle 143">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Isosceles Triangle 144">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100" name="Picture 4">
            <a:extLst>
              <a:ext uri="{FF2B5EF4-FFF2-40B4-BE49-F238E27FC236}">
                <a16:creationId xmlns:a16="http://schemas.microsoft.com/office/drawing/2014/main" id="{3EE0F16F-35A7-459A-8901-9C3D1CD57DC8}"/>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70705" y="2523803"/>
            <a:ext cx="8745438" cy="1953295"/>
          </a:xfrm>
          <a:prstGeom prst="rect">
            <a:avLst/>
          </a:prstGeom>
          <a:noFill/>
          <a:extLst>
            <a:ext uri="{909E8E84-426E-40DD-AFC4-6F175D3DCCD1}">
              <a14:hiddenFill xmlns:a14="http://schemas.microsoft.com/office/drawing/2010/main">
                <a:solidFill>
                  <a:srgbClr val="FFFFFF"/>
                </a:solidFill>
              </a14:hiddenFill>
            </a:ext>
          </a:extLst>
        </p:spPr>
      </p:pic>
      <p:grpSp>
        <p:nvGrpSpPr>
          <p:cNvPr id="147" name="Group 14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8" name="Isosceles Triangle 14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104" name="Picture 8">
            <a:extLst>
              <a:ext uri="{FF2B5EF4-FFF2-40B4-BE49-F238E27FC236}">
                <a16:creationId xmlns:a16="http://schemas.microsoft.com/office/drawing/2014/main" id="{84692DCE-DD5F-4D17-913B-AD38A5D0113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14059" y="4913488"/>
            <a:ext cx="9013481" cy="1030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1903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74"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Rectangle 77">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D38F6E81-2319-458A-B287-1BCD7BDFA1D2}"/>
              </a:ext>
            </a:extLst>
          </p:cNvPr>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kern="1200">
                <a:solidFill>
                  <a:srgbClr val="FFFFFF"/>
                </a:solidFill>
                <a:latin typeface="+mj-lt"/>
                <a:ea typeface="+mj-ea"/>
                <a:cs typeface="+mj-cs"/>
              </a:rPr>
              <a:t>ANOVA</a:t>
            </a:r>
          </a:p>
        </p:txBody>
      </p:sp>
      <p:sp>
        <p:nvSpPr>
          <p:cNvPr id="4" name="Content Placeholder 3">
            <a:extLst>
              <a:ext uri="{FF2B5EF4-FFF2-40B4-BE49-F238E27FC236}">
                <a16:creationId xmlns:a16="http://schemas.microsoft.com/office/drawing/2014/main" id="{478B9B8C-C818-470C-AA60-985FCA6DFBAE}"/>
              </a:ext>
            </a:extLst>
          </p:cNvPr>
          <p:cNvSpPr>
            <a:spLocks noGrp="1"/>
          </p:cNvSpPr>
          <p:nvPr>
            <p:ph sz="half" idx="1"/>
          </p:nvPr>
        </p:nvSpPr>
        <p:spPr>
          <a:xfrm>
            <a:off x="1424904" y="2494450"/>
            <a:ext cx="4053545" cy="3563159"/>
          </a:xfrm>
        </p:spPr>
        <p:txBody>
          <a:bodyPr vert="horz" lIns="91440" tIns="45720" rIns="91440" bIns="45720" rtlCol="0">
            <a:normAutofit/>
          </a:bodyPr>
          <a:lstStyle/>
          <a:p>
            <a:pPr>
              <a:spcBef>
                <a:spcPts val="0"/>
              </a:spcBef>
              <a:spcAft>
                <a:spcPts val="800"/>
              </a:spcAft>
            </a:pPr>
            <a:r>
              <a:rPr lang="en-US" sz="2200" b="0" i="0" u="none" strike="noStrike" dirty="0">
                <a:effectLst/>
              </a:rPr>
              <a:t>The null hypothesis (H0): There is no difference in means</a:t>
            </a:r>
            <a:endParaRPr lang="en-US" sz="2200" b="0" dirty="0">
              <a:effectLst/>
            </a:endParaRPr>
          </a:p>
          <a:p>
            <a:pPr>
              <a:spcBef>
                <a:spcPts val="0"/>
              </a:spcBef>
              <a:spcAft>
                <a:spcPts val="800"/>
              </a:spcAft>
            </a:pPr>
            <a:r>
              <a:rPr lang="en-US" sz="2200" b="0" i="0" u="none" strike="noStrike" dirty="0">
                <a:effectLst/>
              </a:rPr>
              <a:t>Alternate hypothesis (Ha): The means are different from one another</a:t>
            </a:r>
          </a:p>
          <a:p>
            <a:pPr marL="0">
              <a:spcBef>
                <a:spcPts val="0"/>
              </a:spcBef>
              <a:spcAft>
                <a:spcPts val="800"/>
              </a:spcAft>
            </a:pPr>
            <a:endParaRPr lang="en-US" sz="2200" b="0" i="0" u="none" strike="noStrike" dirty="0">
              <a:effectLst/>
            </a:endParaRPr>
          </a:p>
          <a:p>
            <a:pPr marL="0">
              <a:spcBef>
                <a:spcPts val="0"/>
              </a:spcBef>
              <a:spcAft>
                <a:spcPts val="800"/>
              </a:spcAft>
            </a:pPr>
            <a:r>
              <a:rPr lang="en-US" sz="2200" b="0" i="0" u="none" strike="noStrike" dirty="0">
                <a:effectLst/>
              </a:rPr>
              <a:t>The p-value of the </a:t>
            </a:r>
            <a:r>
              <a:rPr lang="en-US" sz="2200" b="0" i="0" u="none" strike="noStrike" dirty="0" err="1">
                <a:effectLst/>
              </a:rPr>
              <a:t>mfr</a:t>
            </a:r>
            <a:r>
              <a:rPr lang="en-US" sz="2200" b="0" i="0" u="none" strike="noStrike" dirty="0">
                <a:effectLst/>
              </a:rPr>
              <a:t> variable is low (p &lt; 0.01), so it appears that the </a:t>
            </a:r>
            <a:r>
              <a:rPr lang="en-US" sz="2200" b="0" i="0" u="none" strike="noStrike" dirty="0" err="1">
                <a:effectLst/>
              </a:rPr>
              <a:t>mfr</a:t>
            </a:r>
            <a:r>
              <a:rPr lang="en-US" sz="2200" b="0" i="0" u="none" strike="noStrike" dirty="0">
                <a:effectLst/>
              </a:rPr>
              <a:t> has a real impact on the cereal rating.</a:t>
            </a:r>
            <a:endParaRPr lang="en-US" sz="2200" b="0" dirty="0">
              <a:effectLst/>
            </a:endParaRPr>
          </a:p>
        </p:txBody>
      </p:sp>
      <p:pic>
        <p:nvPicPr>
          <p:cNvPr id="5122" name="Picture 2">
            <a:extLst>
              <a:ext uri="{FF2B5EF4-FFF2-40B4-BE49-F238E27FC236}">
                <a16:creationId xmlns:a16="http://schemas.microsoft.com/office/drawing/2014/main" id="{2F1D47FF-AC61-462E-A41A-C1CD21BB96D4}"/>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l="5463" t="44557" r="49369" b="37516"/>
          <a:stretch/>
        </p:blipFill>
        <p:spPr bwMode="auto">
          <a:xfrm>
            <a:off x="6098892" y="3737984"/>
            <a:ext cx="4802404" cy="1072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710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282</TotalTime>
  <Words>593</Words>
  <Application>Microsoft Office PowerPoint</Application>
  <PresentationFormat>Widescreen</PresentationFormat>
  <Paragraphs>58</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Forecasting future ratings of a cereal using statistical modelling in R</vt:lpstr>
      <vt:lpstr>Introduction</vt:lpstr>
      <vt:lpstr>Problem Statement</vt:lpstr>
      <vt:lpstr>Data cleaning</vt:lpstr>
      <vt:lpstr>Data Exploration</vt:lpstr>
      <vt:lpstr>Data Visualization</vt:lpstr>
      <vt:lpstr>Data Visualization</vt:lpstr>
      <vt:lpstr>Modelling</vt:lpstr>
      <vt:lpstr>ANOVA</vt:lpstr>
      <vt:lpstr>Chi Square test</vt:lpstr>
      <vt:lpstr>Conclusion</vt:lpstr>
      <vt:lpstr>Recommendations</vt:lpstr>
      <vt:lpstr>Thank You</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Lakshmi ramya Marineni</dc:creator>
  <cp:lastModifiedBy>Lakshmi ramya Marineni</cp:lastModifiedBy>
  <cp:revision>4</cp:revision>
  <dcterms:created xsi:type="dcterms:W3CDTF">2021-12-08T21:47:42Z</dcterms:created>
  <dcterms:modified xsi:type="dcterms:W3CDTF">2021-12-09T03:20:48Z</dcterms:modified>
</cp:coreProperties>
</file>