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6D6A98-A264-470B-9988-70FAA152C3ED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E79D1BC-9820-4CEF-B430-7A13A6847D49}">
      <dgm:prSet custT="1"/>
      <dgm:spPr/>
      <dgm:t>
        <a:bodyPr/>
        <a:lstStyle/>
        <a:p>
          <a:pPr rtl="0"/>
          <a:r>
            <a:rPr lang="en-US" sz="1800" b="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rPr>
            <a:t>Database engine </a:t>
          </a:r>
          <a:endParaRPr lang="en-US" sz="1800" dirty="0">
            <a:latin typeface="Cambria Math" panose="02040503050406030204" pitchFamily="18" charset="0"/>
            <a:ea typeface="Cambria Math" panose="02040503050406030204" pitchFamily="18" charset="0"/>
            <a:cs typeface="Tahoma" panose="020B0604030504040204" pitchFamily="34" charset="0"/>
          </a:endParaRPr>
        </a:p>
      </dgm:t>
    </dgm:pt>
    <dgm:pt modelId="{F80B776D-33E4-48BE-9BB7-3A26C7D5F694}" type="parTrans" cxnId="{FD022710-6313-4F81-93A9-AE301A6557BB}">
      <dgm:prSet/>
      <dgm:spPr/>
      <dgm:t>
        <a:bodyPr/>
        <a:lstStyle/>
        <a:p>
          <a:endParaRPr lang="en-US"/>
        </a:p>
      </dgm:t>
    </dgm:pt>
    <dgm:pt modelId="{2F10EDE3-D241-4324-9271-C6116FC4B38A}" type="sibTrans" cxnId="{FD022710-6313-4F81-93A9-AE301A6557BB}">
      <dgm:prSet/>
      <dgm:spPr/>
      <dgm:t>
        <a:bodyPr/>
        <a:lstStyle/>
        <a:p>
          <a:endParaRPr lang="en-US"/>
        </a:p>
      </dgm:t>
    </dgm:pt>
    <dgm:pt modelId="{4C0F63A8-416D-4744-AAC3-9252E591B9F1}">
      <dgm:prSet custT="1"/>
      <dgm:spPr/>
      <dgm:t>
        <a:bodyPr/>
        <a:lstStyle/>
        <a:p>
          <a:pPr rtl="0"/>
          <a:r>
            <a:rPr lang="en-US" sz="1800" b="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rPr>
            <a:t>Data definition </a:t>
          </a:r>
          <a:endParaRPr lang="en-US" sz="1800" dirty="0">
            <a:latin typeface="Cambria Math" panose="02040503050406030204" pitchFamily="18" charset="0"/>
            <a:ea typeface="Cambria Math" panose="02040503050406030204" pitchFamily="18" charset="0"/>
            <a:cs typeface="Tahoma" panose="020B0604030504040204" pitchFamily="34" charset="0"/>
          </a:endParaRPr>
        </a:p>
      </dgm:t>
    </dgm:pt>
    <dgm:pt modelId="{8A6887DA-2AC3-4911-B600-9B6017469654}" type="parTrans" cxnId="{99C6C2BD-4BA1-4208-AD8B-717FF5837DB2}">
      <dgm:prSet/>
      <dgm:spPr/>
      <dgm:t>
        <a:bodyPr/>
        <a:lstStyle/>
        <a:p>
          <a:endParaRPr lang="en-US"/>
        </a:p>
      </dgm:t>
    </dgm:pt>
    <dgm:pt modelId="{96E48504-6D68-41E5-95CA-4BE4253DE231}" type="sibTrans" cxnId="{99C6C2BD-4BA1-4208-AD8B-717FF5837DB2}">
      <dgm:prSet/>
      <dgm:spPr/>
      <dgm:t>
        <a:bodyPr/>
        <a:lstStyle/>
        <a:p>
          <a:endParaRPr lang="en-US"/>
        </a:p>
      </dgm:t>
    </dgm:pt>
    <dgm:pt modelId="{82B2AD16-8B8A-4936-B879-3D472345DCB4}">
      <dgm:prSet custT="1"/>
      <dgm:spPr/>
      <dgm:t>
        <a:bodyPr/>
        <a:lstStyle/>
        <a:p>
          <a:pPr rtl="0"/>
          <a:r>
            <a:rPr lang="en-US" sz="1800" b="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rPr>
            <a:t>Data manipulation </a:t>
          </a:r>
          <a:endParaRPr lang="en-US" sz="1800" dirty="0">
            <a:latin typeface="Cambria Math" panose="02040503050406030204" pitchFamily="18" charset="0"/>
            <a:ea typeface="Cambria Math" panose="02040503050406030204" pitchFamily="18" charset="0"/>
            <a:cs typeface="Tahoma" panose="020B0604030504040204" pitchFamily="34" charset="0"/>
          </a:endParaRPr>
        </a:p>
      </dgm:t>
    </dgm:pt>
    <dgm:pt modelId="{70EB1D1F-E36C-425C-8852-4CD440BE07FC}" type="parTrans" cxnId="{27094A8C-CBC1-468B-B707-D82FB520CB3E}">
      <dgm:prSet/>
      <dgm:spPr/>
      <dgm:t>
        <a:bodyPr/>
        <a:lstStyle/>
        <a:p>
          <a:endParaRPr lang="en-US"/>
        </a:p>
      </dgm:t>
    </dgm:pt>
    <dgm:pt modelId="{53B4006D-AC68-4112-9208-EC6C3719D51A}" type="sibTrans" cxnId="{27094A8C-CBC1-468B-B707-D82FB520CB3E}">
      <dgm:prSet/>
      <dgm:spPr/>
      <dgm:t>
        <a:bodyPr/>
        <a:lstStyle/>
        <a:p>
          <a:endParaRPr lang="en-US"/>
        </a:p>
      </dgm:t>
    </dgm:pt>
    <dgm:pt modelId="{7700CF76-58F8-4069-A8AE-8204F3B9A23F}">
      <dgm:prSet custT="1"/>
      <dgm:spPr/>
      <dgm:t>
        <a:bodyPr/>
        <a:lstStyle/>
        <a:p>
          <a:pPr rtl="0"/>
          <a:r>
            <a:rPr lang="en-US" sz="1800" b="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rPr>
            <a:t>Application generation </a:t>
          </a:r>
          <a:endParaRPr lang="en-US" sz="1800" dirty="0">
            <a:latin typeface="Cambria Math" panose="02040503050406030204" pitchFamily="18" charset="0"/>
            <a:ea typeface="Cambria Math" panose="02040503050406030204" pitchFamily="18" charset="0"/>
            <a:cs typeface="Tahoma" panose="020B0604030504040204" pitchFamily="34" charset="0"/>
          </a:endParaRPr>
        </a:p>
      </dgm:t>
    </dgm:pt>
    <dgm:pt modelId="{C9ACBF7D-3540-453A-B1E2-BAB446C23F5C}" type="parTrans" cxnId="{E32E0A0E-1C31-4D82-88DF-7132E0FF79AA}">
      <dgm:prSet/>
      <dgm:spPr/>
      <dgm:t>
        <a:bodyPr/>
        <a:lstStyle/>
        <a:p>
          <a:endParaRPr lang="en-US"/>
        </a:p>
      </dgm:t>
    </dgm:pt>
    <dgm:pt modelId="{F233AC0E-687D-416A-824E-CF0FF281C154}" type="sibTrans" cxnId="{E32E0A0E-1C31-4D82-88DF-7132E0FF79AA}">
      <dgm:prSet/>
      <dgm:spPr/>
      <dgm:t>
        <a:bodyPr/>
        <a:lstStyle/>
        <a:p>
          <a:endParaRPr lang="en-US"/>
        </a:p>
      </dgm:t>
    </dgm:pt>
    <dgm:pt modelId="{01C9D23F-B78A-4078-B636-1D37F7A0EFFA}">
      <dgm:prSet custT="1"/>
      <dgm:spPr/>
      <dgm:t>
        <a:bodyPr/>
        <a:lstStyle/>
        <a:p>
          <a:pPr rtl="0"/>
          <a:r>
            <a:rPr lang="en-US" sz="1800" b="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rPr>
            <a:t>Data administration </a:t>
          </a:r>
          <a:endParaRPr lang="en-US" sz="1800" dirty="0">
            <a:latin typeface="Cambria Math" panose="02040503050406030204" pitchFamily="18" charset="0"/>
            <a:ea typeface="Cambria Math" panose="02040503050406030204" pitchFamily="18" charset="0"/>
            <a:cs typeface="Tahoma" panose="020B0604030504040204" pitchFamily="34" charset="0"/>
          </a:endParaRPr>
        </a:p>
      </dgm:t>
    </dgm:pt>
    <dgm:pt modelId="{AD87F868-3A9D-45C5-881C-A01DDCD7FC2C}" type="parTrans" cxnId="{EF50C88B-8408-406A-9880-4CF00A65BB0A}">
      <dgm:prSet/>
      <dgm:spPr/>
      <dgm:t>
        <a:bodyPr/>
        <a:lstStyle/>
        <a:p>
          <a:endParaRPr lang="en-US"/>
        </a:p>
      </dgm:t>
    </dgm:pt>
    <dgm:pt modelId="{FDB4D344-D5F4-4B75-BE70-BF41A824B0A5}" type="sibTrans" cxnId="{EF50C88B-8408-406A-9880-4CF00A65BB0A}">
      <dgm:prSet/>
      <dgm:spPr/>
      <dgm:t>
        <a:bodyPr/>
        <a:lstStyle/>
        <a:p>
          <a:endParaRPr lang="en-US"/>
        </a:p>
      </dgm:t>
    </dgm:pt>
    <dgm:pt modelId="{16FEC258-6159-4E29-9F31-D405E378221C}" type="pres">
      <dgm:prSet presAssocID="{7C6D6A98-A264-470B-9988-70FAA152C3ED}" presName="linear" presStyleCnt="0">
        <dgm:presLayoutVars>
          <dgm:dir/>
          <dgm:animLvl val="lvl"/>
          <dgm:resizeHandles val="exact"/>
        </dgm:presLayoutVars>
      </dgm:prSet>
      <dgm:spPr/>
    </dgm:pt>
    <dgm:pt modelId="{430E4939-21E8-4F7C-BF86-CF567678F10C}" type="pres">
      <dgm:prSet presAssocID="{8E79D1BC-9820-4CEF-B430-7A13A6847D49}" presName="parentLin" presStyleCnt="0"/>
      <dgm:spPr/>
    </dgm:pt>
    <dgm:pt modelId="{B6054B30-CE8D-4BF3-9B5E-018D1AD89E76}" type="pres">
      <dgm:prSet presAssocID="{8E79D1BC-9820-4CEF-B430-7A13A6847D49}" presName="parentLeftMargin" presStyleLbl="node1" presStyleIdx="0" presStyleCnt="5"/>
      <dgm:spPr/>
    </dgm:pt>
    <dgm:pt modelId="{BF5AF6BE-C716-4206-BA2D-917F741DE82A}" type="pres">
      <dgm:prSet presAssocID="{8E79D1BC-9820-4CEF-B430-7A13A6847D49}" presName="parentText" presStyleLbl="node1" presStyleIdx="0" presStyleCnt="5" custScaleX="117001">
        <dgm:presLayoutVars>
          <dgm:chMax val="0"/>
          <dgm:bulletEnabled val="1"/>
        </dgm:presLayoutVars>
      </dgm:prSet>
      <dgm:spPr/>
    </dgm:pt>
    <dgm:pt modelId="{B1CF97F4-4605-40C5-AB90-D6946F481227}" type="pres">
      <dgm:prSet presAssocID="{8E79D1BC-9820-4CEF-B430-7A13A6847D49}" presName="negativeSpace" presStyleCnt="0"/>
      <dgm:spPr/>
    </dgm:pt>
    <dgm:pt modelId="{21E85262-D484-4122-B7E1-6D50FC247D05}" type="pres">
      <dgm:prSet presAssocID="{8E79D1BC-9820-4CEF-B430-7A13A6847D49}" presName="childText" presStyleLbl="conFgAcc1" presStyleIdx="0" presStyleCnt="5" custScaleX="100000">
        <dgm:presLayoutVars>
          <dgm:bulletEnabled val="1"/>
        </dgm:presLayoutVars>
      </dgm:prSet>
      <dgm:spPr/>
    </dgm:pt>
    <dgm:pt modelId="{087480E2-A406-4319-B994-0CA6D9521A8A}" type="pres">
      <dgm:prSet presAssocID="{2F10EDE3-D241-4324-9271-C6116FC4B38A}" presName="spaceBetweenRectangles" presStyleCnt="0"/>
      <dgm:spPr/>
    </dgm:pt>
    <dgm:pt modelId="{F15F17A9-1CA5-4FEC-9AB2-408C9B3A9F49}" type="pres">
      <dgm:prSet presAssocID="{4C0F63A8-416D-4744-AAC3-9252E591B9F1}" presName="parentLin" presStyleCnt="0"/>
      <dgm:spPr/>
    </dgm:pt>
    <dgm:pt modelId="{14D3899E-CC12-4382-AE72-DA6543D8E12A}" type="pres">
      <dgm:prSet presAssocID="{4C0F63A8-416D-4744-AAC3-9252E591B9F1}" presName="parentLeftMargin" presStyleLbl="node1" presStyleIdx="0" presStyleCnt="5"/>
      <dgm:spPr/>
    </dgm:pt>
    <dgm:pt modelId="{EB2A22BC-F1F0-43FE-ABE7-990BBF76B640}" type="pres">
      <dgm:prSet presAssocID="{4C0F63A8-416D-4744-AAC3-9252E591B9F1}" presName="parentText" presStyleLbl="node1" presStyleIdx="1" presStyleCnt="5" custScaleX="117001">
        <dgm:presLayoutVars>
          <dgm:chMax val="0"/>
          <dgm:bulletEnabled val="1"/>
        </dgm:presLayoutVars>
      </dgm:prSet>
      <dgm:spPr/>
    </dgm:pt>
    <dgm:pt modelId="{271467CA-E3E0-49E4-845E-2088C47FBDF8}" type="pres">
      <dgm:prSet presAssocID="{4C0F63A8-416D-4744-AAC3-9252E591B9F1}" presName="negativeSpace" presStyleCnt="0"/>
      <dgm:spPr/>
    </dgm:pt>
    <dgm:pt modelId="{9042CA20-9F95-4AE0-BA27-B73B6FB6A886}" type="pres">
      <dgm:prSet presAssocID="{4C0F63A8-416D-4744-AAC3-9252E591B9F1}" presName="childText" presStyleLbl="conFgAcc1" presStyleIdx="1" presStyleCnt="5" custScaleX="100000">
        <dgm:presLayoutVars>
          <dgm:bulletEnabled val="1"/>
        </dgm:presLayoutVars>
      </dgm:prSet>
      <dgm:spPr/>
    </dgm:pt>
    <dgm:pt modelId="{DFE6A9F2-7CD2-4F4F-9EBB-12EACFBE8974}" type="pres">
      <dgm:prSet presAssocID="{96E48504-6D68-41E5-95CA-4BE4253DE231}" presName="spaceBetweenRectangles" presStyleCnt="0"/>
      <dgm:spPr/>
    </dgm:pt>
    <dgm:pt modelId="{135CBE93-A4BD-4DF5-9068-59E3642543D6}" type="pres">
      <dgm:prSet presAssocID="{82B2AD16-8B8A-4936-B879-3D472345DCB4}" presName="parentLin" presStyleCnt="0"/>
      <dgm:spPr/>
    </dgm:pt>
    <dgm:pt modelId="{154ECDB1-ADC4-479A-81C2-F7AD01B2CA3A}" type="pres">
      <dgm:prSet presAssocID="{82B2AD16-8B8A-4936-B879-3D472345DCB4}" presName="parentLeftMargin" presStyleLbl="node1" presStyleIdx="1" presStyleCnt="5"/>
      <dgm:spPr/>
    </dgm:pt>
    <dgm:pt modelId="{09A5E2BA-5FCD-409F-8BDC-699716FC7479}" type="pres">
      <dgm:prSet presAssocID="{82B2AD16-8B8A-4936-B879-3D472345DCB4}" presName="parentText" presStyleLbl="node1" presStyleIdx="2" presStyleCnt="5" custScaleX="117001">
        <dgm:presLayoutVars>
          <dgm:chMax val="0"/>
          <dgm:bulletEnabled val="1"/>
        </dgm:presLayoutVars>
      </dgm:prSet>
      <dgm:spPr/>
    </dgm:pt>
    <dgm:pt modelId="{B31EA59D-D98A-446E-99E2-60B7268580A9}" type="pres">
      <dgm:prSet presAssocID="{82B2AD16-8B8A-4936-B879-3D472345DCB4}" presName="negativeSpace" presStyleCnt="0"/>
      <dgm:spPr/>
    </dgm:pt>
    <dgm:pt modelId="{E51E287E-1CAE-4186-9D9F-182F4339B0CC}" type="pres">
      <dgm:prSet presAssocID="{82B2AD16-8B8A-4936-B879-3D472345DCB4}" presName="childText" presStyleLbl="conFgAcc1" presStyleIdx="2" presStyleCnt="5" custScaleX="100000">
        <dgm:presLayoutVars>
          <dgm:bulletEnabled val="1"/>
        </dgm:presLayoutVars>
      </dgm:prSet>
      <dgm:spPr/>
    </dgm:pt>
    <dgm:pt modelId="{792E2DCA-6D52-4B46-9519-B0D2FF52B658}" type="pres">
      <dgm:prSet presAssocID="{53B4006D-AC68-4112-9208-EC6C3719D51A}" presName="spaceBetweenRectangles" presStyleCnt="0"/>
      <dgm:spPr/>
    </dgm:pt>
    <dgm:pt modelId="{3D1AAC36-510B-4CA6-8D18-32DB4FA15099}" type="pres">
      <dgm:prSet presAssocID="{7700CF76-58F8-4069-A8AE-8204F3B9A23F}" presName="parentLin" presStyleCnt="0"/>
      <dgm:spPr/>
    </dgm:pt>
    <dgm:pt modelId="{79271A23-A4F8-4C0D-91B7-DCB7D7B0FDE7}" type="pres">
      <dgm:prSet presAssocID="{7700CF76-58F8-4069-A8AE-8204F3B9A23F}" presName="parentLeftMargin" presStyleLbl="node1" presStyleIdx="2" presStyleCnt="5"/>
      <dgm:spPr/>
    </dgm:pt>
    <dgm:pt modelId="{80F0D514-FC04-4710-8A9E-807EE1E2A5F0}" type="pres">
      <dgm:prSet presAssocID="{7700CF76-58F8-4069-A8AE-8204F3B9A23F}" presName="parentText" presStyleLbl="node1" presStyleIdx="3" presStyleCnt="5" custScaleX="117001">
        <dgm:presLayoutVars>
          <dgm:chMax val="0"/>
          <dgm:bulletEnabled val="1"/>
        </dgm:presLayoutVars>
      </dgm:prSet>
      <dgm:spPr/>
    </dgm:pt>
    <dgm:pt modelId="{8CD45E66-E758-47AD-9941-A01013CDBA53}" type="pres">
      <dgm:prSet presAssocID="{7700CF76-58F8-4069-A8AE-8204F3B9A23F}" presName="negativeSpace" presStyleCnt="0"/>
      <dgm:spPr/>
    </dgm:pt>
    <dgm:pt modelId="{DE0F6903-4EF6-4E72-A5D8-CE64FD310CA4}" type="pres">
      <dgm:prSet presAssocID="{7700CF76-58F8-4069-A8AE-8204F3B9A23F}" presName="childText" presStyleLbl="conFgAcc1" presStyleIdx="3" presStyleCnt="5" custScaleX="100000">
        <dgm:presLayoutVars>
          <dgm:bulletEnabled val="1"/>
        </dgm:presLayoutVars>
      </dgm:prSet>
      <dgm:spPr/>
    </dgm:pt>
    <dgm:pt modelId="{0075B724-4206-49B5-8A9D-D6659C1CF2A3}" type="pres">
      <dgm:prSet presAssocID="{F233AC0E-687D-416A-824E-CF0FF281C154}" presName="spaceBetweenRectangles" presStyleCnt="0"/>
      <dgm:spPr/>
    </dgm:pt>
    <dgm:pt modelId="{2EE7D6DC-99C9-481E-8059-29B4B11260EF}" type="pres">
      <dgm:prSet presAssocID="{01C9D23F-B78A-4078-B636-1D37F7A0EFFA}" presName="parentLin" presStyleCnt="0"/>
      <dgm:spPr/>
    </dgm:pt>
    <dgm:pt modelId="{E9AE5515-7D8F-4270-8D60-98AD6C694B79}" type="pres">
      <dgm:prSet presAssocID="{01C9D23F-B78A-4078-B636-1D37F7A0EFFA}" presName="parentLeftMargin" presStyleLbl="node1" presStyleIdx="3" presStyleCnt="5"/>
      <dgm:spPr/>
    </dgm:pt>
    <dgm:pt modelId="{450A6B73-B8D8-4C7E-AF57-B07F795AA7F6}" type="pres">
      <dgm:prSet presAssocID="{01C9D23F-B78A-4078-B636-1D37F7A0EFFA}" presName="parentText" presStyleLbl="node1" presStyleIdx="4" presStyleCnt="5" custScaleX="117001">
        <dgm:presLayoutVars>
          <dgm:chMax val="0"/>
          <dgm:bulletEnabled val="1"/>
        </dgm:presLayoutVars>
      </dgm:prSet>
      <dgm:spPr/>
    </dgm:pt>
    <dgm:pt modelId="{41E2958C-69AF-4B0A-8638-BE16311F7315}" type="pres">
      <dgm:prSet presAssocID="{01C9D23F-B78A-4078-B636-1D37F7A0EFFA}" presName="negativeSpace" presStyleCnt="0"/>
      <dgm:spPr/>
    </dgm:pt>
    <dgm:pt modelId="{95AEB7FD-AFEF-4C31-9E99-CFC43AE2B1EE}" type="pres">
      <dgm:prSet presAssocID="{01C9D23F-B78A-4078-B636-1D37F7A0EFFA}" presName="childText" presStyleLbl="conFgAcc1" presStyleIdx="4" presStyleCnt="5" custScaleX="100000">
        <dgm:presLayoutVars>
          <dgm:bulletEnabled val="1"/>
        </dgm:presLayoutVars>
      </dgm:prSet>
      <dgm:spPr/>
    </dgm:pt>
  </dgm:ptLst>
  <dgm:cxnLst>
    <dgm:cxn modelId="{B1357E02-4200-4C78-8CE3-91035FBD8051}" type="presOf" srcId="{7C6D6A98-A264-470B-9988-70FAA152C3ED}" destId="{16FEC258-6159-4E29-9F31-D405E378221C}" srcOrd="0" destOrd="0" presId="urn:microsoft.com/office/officeart/2005/8/layout/list1"/>
    <dgm:cxn modelId="{E32E0A0E-1C31-4D82-88DF-7132E0FF79AA}" srcId="{7C6D6A98-A264-470B-9988-70FAA152C3ED}" destId="{7700CF76-58F8-4069-A8AE-8204F3B9A23F}" srcOrd="3" destOrd="0" parTransId="{C9ACBF7D-3540-453A-B1E2-BAB446C23F5C}" sibTransId="{F233AC0E-687D-416A-824E-CF0FF281C154}"/>
    <dgm:cxn modelId="{FD022710-6313-4F81-93A9-AE301A6557BB}" srcId="{7C6D6A98-A264-470B-9988-70FAA152C3ED}" destId="{8E79D1BC-9820-4CEF-B430-7A13A6847D49}" srcOrd="0" destOrd="0" parTransId="{F80B776D-33E4-48BE-9BB7-3A26C7D5F694}" sibTransId="{2F10EDE3-D241-4324-9271-C6116FC4B38A}"/>
    <dgm:cxn modelId="{4F46D01D-05AD-4D9E-B37E-E2E8A37DB327}" type="presOf" srcId="{82B2AD16-8B8A-4936-B879-3D472345DCB4}" destId="{09A5E2BA-5FCD-409F-8BDC-699716FC7479}" srcOrd="1" destOrd="0" presId="urn:microsoft.com/office/officeart/2005/8/layout/list1"/>
    <dgm:cxn modelId="{FBCE2A34-AD24-4CBF-8465-FA708C75A4DF}" type="presOf" srcId="{7700CF76-58F8-4069-A8AE-8204F3B9A23F}" destId="{79271A23-A4F8-4C0D-91B7-DCB7D7B0FDE7}" srcOrd="0" destOrd="0" presId="urn:microsoft.com/office/officeart/2005/8/layout/list1"/>
    <dgm:cxn modelId="{4A342B34-9981-4E04-990C-5509290AD240}" type="presOf" srcId="{8E79D1BC-9820-4CEF-B430-7A13A6847D49}" destId="{B6054B30-CE8D-4BF3-9B5E-018D1AD89E76}" srcOrd="0" destOrd="0" presId="urn:microsoft.com/office/officeart/2005/8/layout/list1"/>
    <dgm:cxn modelId="{0D278D3F-B231-4949-AA1C-1D961B8D370E}" type="presOf" srcId="{01C9D23F-B78A-4078-B636-1D37F7A0EFFA}" destId="{E9AE5515-7D8F-4270-8D60-98AD6C694B79}" srcOrd="0" destOrd="0" presId="urn:microsoft.com/office/officeart/2005/8/layout/list1"/>
    <dgm:cxn modelId="{EE75C56A-9A80-4C6A-AFAD-909B8C4853F0}" type="presOf" srcId="{7700CF76-58F8-4069-A8AE-8204F3B9A23F}" destId="{80F0D514-FC04-4710-8A9E-807EE1E2A5F0}" srcOrd="1" destOrd="0" presId="urn:microsoft.com/office/officeart/2005/8/layout/list1"/>
    <dgm:cxn modelId="{EF50C88B-8408-406A-9880-4CF00A65BB0A}" srcId="{7C6D6A98-A264-470B-9988-70FAA152C3ED}" destId="{01C9D23F-B78A-4078-B636-1D37F7A0EFFA}" srcOrd="4" destOrd="0" parTransId="{AD87F868-3A9D-45C5-881C-A01DDCD7FC2C}" sibTransId="{FDB4D344-D5F4-4B75-BE70-BF41A824B0A5}"/>
    <dgm:cxn modelId="{27094A8C-CBC1-468B-B707-D82FB520CB3E}" srcId="{7C6D6A98-A264-470B-9988-70FAA152C3ED}" destId="{82B2AD16-8B8A-4936-B879-3D472345DCB4}" srcOrd="2" destOrd="0" parTransId="{70EB1D1F-E36C-425C-8852-4CD440BE07FC}" sibTransId="{53B4006D-AC68-4112-9208-EC6C3719D51A}"/>
    <dgm:cxn modelId="{D0BC4D9B-BEB9-4B0C-8E44-BCF939AFA050}" type="presOf" srcId="{01C9D23F-B78A-4078-B636-1D37F7A0EFFA}" destId="{450A6B73-B8D8-4C7E-AF57-B07F795AA7F6}" srcOrd="1" destOrd="0" presId="urn:microsoft.com/office/officeart/2005/8/layout/list1"/>
    <dgm:cxn modelId="{6DF324BC-71FF-414D-A0ED-7853544786C0}" type="presOf" srcId="{8E79D1BC-9820-4CEF-B430-7A13A6847D49}" destId="{BF5AF6BE-C716-4206-BA2D-917F741DE82A}" srcOrd="1" destOrd="0" presId="urn:microsoft.com/office/officeart/2005/8/layout/list1"/>
    <dgm:cxn modelId="{C0500ABD-EDE3-4D14-B270-620FB4E7435C}" type="presOf" srcId="{82B2AD16-8B8A-4936-B879-3D472345DCB4}" destId="{154ECDB1-ADC4-479A-81C2-F7AD01B2CA3A}" srcOrd="0" destOrd="0" presId="urn:microsoft.com/office/officeart/2005/8/layout/list1"/>
    <dgm:cxn modelId="{99C6C2BD-4BA1-4208-AD8B-717FF5837DB2}" srcId="{7C6D6A98-A264-470B-9988-70FAA152C3ED}" destId="{4C0F63A8-416D-4744-AAC3-9252E591B9F1}" srcOrd="1" destOrd="0" parTransId="{8A6887DA-2AC3-4911-B600-9B6017469654}" sibTransId="{96E48504-6D68-41E5-95CA-4BE4253DE231}"/>
    <dgm:cxn modelId="{BD423ACA-6770-4092-B3DB-3E91869AC972}" type="presOf" srcId="{4C0F63A8-416D-4744-AAC3-9252E591B9F1}" destId="{EB2A22BC-F1F0-43FE-ABE7-990BBF76B640}" srcOrd="1" destOrd="0" presId="urn:microsoft.com/office/officeart/2005/8/layout/list1"/>
    <dgm:cxn modelId="{BC719FF3-1431-48C0-96A9-04187F6BF0CC}" type="presOf" srcId="{4C0F63A8-416D-4744-AAC3-9252E591B9F1}" destId="{14D3899E-CC12-4382-AE72-DA6543D8E12A}" srcOrd="0" destOrd="0" presId="urn:microsoft.com/office/officeart/2005/8/layout/list1"/>
    <dgm:cxn modelId="{337F5E10-2BD2-451B-8756-6DB463024D03}" type="presParOf" srcId="{16FEC258-6159-4E29-9F31-D405E378221C}" destId="{430E4939-21E8-4F7C-BF86-CF567678F10C}" srcOrd="0" destOrd="0" presId="urn:microsoft.com/office/officeart/2005/8/layout/list1"/>
    <dgm:cxn modelId="{4F7C9E7A-14CF-457C-B280-574DC886C7C0}" type="presParOf" srcId="{430E4939-21E8-4F7C-BF86-CF567678F10C}" destId="{B6054B30-CE8D-4BF3-9B5E-018D1AD89E76}" srcOrd="0" destOrd="0" presId="urn:microsoft.com/office/officeart/2005/8/layout/list1"/>
    <dgm:cxn modelId="{86D59F77-0C82-4874-8E21-C5CD54D72C9E}" type="presParOf" srcId="{430E4939-21E8-4F7C-BF86-CF567678F10C}" destId="{BF5AF6BE-C716-4206-BA2D-917F741DE82A}" srcOrd="1" destOrd="0" presId="urn:microsoft.com/office/officeart/2005/8/layout/list1"/>
    <dgm:cxn modelId="{C4DD28B0-FBD6-4B1C-937F-AE52B04EAA99}" type="presParOf" srcId="{16FEC258-6159-4E29-9F31-D405E378221C}" destId="{B1CF97F4-4605-40C5-AB90-D6946F481227}" srcOrd="1" destOrd="0" presId="urn:microsoft.com/office/officeart/2005/8/layout/list1"/>
    <dgm:cxn modelId="{F4DF25B9-B9E4-4B0C-BF21-55395E0FD6E5}" type="presParOf" srcId="{16FEC258-6159-4E29-9F31-D405E378221C}" destId="{21E85262-D484-4122-B7E1-6D50FC247D05}" srcOrd="2" destOrd="0" presId="urn:microsoft.com/office/officeart/2005/8/layout/list1"/>
    <dgm:cxn modelId="{233F91DE-286A-44D7-BD5E-4C0A4190D7F9}" type="presParOf" srcId="{16FEC258-6159-4E29-9F31-D405E378221C}" destId="{087480E2-A406-4319-B994-0CA6D9521A8A}" srcOrd="3" destOrd="0" presId="urn:microsoft.com/office/officeart/2005/8/layout/list1"/>
    <dgm:cxn modelId="{3366BA69-81B4-45AD-B2B7-840BADC30A15}" type="presParOf" srcId="{16FEC258-6159-4E29-9F31-D405E378221C}" destId="{F15F17A9-1CA5-4FEC-9AB2-408C9B3A9F49}" srcOrd="4" destOrd="0" presId="urn:microsoft.com/office/officeart/2005/8/layout/list1"/>
    <dgm:cxn modelId="{35F42D0E-2080-473C-B56E-8FFA3F415137}" type="presParOf" srcId="{F15F17A9-1CA5-4FEC-9AB2-408C9B3A9F49}" destId="{14D3899E-CC12-4382-AE72-DA6543D8E12A}" srcOrd="0" destOrd="0" presId="urn:microsoft.com/office/officeart/2005/8/layout/list1"/>
    <dgm:cxn modelId="{4D16F46E-F3F2-4669-8FBE-D1CB3E49E90D}" type="presParOf" srcId="{F15F17A9-1CA5-4FEC-9AB2-408C9B3A9F49}" destId="{EB2A22BC-F1F0-43FE-ABE7-990BBF76B640}" srcOrd="1" destOrd="0" presId="urn:microsoft.com/office/officeart/2005/8/layout/list1"/>
    <dgm:cxn modelId="{493419F4-CF65-4601-A138-C26EABFEBA55}" type="presParOf" srcId="{16FEC258-6159-4E29-9F31-D405E378221C}" destId="{271467CA-E3E0-49E4-845E-2088C47FBDF8}" srcOrd="5" destOrd="0" presId="urn:microsoft.com/office/officeart/2005/8/layout/list1"/>
    <dgm:cxn modelId="{426487BF-96B2-4B7F-80B2-7CBD28A03449}" type="presParOf" srcId="{16FEC258-6159-4E29-9F31-D405E378221C}" destId="{9042CA20-9F95-4AE0-BA27-B73B6FB6A886}" srcOrd="6" destOrd="0" presId="urn:microsoft.com/office/officeart/2005/8/layout/list1"/>
    <dgm:cxn modelId="{FCA51ADE-EFFA-4CBD-ACA0-F6B99C8A2A05}" type="presParOf" srcId="{16FEC258-6159-4E29-9F31-D405E378221C}" destId="{DFE6A9F2-7CD2-4F4F-9EBB-12EACFBE8974}" srcOrd="7" destOrd="0" presId="urn:microsoft.com/office/officeart/2005/8/layout/list1"/>
    <dgm:cxn modelId="{0F1C78E8-8ED5-4934-BFD8-DC75D58C867E}" type="presParOf" srcId="{16FEC258-6159-4E29-9F31-D405E378221C}" destId="{135CBE93-A4BD-4DF5-9068-59E3642543D6}" srcOrd="8" destOrd="0" presId="urn:microsoft.com/office/officeart/2005/8/layout/list1"/>
    <dgm:cxn modelId="{69C5B0A6-7697-48BA-8629-80DE882A0CE9}" type="presParOf" srcId="{135CBE93-A4BD-4DF5-9068-59E3642543D6}" destId="{154ECDB1-ADC4-479A-81C2-F7AD01B2CA3A}" srcOrd="0" destOrd="0" presId="urn:microsoft.com/office/officeart/2005/8/layout/list1"/>
    <dgm:cxn modelId="{3FF1A5AD-58EF-4E07-92C0-96FCAA2F0A9C}" type="presParOf" srcId="{135CBE93-A4BD-4DF5-9068-59E3642543D6}" destId="{09A5E2BA-5FCD-409F-8BDC-699716FC7479}" srcOrd="1" destOrd="0" presId="urn:microsoft.com/office/officeart/2005/8/layout/list1"/>
    <dgm:cxn modelId="{FB95E012-F3BB-496C-8BB0-6110458F1822}" type="presParOf" srcId="{16FEC258-6159-4E29-9F31-D405E378221C}" destId="{B31EA59D-D98A-446E-99E2-60B7268580A9}" srcOrd="9" destOrd="0" presId="urn:microsoft.com/office/officeart/2005/8/layout/list1"/>
    <dgm:cxn modelId="{8CE958CC-C7A5-4582-928A-71F8F4D93452}" type="presParOf" srcId="{16FEC258-6159-4E29-9F31-D405E378221C}" destId="{E51E287E-1CAE-4186-9D9F-182F4339B0CC}" srcOrd="10" destOrd="0" presId="urn:microsoft.com/office/officeart/2005/8/layout/list1"/>
    <dgm:cxn modelId="{3C41CEDF-4E83-43B5-ADDE-68CE9D122E98}" type="presParOf" srcId="{16FEC258-6159-4E29-9F31-D405E378221C}" destId="{792E2DCA-6D52-4B46-9519-B0D2FF52B658}" srcOrd="11" destOrd="0" presId="urn:microsoft.com/office/officeart/2005/8/layout/list1"/>
    <dgm:cxn modelId="{33C3273E-CEB8-42C6-AF58-933672E00E1E}" type="presParOf" srcId="{16FEC258-6159-4E29-9F31-D405E378221C}" destId="{3D1AAC36-510B-4CA6-8D18-32DB4FA15099}" srcOrd="12" destOrd="0" presId="urn:microsoft.com/office/officeart/2005/8/layout/list1"/>
    <dgm:cxn modelId="{4F4E99FF-D1A2-44CE-974F-5D18D97F530B}" type="presParOf" srcId="{3D1AAC36-510B-4CA6-8D18-32DB4FA15099}" destId="{79271A23-A4F8-4C0D-91B7-DCB7D7B0FDE7}" srcOrd="0" destOrd="0" presId="urn:microsoft.com/office/officeart/2005/8/layout/list1"/>
    <dgm:cxn modelId="{4582AB41-F89F-44F4-89EF-24951BD6EEA9}" type="presParOf" srcId="{3D1AAC36-510B-4CA6-8D18-32DB4FA15099}" destId="{80F0D514-FC04-4710-8A9E-807EE1E2A5F0}" srcOrd="1" destOrd="0" presId="urn:microsoft.com/office/officeart/2005/8/layout/list1"/>
    <dgm:cxn modelId="{4BE3DB56-024B-4E31-95D4-8852FE679364}" type="presParOf" srcId="{16FEC258-6159-4E29-9F31-D405E378221C}" destId="{8CD45E66-E758-47AD-9941-A01013CDBA53}" srcOrd="13" destOrd="0" presId="urn:microsoft.com/office/officeart/2005/8/layout/list1"/>
    <dgm:cxn modelId="{CFD8A487-A4EA-4290-A52B-1B506D157446}" type="presParOf" srcId="{16FEC258-6159-4E29-9F31-D405E378221C}" destId="{DE0F6903-4EF6-4E72-A5D8-CE64FD310CA4}" srcOrd="14" destOrd="0" presId="urn:microsoft.com/office/officeart/2005/8/layout/list1"/>
    <dgm:cxn modelId="{B37BF4F2-2DD6-4496-BB41-623304FC6097}" type="presParOf" srcId="{16FEC258-6159-4E29-9F31-D405E378221C}" destId="{0075B724-4206-49B5-8A9D-D6659C1CF2A3}" srcOrd="15" destOrd="0" presId="urn:microsoft.com/office/officeart/2005/8/layout/list1"/>
    <dgm:cxn modelId="{4027F8A5-4768-46E7-929D-CB9704A8F7E8}" type="presParOf" srcId="{16FEC258-6159-4E29-9F31-D405E378221C}" destId="{2EE7D6DC-99C9-481E-8059-29B4B11260EF}" srcOrd="16" destOrd="0" presId="urn:microsoft.com/office/officeart/2005/8/layout/list1"/>
    <dgm:cxn modelId="{DF4ED2B2-70E4-4E3D-BCA9-487CD94EB766}" type="presParOf" srcId="{2EE7D6DC-99C9-481E-8059-29B4B11260EF}" destId="{E9AE5515-7D8F-4270-8D60-98AD6C694B79}" srcOrd="0" destOrd="0" presId="urn:microsoft.com/office/officeart/2005/8/layout/list1"/>
    <dgm:cxn modelId="{1419728D-BE1B-4F95-AE18-014C681689C9}" type="presParOf" srcId="{2EE7D6DC-99C9-481E-8059-29B4B11260EF}" destId="{450A6B73-B8D8-4C7E-AF57-B07F795AA7F6}" srcOrd="1" destOrd="0" presId="urn:microsoft.com/office/officeart/2005/8/layout/list1"/>
    <dgm:cxn modelId="{E81CE66B-086E-438E-A2D8-53EE2067CE8B}" type="presParOf" srcId="{16FEC258-6159-4E29-9F31-D405E378221C}" destId="{41E2958C-69AF-4B0A-8638-BE16311F7315}" srcOrd="17" destOrd="0" presId="urn:microsoft.com/office/officeart/2005/8/layout/list1"/>
    <dgm:cxn modelId="{A5AF91FE-653E-4271-B1AF-358527802D7E}" type="presParOf" srcId="{16FEC258-6159-4E29-9F31-D405E378221C}" destId="{95AEB7FD-AFEF-4C31-9E99-CFC43AE2B1E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A57BA-6A5A-4EBB-A6CD-B8B6431DEB0C}" type="doc">
      <dgm:prSet loTypeId="urn:microsoft.com/office/officeart/2008/layout/VerticalCurvedList" loCatId="list" qsTypeId="urn:microsoft.com/office/officeart/2005/8/quickstyle/3d2" qsCatId="3D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E679C345-2BE6-4A8A-94FD-36D1C0BF0DAE}">
      <dgm:prSet custT="1"/>
      <dgm:spPr/>
      <dgm:t>
        <a:bodyPr/>
        <a:lstStyle/>
        <a:p>
          <a:pPr rtl="0"/>
          <a:r>
            <a:rPr lang="en-US" sz="1800" b="0" dirty="0">
              <a:latin typeface="Cambria Math" panose="02040503050406030204" pitchFamily="18" charset="0"/>
              <a:ea typeface="Cambria Math" panose="02040503050406030204" pitchFamily="18" charset="0"/>
            </a:rPr>
            <a:t>Mobile and wireless technology</a:t>
          </a:r>
          <a:endParaRPr lang="en-US" sz="18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8337C1F-4EFE-467C-BF55-4F5FBA05B6A5}" type="parTrans" cxnId="{07793B4D-7838-456D-AD9B-8FFCB94F2D09}">
      <dgm:prSet/>
      <dgm:spPr/>
      <dgm:t>
        <a:bodyPr/>
        <a:lstStyle/>
        <a:p>
          <a:endParaRPr lang="en-US"/>
        </a:p>
      </dgm:t>
    </dgm:pt>
    <dgm:pt modelId="{9ECCA2FA-E275-4723-9538-273BDC53ADD6}" type="sibTrans" cxnId="{07793B4D-7838-456D-AD9B-8FFCB94F2D09}">
      <dgm:prSet/>
      <dgm:spPr/>
      <dgm:t>
        <a:bodyPr/>
        <a:lstStyle/>
        <a:p>
          <a:endParaRPr lang="en-US"/>
        </a:p>
      </dgm:t>
    </dgm:pt>
    <dgm:pt modelId="{FDA14FC6-7ED1-4D59-B160-536686A518C4}">
      <dgm:prSet custT="1"/>
      <dgm:spPr/>
      <dgm:t>
        <a:bodyPr/>
        <a:lstStyle/>
        <a:p>
          <a:pPr rtl="0"/>
          <a:r>
            <a:rPr lang="en-US" sz="1800" b="0" dirty="0">
              <a:latin typeface="Cambria Math" panose="02040503050406030204" pitchFamily="18" charset="0"/>
              <a:ea typeface="Cambria Math" panose="02040503050406030204" pitchFamily="18" charset="0"/>
            </a:rPr>
            <a:t>Popularity of social networks</a:t>
          </a:r>
          <a:endParaRPr lang="en-US" sz="18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13F9BFA3-B40A-4BCB-9E97-C481AA625621}" type="parTrans" cxnId="{7E9EAA50-5826-44C1-8615-D24DF6F2B274}">
      <dgm:prSet/>
      <dgm:spPr/>
      <dgm:t>
        <a:bodyPr/>
        <a:lstStyle/>
        <a:p>
          <a:endParaRPr lang="en-US"/>
        </a:p>
      </dgm:t>
    </dgm:pt>
    <dgm:pt modelId="{06EE8460-66A9-4F73-9CC0-E9446BB32197}" type="sibTrans" cxnId="{7E9EAA50-5826-44C1-8615-D24DF6F2B274}">
      <dgm:prSet/>
      <dgm:spPr/>
      <dgm:t>
        <a:bodyPr/>
        <a:lstStyle/>
        <a:p>
          <a:endParaRPr lang="en-US"/>
        </a:p>
      </dgm:t>
    </dgm:pt>
    <dgm:pt modelId="{C53FB05F-074C-4E66-AF42-273A6F1812B3}">
      <dgm:prSet custT="1"/>
      <dgm:spPr/>
      <dgm:t>
        <a:bodyPr/>
        <a:lstStyle/>
        <a:p>
          <a:pPr rtl="0"/>
          <a:r>
            <a:rPr lang="en-US" sz="1800" b="0" dirty="0">
              <a:latin typeface="Cambria Math" panose="02040503050406030204" pitchFamily="18" charset="0"/>
              <a:ea typeface="Cambria Math" panose="02040503050406030204" pitchFamily="18" charset="0"/>
            </a:rPr>
            <a:t>Enhanced power and sophistication of smartphones and handheld devices</a:t>
          </a:r>
          <a:endParaRPr lang="en-US" sz="18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2D15973-5EF5-4CB8-A906-F838737888A2}" type="parTrans" cxnId="{DB8145B0-9607-49E3-90D0-3DB812FC914A}">
      <dgm:prSet/>
      <dgm:spPr/>
      <dgm:t>
        <a:bodyPr/>
        <a:lstStyle/>
        <a:p>
          <a:endParaRPr lang="en-US"/>
        </a:p>
      </dgm:t>
    </dgm:pt>
    <dgm:pt modelId="{911301AF-EF30-41FD-8ED9-CA9656547D4D}" type="sibTrans" cxnId="{DB8145B0-9607-49E3-90D0-3DB812FC914A}">
      <dgm:prSet/>
      <dgm:spPr/>
      <dgm:t>
        <a:bodyPr/>
        <a:lstStyle/>
        <a:p>
          <a:endParaRPr lang="en-US"/>
        </a:p>
      </dgm:t>
    </dgm:pt>
    <dgm:pt modelId="{34F2204C-F2A7-4F27-8CD7-0E00C091DCC9}" type="pres">
      <dgm:prSet presAssocID="{09DA57BA-6A5A-4EBB-A6CD-B8B6431DEB0C}" presName="Name0" presStyleCnt="0">
        <dgm:presLayoutVars>
          <dgm:chMax val="7"/>
          <dgm:chPref val="7"/>
          <dgm:dir/>
        </dgm:presLayoutVars>
      </dgm:prSet>
      <dgm:spPr/>
    </dgm:pt>
    <dgm:pt modelId="{F5F68840-26D0-4383-9E06-FCDA950B113F}" type="pres">
      <dgm:prSet presAssocID="{09DA57BA-6A5A-4EBB-A6CD-B8B6431DEB0C}" presName="Name1" presStyleCnt="0"/>
      <dgm:spPr/>
    </dgm:pt>
    <dgm:pt modelId="{E011C236-EBD4-40E8-BD52-4D3973BDC584}" type="pres">
      <dgm:prSet presAssocID="{09DA57BA-6A5A-4EBB-A6CD-B8B6431DEB0C}" presName="cycle" presStyleCnt="0"/>
      <dgm:spPr/>
    </dgm:pt>
    <dgm:pt modelId="{220D88CE-9FAF-4451-B968-CAE3C47C409A}" type="pres">
      <dgm:prSet presAssocID="{09DA57BA-6A5A-4EBB-A6CD-B8B6431DEB0C}" presName="srcNode" presStyleLbl="node1" presStyleIdx="0" presStyleCnt="3"/>
      <dgm:spPr/>
    </dgm:pt>
    <dgm:pt modelId="{709B2F43-990E-42A5-9DDD-A9DC78C9222C}" type="pres">
      <dgm:prSet presAssocID="{09DA57BA-6A5A-4EBB-A6CD-B8B6431DEB0C}" presName="conn" presStyleLbl="parChTrans1D2" presStyleIdx="0" presStyleCnt="1"/>
      <dgm:spPr/>
    </dgm:pt>
    <dgm:pt modelId="{F147F478-240C-472B-93C7-76599B19ABBF}" type="pres">
      <dgm:prSet presAssocID="{09DA57BA-6A5A-4EBB-A6CD-B8B6431DEB0C}" presName="extraNode" presStyleLbl="node1" presStyleIdx="0" presStyleCnt="3"/>
      <dgm:spPr/>
    </dgm:pt>
    <dgm:pt modelId="{08BFDB5C-C27F-46A6-8644-937A324F7698}" type="pres">
      <dgm:prSet presAssocID="{09DA57BA-6A5A-4EBB-A6CD-B8B6431DEB0C}" presName="dstNode" presStyleLbl="node1" presStyleIdx="0" presStyleCnt="3"/>
      <dgm:spPr/>
    </dgm:pt>
    <dgm:pt modelId="{23862EC7-0A96-45E8-9FF4-41226B9E90E6}" type="pres">
      <dgm:prSet presAssocID="{E679C345-2BE6-4A8A-94FD-36D1C0BF0DAE}" presName="text_1" presStyleLbl="node1" presStyleIdx="0" presStyleCnt="3">
        <dgm:presLayoutVars>
          <dgm:bulletEnabled val="1"/>
        </dgm:presLayoutVars>
      </dgm:prSet>
      <dgm:spPr/>
    </dgm:pt>
    <dgm:pt modelId="{A95F799E-5049-4E40-BB5B-26C27019EA85}" type="pres">
      <dgm:prSet presAssocID="{E679C345-2BE6-4A8A-94FD-36D1C0BF0DAE}" presName="accent_1" presStyleCnt="0"/>
      <dgm:spPr/>
    </dgm:pt>
    <dgm:pt modelId="{D2432A67-C0A7-4A6A-83AA-6A35EC544ECC}" type="pres">
      <dgm:prSet presAssocID="{E679C345-2BE6-4A8A-94FD-36D1C0BF0DAE}" presName="accentRepeatNode" presStyleLbl="solidFgAcc1" presStyleIdx="0" presStyleCnt="3"/>
      <dgm:spPr/>
    </dgm:pt>
    <dgm:pt modelId="{8F5C5096-13E5-4763-B90C-F40B0C17EA93}" type="pres">
      <dgm:prSet presAssocID="{FDA14FC6-7ED1-4D59-B160-536686A518C4}" presName="text_2" presStyleLbl="node1" presStyleIdx="1" presStyleCnt="3">
        <dgm:presLayoutVars>
          <dgm:bulletEnabled val="1"/>
        </dgm:presLayoutVars>
      </dgm:prSet>
      <dgm:spPr/>
    </dgm:pt>
    <dgm:pt modelId="{61522ED7-9468-4DFC-8F13-4A41F078033B}" type="pres">
      <dgm:prSet presAssocID="{FDA14FC6-7ED1-4D59-B160-536686A518C4}" presName="accent_2" presStyleCnt="0"/>
      <dgm:spPr/>
    </dgm:pt>
    <dgm:pt modelId="{5422195D-FE1C-4A8C-AC7E-C3D551885A25}" type="pres">
      <dgm:prSet presAssocID="{FDA14FC6-7ED1-4D59-B160-536686A518C4}" presName="accentRepeatNode" presStyleLbl="solidFgAcc1" presStyleIdx="1" presStyleCnt="3"/>
      <dgm:spPr/>
    </dgm:pt>
    <dgm:pt modelId="{1900037E-2DD4-4D29-AE9C-7B1E4C755079}" type="pres">
      <dgm:prSet presAssocID="{C53FB05F-074C-4E66-AF42-273A6F1812B3}" presName="text_3" presStyleLbl="node1" presStyleIdx="2" presStyleCnt="3">
        <dgm:presLayoutVars>
          <dgm:bulletEnabled val="1"/>
        </dgm:presLayoutVars>
      </dgm:prSet>
      <dgm:spPr/>
    </dgm:pt>
    <dgm:pt modelId="{A3771AEF-ECFB-4387-9405-2D3D2F1B9502}" type="pres">
      <dgm:prSet presAssocID="{C53FB05F-074C-4E66-AF42-273A6F1812B3}" presName="accent_3" presStyleCnt="0"/>
      <dgm:spPr/>
    </dgm:pt>
    <dgm:pt modelId="{7B615E3E-63DE-453B-8E2A-BE2E14AB0BD5}" type="pres">
      <dgm:prSet presAssocID="{C53FB05F-074C-4E66-AF42-273A6F1812B3}" presName="accentRepeatNode" presStyleLbl="solidFgAcc1" presStyleIdx="2" presStyleCnt="3"/>
      <dgm:spPr/>
    </dgm:pt>
  </dgm:ptLst>
  <dgm:cxnLst>
    <dgm:cxn modelId="{7910AB12-2D60-48B4-ABD5-B4A4A9108A27}" type="presOf" srcId="{FDA14FC6-7ED1-4D59-B160-536686A518C4}" destId="{8F5C5096-13E5-4763-B90C-F40B0C17EA93}" srcOrd="0" destOrd="0" presId="urn:microsoft.com/office/officeart/2008/layout/VerticalCurvedList"/>
    <dgm:cxn modelId="{ECBF8B3B-02F5-49D7-9017-93E377BD785F}" type="presOf" srcId="{9ECCA2FA-E275-4723-9538-273BDC53ADD6}" destId="{709B2F43-990E-42A5-9DDD-A9DC78C9222C}" srcOrd="0" destOrd="0" presId="urn:microsoft.com/office/officeart/2008/layout/VerticalCurvedList"/>
    <dgm:cxn modelId="{4473BB47-1114-495C-8C24-57FDA9071149}" type="presOf" srcId="{E679C345-2BE6-4A8A-94FD-36D1C0BF0DAE}" destId="{23862EC7-0A96-45E8-9FF4-41226B9E90E6}" srcOrd="0" destOrd="0" presId="urn:microsoft.com/office/officeart/2008/layout/VerticalCurvedList"/>
    <dgm:cxn modelId="{07793B4D-7838-456D-AD9B-8FFCB94F2D09}" srcId="{09DA57BA-6A5A-4EBB-A6CD-B8B6431DEB0C}" destId="{E679C345-2BE6-4A8A-94FD-36D1C0BF0DAE}" srcOrd="0" destOrd="0" parTransId="{38337C1F-4EFE-467C-BF55-4F5FBA05B6A5}" sibTransId="{9ECCA2FA-E275-4723-9538-273BDC53ADD6}"/>
    <dgm:cxn modelId="{7E9EAA50-5826-44C1-8615-D24DF6F2B274}" srcId="{09DA57BA-6A5A-4EBB-A6CD-B8B6431DEB0C}" destId="{FDA14FC6-7ED1-4D59-B160-536686A518C4}" srcOrd="1" destOrd="0" parTransId="{13F9BFA3-B40A-4BCB-9E97-C481AA625621}" sibTransId="{06EE8460-66A9-4F73-9CC0-E9446BB32197}"/>
    <dgm:cxn modelId="{800C8E76-40CA-479B-958A-87789F6C751A}" type="presOf" srcId="{09DA57BA-6A5A-4EBB-A6CD-B8B6431DEB0C}" destId="{34F2204C-F2A7-4F27-8CD7-0E00C091DCC9}" srcOrd="0" destOrd="0" presId="urn:microsoft.com/office/officeart/2008/layout/VerticalCurvedList"/>
    <dgm:cxn modelId="{DB8145B0-9607-49E3-90D0-3DB812FC914A}" srcId="{09DA57BA-6A5A-4EBB-A6CD-B8B6431DEB0C}" destId="{C53FB05F-074C-4E66-AF42-273A6F1812B3}" srcOrd="2" destOrd="0" parTransId="{32D15973-5EF5-4CB8-A906-F838737888A2}" sibTransId="{911301AF-EF30-41FD-8ED9-CA9656547D4D}"/>
    <dgm:cxn modelId="{FD7C2DF4-7D6C-49A2-864F-1F68F337CAB2}" type="presOf" srcId="{C53FB05F-074C-4E66-AF42-273A6F1812B3}" destId="{1900037E-2DD4-4D29-AE9C-7B1E4C755079}" srcOrd="0" destOrd="0" presId="urn:microsoft.com/office/officeart/2008/layout/VerticalCurvedList"/>
    <dgm:cxn modelId="{59C2F2D1-223E-43BB-BB0C-0CF5D306C59D}" type="presParOf" srcId="{34F2204C-F2A7-4F27-8CD7-0E00C091DCC9}" destId="{F5F68840-26D0-4383-9E06-FCDA950B113F}" srcOrd="0" destOrd="0" presId="urn:microsoft.com/office/officeart/2008/layout/VerticalCurvedList"/>
    <dgm:cxn modelId="{C484EB57-FE42-4E85-A2B1-D4A9E83328BF}" type="presParOf" srcId="{F5F68840-26D0-4383-9E06-FCDA950B113F}" destId="{E011C236-EBD4-40E8-BD52-4D3973BDC584}" srcOrd="0" destOrd="0" presId="urn:microsoft.com/office/officeart/2008/layout/VerticalCurvedList"/>
    <dgm:cxn modelId="{86570C40-7FD0-47B5-909F-EDCC3EB5E46C}" type="presParOf" srcId="{E011C236-EBD4-40E8-BD52-4D3973BDC584}" destId="{220D88CE-9FAF-4451-B968-CAE3C47C409A}" srcOrd="0" destOrd="0" presId="urn:microsoft.com/office/officeart/2008/layout/VerticalCurvedList"/>
    <dgm:cxn modelId="{A0D78F28-37D6-45E5-996E-94C09C319071}" type="presParOf" srcId="{E011C236-EBD4-40E8-BD52-4D3973BDC584}" destId="{709B2F43-990E-42A5-9DDD-A9DC78C9222C}" srcOrd="1" destOrd="0" presId="urn:microsoft.com/office/officeart/2008/layout/VerticalCurvedList"/>
    <dgm:cxn modelId="{C2B09EC0-FEC3-4A53-BF1D-5323C298CA76}" type="presParOf" srcId="{E011C236-EBD4-40E8-BD52-4D3973BDC584}" destId="{F147F478-240C-472B-93C7-76599B19ABBF}" srcOrd="2" destOrd="0" presId="urn:microsoft.com/office/officeart/2008/layout/VerticalCurvedList"/>
    <dgm:cxn modelId="{2C9BA305-8B39-4C23-9F2D-468C88C2AFE1}" type="presParOf" srcId="{E011C236-EBD4-40E8-BD52-4D3973BDC584}" destId="{08BFDB5C-C27F-46A6-8644-937A324F7698}" srcOrd="3" destOrd="0" presId="urn:microsoft.com/office/officeart/2008/layout/VerticalCurvedList"/>
    <dgm:cxn modelId="{79A0E9A8-A078-4A45-B565-DFB005C0FC22}" type="presParOf" srcId="{F5F68840-26D0-4383-9E06-FCDA950B113F}" destId="{23862EC7-0A96-45E8-9FF4-41226B9E90E6}" srcOrd="1" destOrd="0" presId="urn:microsoft.com/office/officeart/2008/layout/VerticalCurvedList"/>
    <dgm:cxn modelId="{5E3CB3CE-E780-4232-8CD1-BF7FC4C1AFE6}" type="presParOf" srcId="{F5F68840-26D0-4383-9E06-FCDA950B113F}" destId="{A95F799E-5049-4E40-BB5B-26C27019EA85}" srcOrd="2" destOrd="0" presId="urn:microsoft.com/office/officeart/2008/layout/VerticalCurvedList"/>
    <dgm:cxn modelId="{8181B9FC-C5F6-4A97-A64F-50749E1C4319}" type="presParOf" srcId="{A95F799E-5049-4E40-BB5B-26C27019EA85}" destId="{D2432A67-C0A7-4A6A-83AA-6A35EC544ECC}" srcOrd="0" destOrd="0" presId="urn:microsoft.com/office/officeart/2008/layout/VerticalCurvedList"/>
    <dgm:cxn modelId="{258B1003-DFAC-4D3A-AB13-44DBA198E1D3}" type="presParOf" srcId="{F5F68840-26D0-4383-9E06-FCDA950B113F}" destId="{8F5C5096-13E5-4763-B90C-F40B0C17EA93}" srcOrd="3" destOrd="0" presId="urn:microsoft.com/office/officeart/2008/layout/VerticalCurvedList"/>
    <dgm:cxn modelId="{7D15510D-61D5-450A-9198-C637186F1875}" type="presParOf" srcId="{F5F68840-26D0-4383-9E06-FCDA950B113F}" destId="{61522ED7-9468-4DFC-8F13-4A41F078033B}" srcOrd="4" destOrd="0" presId="urn:microsoft.com/office/officeart/2008/layout/VerticalCurvedList"/>
    <dgm:cxn modelId="{F8FAC845-B06C-417A-BFB6-AAA8D8826E8E}" type="presParOf" srcId="{61522ED7-9468-4DFC-8F13-4A41F078033B}" destId="{5422195D-FE1C-4A8C-AC7E-C3D551885A25}" srcOrd="0" destOrd="0" presId="urn:microsoft.com/office/officeart/2008/layout/VerticalCurvedList"/>
    <dgm:cxn modelId="{9D3EAEEF-79FC-4B3A-AF8B-BAB6A1CCC360}" type="presParOf" srcId="{F5F68840-26D0-4383-9E06-FCDA950B113F}" destId="{1900037E-2DD4-4D29-AE9C-7B1E4C755079}" srcOrd="5" destOrd="0" presId="urn:microsoft.com/office/officeart/2008/layout/VerticalCurvedList"/>
    <dgm:cxn modelId="{3A8DECC2-E943-4CCE-9E96-255F17231845}" type="presParOf" srcId="{F5F68840-26D0-4383-9E06-FCDA950B113F}" destId="{A3771AEF-ECFB-4387-9405-2D3D2F1B9502}" srcOrd="6" destOrd="0" presId="urn:microsoft.com/office/officeart/2008/layout/VerticalCurvedList"/>
    <dgm:cxn modelId="{A2E452E8-1600-4B6F-8B57-6AF20D0CF461}" type="presParOf" srcId="{A3771AEF-ECFB-4387-9405-2D3D2F1B9502}" destId="{7B615E3E-63DE-453B-8E2A-BE2E14AB0B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85262-D484-4122-B7E1-6D50FC247D05}">
      <dsp:nvSpPr>
        <dsp:cNvPr id="0" name=""/>
        <dsp:cNvSpPr/>
      </dsp:nvSpPr>
      <dsp:spPr>
        <a:xfrm>
          <a:off x="0" y="290896"/>
          <a:ext cx="78232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AF6BE-C716-4206-BA2D-917F741DE82A}">
      <dsp:nvSpPr>
        <dsp:cNvPr id="0" name=""/>
        <dsp:cNvSpPr/>
      </dsp:nvSpPr>
      <dsp:spPr>
        <a:xfrm>
          <a:off x="391160" y="10456"/>
          <a:ext cx="6407255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rPr>
            <a:t>Database engine </a:t>
          </a:r>
          <a:endParaRPr lang="en-US" sz="1800" kern="1200" dirty="0">
            <a:latin typeface="Cambria Math" panose="02040503050406030204" pitchFamily="18" charset="0"/>
            <a:ea typeface="Cambria Math" panose="02040503050406030204" pitchFamily="18" charset="0"/>
            <a:cs typeface="Tahoma" panose="020B0604030504040204" pitchFamily="34" charset="0"/>
          </a:endParaRPr>
        </a:p>
      </dsp:txBody>
      <dsp:txXfrm>
        <a:off x="418540" y="37836"/>
        <a:ext cx="6352495" cy="506120"/>
      </dsp:txXfrm>
    </dsp:sp>
    <dsp:sp modelId="{9042CA20-9F95-4AE0-BA27-B73B6FB6A886}">
      <dsp:nvSpPr>
        <dsp:cNvPr id="0" name=""/>
        <dsp:cNvSpPr/>
      </dsp:nvSpPr>
      <dsp:spPr>
        <a:xfrm>
          <a:off x="0" y="1152736"/>
          <a:ext cx="78232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A22BC-F1F0-43FE-ABE7-990BBF76B640}">
      <dsp:nvSpPr>
        <dsp:cNvPr id="0" name=""/>
        <dsp:cNvSpPr/>
      </dsp:nvSpPr>
      <dsp:spPr>
        <a:xfrm>
          <a:off x="391160" y="872296"/>
          <a:ext cx="6407255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rPr>
            <a:t>Data definition </a:t>
          </a:r>
          <a:endParaRPr lang="en-US" sz="1800" kern="1200" dirty="0">
            <a:latin typeface="Cambria Math" panose="02040503050406030204" pitchFamily="18" charset="0"/>
            <a:ea typeface="Cambria Math" panose="02040503050406030204" pitchFamily="18" charset="0"/>
            <a:cs typeface="Tahoma" panose="020B0604030504040204" pitchFamily="34" charset="0"/>
          </a:endParaRPr>
        </a:p>
      </dsp:txBody>
      <dsp:txXfrm>
        <a:off x="418540" y="899676"/>
        <a:ext cx="6352495" cy="506120"/>
      </dsp:txXfrm>
    </dsp:sp>
    <dsp:sp modelId="{E51E287E-1CAE-4186-9D9F-182F4339B0CC}">
      <dsp:nvSpPr>
        <dsp:cNvPr id="0" name=""/>
        <dsp:cNvSpPr/>
      </dsp:nvSpPr>
      <dsp:spPr>
        <a:xfrm>
          <a:off x="0" y="2014576"/>
          <a:ext cx="78232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5E2BA-5FCD-409F-8BDC-699716FC7479}">
      <dsp:nvSpPr>
        <dsp:cNvPr id="0" name=""/>
        <dsp:cNvSpPr/>
      </dsp:nvSpPr>
      <dsp:spPr>
        <a:xfrm>
          <a:off x="391160" y="1734136"/>
          <a:ext cx="6407255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rPr>
            <a:t>Data manipulation </a:t>
          </a:r>
          <a:endParaRPr lang="en-US" sz="1800" kern="1200" dirty="0">
            <a:latin typeface="Cambria Math" panose="02040503050406030204" pitchFamily="18" charset="0"/>
            <a:ea typeface="Cambria Math" panose="02040503050406030204" pitchFamily="18" charset="0"/>
            <a:cs typeface="Tahoma" panose="020B0604030504040204" pitchFamily="34" charset="0"/>
          </a:endParaRPr>
        </a:p>
      </dsp:txBody>
      <dsp:txXfrm>
        <a:off x="418540" y="1761516"/>
        <a:ext cx="6352495" cy="506120"/>
      </dsp:txXfrm>
    </dsp:sp>
    <dsp:sp modelId="{DE0F6903-4EF6-4E72-A5D8-CE64FD310CA4}">
      <dsp:nvSpPr>
        <dsp:cNvPr id="0" name=""/>
        <dsp:cNvSpPr/>
      </dsp:nvSpPr>
      <dsp:spPr>
        <a:xfrm>
          <a:off x="0" y="2876416"/>
          <a:ext cx="78232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0D514-FC04-4710-8A9E-807EE1E2A5F0}">
      <dsp:nvSpPr>
        <dsp:cNvPr id="0" name=""/>
        <dsp:cNvSpPr/>
      </dsp:nvSpPr>
      <dsp:spPr>
        <a:xfrm>
          <a:off x="391160" y="2595976"/>
          <a:ext cx="6407255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rPr>
            <a:t>Application generation </a:t>
          </a:r>
          <a:endParaRPr lang="en-US" sz="1800" kern="1200" dirty="0">
            <a:latin typeface="Cambria Math" panose="02040503050406030204" pitchFamily="18" charset="0"/>
            <a:ea typeface="Cambria Math" panose="02040503050406030204" pitchFamily="18" charset="0"/>
            <a:cs typeface="Tahoma" panose="020B0604030504040204" pitchFamily="34" charset="0"/>
          </a:endParaRPr>
        </a:p>
      </dsp:txBody>
      <dsp:txXfrm>
        <a:off x="418540" y="2623356"/>
        <a:ext cx="6352495" cy="506120"/>
      </dsp:txXfrm>
    </dsp:sp>
    <dsp:sp modelId="{95AEB7FD-AFEF-4C31-9E99-CFC43AE2B1EE}">
      <dsp:nvSpPr>
        <dsp:cNvPr id="0" name=""/>
        <dsp:cNvSpPr/>
      </dsp:nvSpPr>
      <dsp:spPr>
        <a:xfrm>
          <a:off x="0" y="3738256"/>
          <a:ext cx="78232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A6B73-B8D8-4C7E-AF57-B07F795AA7F6}">
      <dsp:nvSpPr>
        <dsp:cNvPr id="0" name=""/>
        <dsp:cNvSpPr/>
      </dsp:nvSpPr>
      <dsp:spPr>
        <a:xfrm>
          <a:off x="391160" y="3457816"/>
          <a:ext cx="6407255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rPr>
            <a:t>Data administration </a:t>
          </a:r>
          <a:endParaRPr lang="en-US" sz="1800" kern="1200" dirty="0">
            <a:latin typeface="Cambria Math" panose="02040503050406030204" pitchFamily="18" charset="0"/>
            <a:ea typeface="Cambria Math" panose="02040503050406030204" pitchFamily="18" charset="0"/>
            <a:cs typeface="Tahoma" panose="020B0604030504040204" pitchFamily="34" charset="0"/>
          </a:endParaRPr>
        </a:p>
      </dsp:txBody>
      <dsp:txXfrm>
        <a:off x="418540" y="3485196"/>
        <a:ext cx="6352495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B2F43-990E-42A5-9DDD-A9DC78C9222C}">
      <dsp:nvSpPr>
        <dsp:cNvPr id="0" name=""/>
        <dsp:cNvSpPr/>
      </dsp:nvSpPr>
      <dsp:spPr>
        <a:xfrm>
          <a:off x="-4779331" y="-732532"/>
          <a:ext cx="5692577" cy="5692577"/>
        </a:xfrm>
        <a:prstGeom prst="blockArc">
          <a:avLst>
            <a:gd name="adj1" fmla="val 18900000"/>
            <a:gd name="adj2" fmla="val 2700000"/>
            <a:gd name="adj3" fmla="val 379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62EC7-0A96-45E8-9FF4-41226B9E90E6}">
      <dsp:nvSpPr>
        <dsp:cNvPr id="0" name=""/>
        <dsp:cNvSpPr/>
      </dsp:nvSpPr>
      <dsp:spPr>
        <a:xfrm>
          <a:off x="587349" y="422751"/>
          <a:ext cx="7915888" cy="8455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118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mbria Math" panose="02040503050406030204" pitchFamily="18" charset="0"/>
              <a:ea typeface="Cambria Math" panose="02040503050406030204" pitchFamily="18" charset="0"/>
            </a:rPr>
            <a:t>Mobile and wireless technology</a:t>
          </a:r>
          <a:endParaRPr lang="en-US" sz="18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587349" y="422751"/>
        <a:ext cx="7915888" cy="845502"/>
      </dsp:txXfrm>
    </dsp:sp>
    <dsp:sp modelId="{D2432A67-C0A7-4A6A-83AA-6A35EC544ECC}">
      <dsp:nvSpPr>
        <dsp:cNvPr id="0" name=""/>
        <dsp:cNvSpPr/>
      </dsp:nvSpPr>
      <dsp:spPr>
        <a:xfrm>
          <a:off x="58910" y="317063"/>
          <a:ext cx="1056878" cy="10568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5C5096-13E5-4763-B90C-F40B0C17EA93}">
      <dsp:nvSpPr>
        <dsp:cNvPr id="0" name=""/>
        <dsp:cNvSpPr/>
      </dsp:nvSpPr>
      <dsp:spPr>
        <a:xfrm>
          <a:off x="894689" y="1691005"/>
          <a:ext cx="7608548" cy="8455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118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mbria Math" panose="02040503050406030204" pitchFamily="18" charset="0"/>
              <a:ea typeface="Cambria Math" panose="02040503050406030204" pitchFamily="18" charset="0"/>
            </a:rPr>
            <a:t>Popularity of social networks</a:t>
          </a:r>
          <a:endParaRPr lang="en-US" sz="18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894689" y="1691005"/>
        <a:ext cx="7608548" cy="845502"/>
      </dsp:txXfrm>
    </dsp:sp>
    <dsp:sp modelId="{5422195D-FE1C-4A8C-AC7E-C3D551885A25}">
      <dsp:nvSpPr>
        <dsp:cNvPr id="0" name=""/>
        <dsp:cNvSpPr/>
      </dsp:nvSpPr>
      <dsp:spPr>
        <a:xfrm>
          <a:off x="366250" y="1585317"/>
          <a:ext cx="1056878" cy="10568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00037E-2DD4-4D29-AE9C-7B1E4C755079}">
      <dsp:nvSpPr>
        <dsp:cNvPr id="0" name=""/>
        <dsp:cNvSpPr/>
      </dsp:nvSpPr>
      <dsp:spPr>
        <a:xfrm>
          <a:off x="587349" y="2959259"/>
          <a:ext cx="7915888" cy="8455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1118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ambria Math" panose="02040503050406030204" pitchFamily="18" charset="0"/>
              <a:ea typeface="Cambria Math" panose="02040503050406030204" pitchFamily="18" charset="0"/>
            </a:rPr>
            <a:t>Enhanced power and sophistication of smartphones and handheld devices</a:t>
          </a:r>
          <a:endParaRPr lang="en-US" sz="18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587349" y="2959259"/>
        <a:ext cx="7915888" cy="845502"/>
      </dsp:txXfrm>
    </dsp:sp>
    <dsp:sp modelId="{7B615E3E-63DE-453B-8E2A-BE2E14AB0BD5}">
      <dsp:nvSpPr>
        <dsp:cNvPr id="0" name=""/>
        <dsp:cNvSpPr/>
      </dsp:nvSpPr>
      <dsp:spPr>
        <a:xfrm>
          <a:off x="58910" y="2853571"/>
          <a:ext cx="1056878" cy="10568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E60F-91B6-47FE-86EF-A6464034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90F3D-A10E-4047-A640-297FEC49A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BA58-B365-47B1-BAF4-DF850A4F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1CF87-FF6C-486F-AB7D-D9663F5F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E8F7-A090-42D1-98CD-3006B10D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C4D1-B502-4852-8C68-A8264F5A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3D7B6-CB47-4D1C-B7E0-8DD84A27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BB44-5487-45FF-AECF-2E1455D2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B48A5-0F90-4622-ABC9-4F1157A2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FB3B-4850-4A27-B764-6A146133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44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E239C-DA81-4651-BE36-2AEAAF0B9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E04DB-7A3C-4D7B-8809-E341F01B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17BB-2222-46D6-A9FC-7FB969BF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0E36-AB54-4ED0-9784-D38C033F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1BCC-7B73-492D-821A-A7F92651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639F-D844-4716-9E49-19323654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B5FB-7AEA-4170-B4B4-F566F9D1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3245-2A72-498C-B3C5-7291ED1E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D44A-8D82-4AD6-8E25-5914C3C8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7C56-76E9-4410-BE87-E8D7C316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7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C25A-23E6-4FC3-8CBE-0A979366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07A8-DBF8-4F41-B2A0-0AD817FC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49C6-D2E3-4CFF-A866-01161DD0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BDF3-6510-44CE-9A2E-7642BD2F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ED85-12A8-4F73-BB0F-B2D478FE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7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F8C7-B271-4EE8-A522-1FF06B13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AE9-CD5D-446F-880B-F1AEE64A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6B7B5-11C2-46E9-9576-BCA6A9B26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9373D-F3FE-41E8-80BA-C7A81C10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066D-797F-4D0C-906B-1A2A1EC9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8B6A0-7320-46DC-BD4D-26F29FD6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2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689D-7C4A-4E57-995F-E48BB308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5F54-31AA-49B4-B421-6B799236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0875E-D489-40BD-A599-78EC3E7F3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A6D37-B82D-45F3-B772-BB4430CEE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A6EA0-0FBF-42B1-A88B-E1496A13C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56213-1F1D-42DE-A41F-623B1401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27A67-8745-4931-BE2A-E5FE2904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7D7D1-CF90-43C2-B3AA-8EBC29AB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F616-87AE-4199-B459-48B16E72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02F93-013A-4F5B-B248-9E108E37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23A4-3230-4CFF-9C7F-5B01C59B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4464B-5070-4B9E-9C4D-532884BA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6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D50D2-91CB-43BB-B600-7A1F25CD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1D4BE-4B8B-48B4-8919-C89EC00E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AD59-B752-4F9B-81AC-84DBC91F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8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AA59-0941-40C3-8C7F-EC84F830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8F67-8159-4219-B693-4A5C79D9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D7C93-935C-47A1-9EE5-9FB53CBD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DD88-9533-45FC-8445-D3607F58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5A38E-8154-4610-A0FE-18024A1E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0758A-22C2-4AAB-870C-D21F34E7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2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272A-E4AB-4163-8D4E-8BBEF592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570D3-74CE-4EB7-A536-21AD30B27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08F38-BFA9-442F-96FB-FF6651E6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7989-1FB8-4095-AEBB-6D0983BD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CD8C9-09CA-4B59-9DF6-4683CA64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A1969-C945-4EC6-B00B-36E5B4F3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9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4927B-95FD-40D4-AEE0-A457C06E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A0D3-689A-435C-ACDB-8190E31F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7C37-CB4C-4277-B9B0-BC09CF85A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2C217-6954-4754-B3D1-A421660E4C70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BCAEC-8652-4822-B97C-6C8F62507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5D3C-A3DF-492F-845A-9BE3C03C9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1717-70ED-4BE8-BDAF-057FF8447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7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4470E5-68C9-4C7C-AD22-61E6478A1C66}"/>
              </a:ext>
            </a:extLst>
          </p:cNvPr>
          <p:cNvSpPr txBox="1"/>
          <p:nvPr/>
        </p:nvSpPr>
        <p:spPr>
          <a:xfrm>
            <a:off x="2024110" y="2823099"/>
            <a:ext cx="7821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Database Management System (DBMS)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946BA-F39C-4C64-876C-B0E13EDE87BD}"/>
              </a:ext>
            </a:extLst>
          </p:cNvPr>
          <p:cNvSpPr txBox="1"/>
          <p:nvPr/>
        </p:nvSpPr>
        <p:spPr>
          <a:xfrm>
            <a:off x="0" y="516384"/>
            <a:ext cx="341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MASTER BOOTCAMP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40C1D-E257-4B5B-83EF-FFACAA185AF0}"/>
              </a:ext>
            </a:extLst>
          </p:cNvPr>
          <p:cNvSpPr txBox="1"/>
          <p:nvPr/>
        </p:nvSpPr>
        <p:spPr>
          <a:xfrm>
            <a:off x="7915656" y="5842159"/>
            <a:ext cx="3419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Powered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8E669-E280-4B46-B4E5-490CA5D79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97" y="6180713"/>
            <a:ext cx="2926334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6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870966" y="1673227"/>
            <a:ext cx="7669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Network model </a:t>
            </a:r>
          </a:p>
          <a:p>
            <a:pPr algn="just" eaLnBrk="1" hangingPunct="1"/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Similar to the hierarchical model but records are organized differently </a:t>
            </a:r>
          </a:p>
          <a:p>
            <a:pPr marL="652463" lvl="1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Includes multiple parent and child records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Logical Database Design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F689AE-2544-451D-B205-FABEBD94A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4"/>
          <a:stretch/>
        </p:blipFill>
        <p:spPr>
          <a:xfrm>
            <a:off x="3553605" y="3115460"/>
            <a:ext cx="5506575" cy="27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8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870966" y="1673227"/>
            <a:ext cx="96903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Uses a two-dimensional table of rows and columns of data 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Rows are records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Columns are fields</a:t>
            </a:r>
          </a:p>
          <a:p>
            <a:pPr marL="366713" lvl="1"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dictionary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Stores definitions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types for fields, default values, and validation rules for data in each field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Primary key</a:t>
            </a:r>
          </a:p>
          <a:p>
            <a:pPr eaLnBrk="1" hangingPunct="1"/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Uniquely identifies every record in a relational database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Foreign key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Field in a relational table that matches the primary key column of another table 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Used to cross-reference tables</a:t>
            </a: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Relational Model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2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870966" y="1673227"/>
            <a:ext cx="106809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Normalization 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Improves database efficiency by eliminating redundant data </a:t>
            </a:r>
          </a:p>
          <a:p>
            <a:pPr marL="958850" lvl="2" indent="-319088" eaLnBrk="1" hangingPunct="1">
              <a:buSzTx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itchFamily="34" charset="0"/>
              </a:rPr>
              <a:t>Ensures that only related data is stored in a table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Goes through different stages from first normal form (1NF) to fifth normal form (5NF)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6713" lvl="1" eaLnBrk="1" hangingPunct="1"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Retrieves data from tables using operations that pick and combine data from one or more tables 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Project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Join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Intersection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Union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Difference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Relational Model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3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Components of a DBMS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F6AC7DF8-37AD-427C-992F-8FD4B2008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815680"/>
              </p:ext>
            </p:extLst>
          </p:nvPr>
        </p:nvGraphicFramePr>
        <p:xfrm>
          <a:off x="789055" y="1683653"/>
          <a:ext cx="7823200" cy="422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416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6" y="1261747"/>
            <a:ext cx="97527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Heart of DBMS software 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Responsible for data storage, manipulation, and retrieval 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Converts logical requests from users into their physical equivalents 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By interacting with other components of the DBMS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Database Engine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59E63-AAC7-4C55-A963-5BED618C1E3F}"/>
              </a:ext>
            </a:extLst>
          </p:cNvPr>
          <p:cNvSpPr/>
          <p:nvPr/>
        </p:nvSpPr>
        <p:spPr>
          <a:xfrm>
            <a:off x="656207" y="3047912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Definition 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42EE63E-83DA-4C2C-A448-7F35BAEFDE4B}"/>
              </a:ext>
            </a:extLst>
          </p:cNvPr>
          <p:cNvSpPr/>
          <p:nvPr/>
        </p:nvSpPr>
        <p:spPr>
          <a:xfrm>
            <a:off x="496120" y="305324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69BFB-6147-4C56-9811-E0A1B2017531}"/>
              </a:ext>
            </a:extLst>
          </p:cNvPr>
          <p:cNvSpPr txBox="1"/>
          <p:nvPr/>
        </p:nvSpPr>
        <p:spPr>
          <a:xfrm>
            <a:off x="656205" y="3988207"/>
            <a:ext cx="10489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Creates and maintains the data dictionary 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Defines the structure of files in a database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Makes changes to a database’s structure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Adding and deleting fields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Changing field size and data type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8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496120" y="1551307"/>
            <a:ext cx="104904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Used to add, delete, modify, and retrieve records from a database 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Uses a query language</a:t>
            </a:r>
          </a:p>
          <a:p>
            <a:pPr marL="366713" lvl="1"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Structured Query Language (SQL) </a:t>
            </a:r>
          </a:p>
          <a:p>
            <a:pPr marL="958850" lvl="2" indent="-319088" eaLnBrk="1" hangingPunct="1"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Standard fourth-generation query language that consists of several keywords specifying actions to take</a:t>
            </a:r>
          </a:p>
          <a:p>
            <a:pPr marL="958850" lvl="2" indent="-319088" eaLnBrk="1" hangingPunct="1">
              <a:buSzTx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marL="366713" lvl="1"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Query by example (QBE)</a:t>
            </a:r>
          </a:p>
          <a:p>
            <a:pPr marL="958850" lvl="2" indent="-319088" eaLnBrk="1" hangingPunct="1"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Involves requesting data from a database by constructing a statement formed by query forms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Manipulation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3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147922"/>
            <a:ext cx="91645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Designs elements of an application using a database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entry screens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Interactive menus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Interfaces with other programming languages 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Used by IT professionals and database administrators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Application Generation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BC634-24DC-42E1-BA97-8C7812E2984A}"/>
              </a:ext>
            </a:extLst>
          </p:cNvPr>
          <p:cNvSpPr txBox="1"/>
          <p:nvPr/>
        </p:nvSpPr>
        <p:spPr>
          <a:xfrm>
            <a:off x="656207" y="3986669"/>
            <a:ext cx="91645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the tasks backup and recovery, security, and change management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Used to determine who has permission to perform certain functions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Summarized as create, read, update, and delete (CRUD)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A87027-DC02-4BFD-BF8B-0F6F101F4291}"/>
              </a:ext>
            </a:extLst>
          </p:cNvPr>
          <p:cNvSpPr/>
          <p:nvPr/>
        </p:nvSpPr>
        <p:spPr>
          <a:xfrm>
            <a:off x="656207" y="3321348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Administration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E508538-3EF5-426E-8139-CE092F2EF3F3}"/>
              </a:ext>
            </a:extLst>
          </p:cNvPr>
          <p:cNvSpPr/>
          <p:nvPr/>
        </p:nvSpPr>
        <p:spPr>
          <a:xfrm>
            <a:off x="496120" y="3324048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8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147922"/>
            <a:ext cx="76695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the tasks backup and recovery, security, and change management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Used to determine who has permission to perform certain functions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Summarized as create, read, update, and delete (CRUD)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Database administrator (DBA) </a:t>
            </a:r>
          </a:p>
          <a:p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Handles database design and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Setting up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Establishing security measures to determine users’ access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Developing recovery procedures when data is lost or corrupted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Evaluating database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Adding and fine-tuning database functions</a:t>
            </a: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Administration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6" y="1147922"/>
            <a:ext cx="1103967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Data-driven website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Interface to a database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Retrieves data and allows users to enter data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Improves access to information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Gives users more current information from a variety of data sources</a:t>
            </a:r>
          </a:p>
          <a:p>
            <a:pPr marL="366713" lvl="1"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Distributed database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Stores data on multiple servers throughout an organization 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Approaches to setting up a DDBMS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Fragmentation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 Addresses how tables are divided among multiple locations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Replication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 Each site stores a copy of the data in the organization’s database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Allocation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 Combines fragmentation and replication, with each site storing the data used most often</a:t>
            </a:r>
          </a:p>
          <a:p>
            <a:pPr marL="366713" lvl="1"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Object-oriented database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Single object contains data and their relationships 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Object consists of attributes and methods that can be performed on the object’s data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Encapsulation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 Grouping objects along with their attributes and methods into a single unit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Inheritance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New objects can be created faster and easily by entering new data in attributes </a:t>
            </a: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Recent Trends in Database Design and Use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8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496119" y="1300365"/>
            <a:ext cx="92604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533" eaLnBrk="1" hangingPunct="1">
              <a:defRPr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Collection of data from a variety of sources</a:t>
            </a:r>
          </a:p>
          <a:p>
            <a:pPr marL="69533" eaLnBrk="1" hangingPunct="1"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638810" lvl="1" indent="-3190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Used to support decision-making applications and generate business intelligence</a:t>
            </a:r>
          </a:p>
          <a:p>
            <a:pPr marL="652463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 they store multidimensional data, they are called hypercubes</a:t>
            </a:r>
          </a:p>
          <a:p>
            <a:pPr marL="652463" lvl="1" indent="-285750"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defRPr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Characteristics of data in a data warehouse</a:t>
            </a:r>
          </a:p>
          <a:p>
            <a:pPr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Subject oriented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Comes from a variety of sources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Categorized based on time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Captures aggregated data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analytical purposes</a:t>
            </a:r>
          </a:p>
          <a:p>
            <a:pPr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Warehouses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948D1940-AFE8-4B8B-AC89-5C5E277B15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8"/>
          <a:stretch/>
        </p:blipFill>
        <p:spPr bwMode="auto">
          <a:xfrm>
            <a:off x="6096000" y="3312077"/>
            <a:ext cx="5599880" cy="354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316626-1C2C-4F7D-B090-B891EEE1D754}"/>
              </a:ext>
            </a:extLst>
          </p:cNvPr>
          <p:cNvSpPr/>
          <p:nvPr/>
        </p:nvSpPr>
        <p:spPr>
          <a:xfrm>
            <a:off x="6096000" y="2885414"/>
            <a:ext cx="4529832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Warehouse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3640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1017270" y="1709803"/>
            <a:ext cx="9416034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-4191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Define a database and a database management system</a:t>
            </a:r>
          </a:p>
          <a:p>
            <a:pPr marL="419100" indent="-4191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Explain logical database design and the relational database model</a:t>
            </a:r>
          </a:p>
          <a:p>
            <a:pPr marL="419100" indent="-4191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Define the components of a database management system</a:t>
            </a:r>
          </a:p>
          <a:p>
            <a:pPr marL="419100" indent="-4191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Summarize recent trends in database design and use</a:t>
            </a:r>
          </a:p>
          <a:p>
            <a:pPr marL="419100" indent="-4191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Explain the components and functions of a data warehouse</a:t>
            </a:r>
          </a:p>
          <a:p>
            <a:pPr marL="419100" indent="-4191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Describe the functions of a data mart</a:t>
            </a:r>
          </a:p>
          <a:p>
            <a:pPr marL="419100" indent="-4191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Define business analytics, and describe its role in the decision-making process</a:t>
            </a:r>
          </a:p>
          <a:p>
            <a:pPr marL="419100" indent="-41910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Rockwell" panose="02060603020205020403" pitchFamily="18" charset="0"/>
              </a:rPr>
              <a:t>Explain big data and its business applications</a:t>
            </a:r>
          </a:p>
          <a:p>
            <a:pPr marL="419100" indent="-4191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Learning Outcomes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4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576161" y="1477919"/>
            <a:ext cx="110091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Different sources of data together provide input for a data warehouse to perform analyses and generate reports</a:t>
            </a:r>
          </a:p>
          <a:p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External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Transaction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Enterprise resource planning (ERP)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Customer relationship management (CRM) systems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C7FB4-E293-4118-BE82-90A12063AFDC}"/>
              </a:ext>
            </a:extLst>
          </p:cNvPr>
          <p:cNvSpPr txBox="1"/>
          <p:nvPr/>
        </p:nvSpPr>
        <p:spPr>
          <a:xfrm>
            <a:off x="576160" y="3981342"/>
            <a:ext cx="110091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 panose="020B0603020102020204" pitchFamily="34" charset="0"/>
              </a:rPr>
              <a:t>Extraction, Transformation, and Loading (ETL)</a:t>
            </a: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Franklin Gothic Medium" panose="020B0603020102020204" pitchFamily="34" charset="0"/>
            </a:endParaRPr>
          </a:p>
          <a:p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 panose="020B0603020102020204" pitchFamily="34" charset="0"/>
              </a:rPr>
              <a:t>Processes used in a data warehouse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 panose="020B0603020102020204" pitchFamily="34" charset="0"/>
              </a:rPr>
              <a:t>Extracting data from outside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 panose="020B0603020102020204" pitchFamily="34" charset="0"/>
              </a:rPr>
              <a:t>Transforming data to fit operational 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 panose="020B0603020102020204" pitchFamily="34" charset="0"/>
              </a:rPr>
              <a:t>Loading data into the database or data warehouse</a:t>
            </a: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4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870966" y="1673227"/>
            <a:ext cx="7669530" cy="2499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Collected information is organized in a data warehouse as: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Raw data: Information in the original form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Summary data: Gives users subtotals of various categories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Metadata: Information about data’s content, quality, condition, origin, and other characteristics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Storage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496120" y="1094656"/>
            <a:ext cx="108249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Online transaction processing (OLTP)</a:t>
            </a: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Facilitates and manages transaction-oriented applications</a:t>
            </a: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Uses internal data and responds in real time</a:t>
            </a:r>
          </a:p>
          <a:p>
            <a:pPr marL="0" indent="0" eaLnBrk="1" hangingPunct="1">
              <a:buNone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Online analytical processing (OLAP)</a:t>
            </a: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Generates business intelligence</a:t>
            </a: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Uses multiple sources of information and provides multidimensional analysis</a:t>
            </a:r>
          </a:p>
          <a:p>
            <a:pPr marL="639762" lvl="2" indent="0" eaLnBrk="1" hangingPunct="1">
              <a:buSzTx/>
              <a:buNone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Viewing data based on time, product, and location</a:t>
            </a:r>
          </a:p>
          <a:p>
            <a:pPr marL="639762" lvl="2" indent="0" eaLnBrk="1" hangingPunct="1">
              <a:buSzTx/>
              <a:buNone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Data-mining analysis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 Discovers patterns and relationships 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warehouses help generate various types of information and reports for decision making</a:t>
            </a:r>
          </a:p>
          <a:p>
            <a:pPr marL="638175" lvl="1" indent="-319088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Cross-reference segments of an organization’s operations for comparison purposes </a:t>
            </a:r>
          </a:p>
          <a:p>
            <a:pPr marL="638175" lvl="1" indent="-319088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Generate complex queries and reports faster and easier</a:t>
            </a:r>
          </a:p>
          <a:p>
            <a:pPr marL="638175" lvl="1" indent="-319088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Generate reports efficiently using data from a variety of sources </a:t>
            </a:r>
          </a:p>
          <a:p>
            <a:pPr marL="638175" lvl="1" indent="-319088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Find patterns and trends that can’t be found with databases </a:t>
            </a:r>
          </a:p>
          <a:p>
            <a:pPr marL="638175" lvl="1" indent="-319088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Analyze large amounts of historical data quickly</a:t>
            </a:r>
          </a:p>
          <a:p>
            <a:pPr marL="638175" lvl="1" indent="-319088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Assist management in making well-informed business decisions </a:t>
            </a:r>
          </a:p>
          <a:p>
            <a:pPr marL="638175" lvl="1" indent="-319088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Manage high demand information from many users with different needs and decision making styles</a:t>
            </a:r>
          </a:p>
          <a:p>
            <a:pPr marL="638175" lvl="1" indent="-319088"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indent="-274638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623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Slicing and Dicing Data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4F8C7DE1-0FCC-4CE9-BA98-F099398263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5"/>
          <a:stretch/>
        </p:blipFill>
        <p:spPr bwMode="auto">
          <a:xfrm>
            <a:off x="2428504" y="1147922"/>
            <a:ext cx="6280489" cy="563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04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870966" y="1673227"/>
            <a:ext cx="76695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Smaller version of data warehouse, used by single department or function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Advantages over data warehouses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Access to data is faster due to their smaller size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Response time for users is improved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Easy to create because they are smaller and simple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Less expensive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Users are targeted better</a:t>
            </a:r>
          </a:p>
          <a:p>
            <a:pPr marL="366713" lvl="1"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Has limited scope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Mart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870966" y="1673227"/>
            <a:ext cx="76695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Uses data and statistical methods to gain insight into the data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Provides decision makers with information to act on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TYPES OF BA METHODS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Descriptive analytics 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Reviews past events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Analyzes the data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Provides a report indicating what happened over a given period of time and how to prepare for future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Reactive strategy</a:t>
            </a:r>
          </a:p>
          <a:p>
            <a:pPr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Predictive analytics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Prepares decision maker for future events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Proactive strategy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 Analytics (BA)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7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294386"/>
            <a:ext cx="943600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Big data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 Voluminous data which the conventional computing methods are unable to efficiently process and manage</a:t>
            </a:r>
          </a:p>
          <a:p>
            <a:pPr eaLnBrk="1" hangingPunct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6713" lvl="1"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Involves dimensions known as 3 Vs</a:t>
            </a:r>
          </a:p>
          <a:p>
            <a:pPr marL="958850" lvl="2" indent="-319088" eaLnBrk="1" hangingPunct="1"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Volume: Quantity of transactions </a:t>
            </a:r>
          </a:p>
          <a:p>
            <a:pPr marL="958850" lvl="2" indent="-319088" eaLnBrk="1" hangingPunct="1"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Variety: Combination of structured and unstructured data</a:t>
            </a:r>
          </a:p>
          <a:p>
            <a:pPr marL="958850" lvl="2" indent="-319088" eaLnBrk="1" hangingPunct="1"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Velocity: Speed with which data needs to be gathered and processed</a:t>
            </a:r>
          </a:p>
          <a:p>
            <a:pPr marL="958850" lvl="2" indent="-319088" eaLnBrk="1" hangingPunct="1">
              <a:buSzTx/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indent="-274638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WHO BENEFITS FROM BIG DATA?</a:t>
            </a:r>
          </a:p>
          <a:p>
            <a:pPr indent="-274638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Industries benefit and gain a competitive advantage in areas like:</a:t>
            </a:r>
          </a:p>
          <a:p>
            <a:pPr marL="468312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Retail</a:t>
            </a:r>
          </a:p>
          <a:p>
            <a:pPr marL="468312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Financial services </a:t>
            </a:r>
          </a:p>
          <a:p>
            <a:pPr marL="468312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Advertising and public relations</a:t>
            </a:r>
          </a:p>
          <a:p>
            <a:pPr marL="468312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Government</a:t>
            </a:r>
          </a:p>
          <a:p>
            <a:pPr marL="468312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Manufacturing</a:t>
            </a:r>
          </a:p>
          <a:p>
            <a:pPr marL="468312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Media and telecommunications </a:t>
            </a:r>
          </a:p>
          <a:p>
            <a:pPr marL="468312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Energy</a:t>
            </a:r>
          </a:p>
          <a:p>
            <a:pPr marL="468312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Healthcare</a:t>
            </a:r>
          </a:p>
          <a:p>
            <a:pPr indent="-274638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Big Data Era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42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Factors in the Growth and Popularity of Big Data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6C9C4034-BD46-46AA-A208-1EE8F1B8E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31035"/>
              </p:ext>
            </p:extLst>
          </p:nvPr>
        </p:nvGraphicFramePr>
        <p:xfrm>
          <a:off x="993774" y="1533525"/>
          <a:ext cx="8561007" cy="422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8206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147922"/>
            <a:ext cx="3302945" cy="5219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Allocation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Big data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Business analytics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Create, read, update, and delete (CRUD)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Data dictionary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Data hierarchy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Data mart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Data model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Data warehouse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Database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Hierarchical model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Indexed sequential access method (ISAM)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Inheritance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Logical view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Object-oriented databases 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Online analytical processing (OLAP)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Online transaction processing (OLTP)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Physical view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Network model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endParaRPr lang="en-US" altLang="en-US" sz="1400" b="1" dirty="0">
              <a:latin typeface="Cambria Math" panose="02040503050406030204" pitchFamily="18" charset="0"/>
              <a:ea typeface="Cambria Math" panose="02040503050406030204" pitchFamily="18" charset="0"/>
              <a:cs typeface="Rockwell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Key Terms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650EF-D933-4224-BFC3-6E7289E7E421}"/>
              </a:ext>
            </a:extLst>
          </p:cNvPr>
          <p:cNvSpPr txBox="1"/>
          <p:nvPr/>
        </p:nvSpPr>
        <p:spPr>
          <a:xfrm>
            <a:off x="4084467" y="1147922"/>
            <a:ext cx="3302945" cy="4875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Database administrator (DBA)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Database management system (DBMS)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Data-driven website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Data-mining analysis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Distributed database management system (DDBMS)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Encapsulation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Extraction, transformation, and loading (ETL)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Foreign key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Fragmentation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Primary key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Query by example (QBE)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Random access file structure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Relational model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Replication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Sequential access file structure</a:t>
            </a:r>
          </a:p>
          <a:p>
            <a:pPr eaLnBrk="1" hangingPunct="1"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Structured Query Language (SQL) </a:t>
            </a:r>
          </a:p>
          <a:p>
            <a:pPr>
              <a:spcBef>
                <a:spcPct val="20000"/>
              </a:spcBef>
              <a:buClr>
                <a:srgbClr val="B00027"/>
              </a:buClr>
              <a:defRPr/>
            </a:pPr>
            <a:r>
              <a:rPr lang="en-US" altLang="en-US" sz="1400" b="1" dirty="0">
                <a:latin typeface="Cambria Math" panose="02040503050406030204" pitchFamily="18" charset="0"/>
                <a:ea typeface="Cambria Math" panose="02040503050406030204" pitchFamily="18" charset="0"/>
                <a:cs typeface="Rockwell" pitchFamily="18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171866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870965" y="1673227"/>
            <a:ext cx="10572351" cy="41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 a database system, all files are integrated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Retrieving data from a database is much faster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Files are accessed by using a sequential, random, or indexed sequential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Components of a DBMS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Database engine, data definition, data manipulation, application generation, and data administration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Recent trends in database design and use include data-driven websites, natural language processing, distributed and object-oriented databases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marts focus on business functions for a specific user group in an organization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Industries benefit from big data analytics and gain a competitive advantage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Summary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797814" y="1609219"/>
            <a:ext cx="9644634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Database </a:t>
            </a:r>
          </a:p>
          <a:p>
            <a:pPr marL="6524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Collection of related data that is stored in a central location or in multiple locations</a:t>
            </a:r>
          </a:p>
          <a:p>
            <a:pPr marL="366713" lvl="1" eaLnBrk="1" hangingPunct="1">
              <a:lnSpc>
                <a:spcPct val="150000"/>
              </a:lnSpc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hierarchy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Structure and organization of data involving fields, records, and files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Database management system (DBMS) </a:t>
            </a:r>
          </a:p>
          <a:p>
            <a:pPr marL="6524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Software for creating, storing, maintaining, and accessing database files </a:t>
            </a:r>
          </a:p>
          <a:p>
            <a:pPr marL="6524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Makes using databases more efficient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62EE-08EE-44FC-918A-F3E5D50BA711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Databases</a:t>
            </a:r>
            <a:endParaRPr lang="en-US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60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5006266" y="2942472"/>
            <a:ext cx="347191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742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9767953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Interaction Between the User, DBMS and Database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9B5C462-8BAF-4845-8ECA-AA6BCD6B9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r="4361"/>
          <a:stretch/>
        </p:blipFill>
        <p:spPr bwMode="auto">
          <a:xfrm>
            <a:off x="2221992" y="1767015"/>
            <a:ext cx="740664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57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870966" y="1673227"/>
            <a:ext cx="76695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Internal</a:t>
            </a: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Collected from within an organization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Stored in the organization’s internal databases </a:t>
            </a:r>
          </a:p>
          <a:p>
            <a:pPr marL="366713" lvl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6713" lvl="1"/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External</a:t>
            </a: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Comes from a variety of resources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Stored in a data warehouse</a:t>
            </a:r>
          </a:p>
          <a:p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Types of Data in a Database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2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496120" y="1424652"/>
            <a:ext cx="10163978" cy="509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Sequential access file structure</a:t>
            </a:r>
          </a:p>
          <a:p>
            <a:pPr eaLnBrk="1" hangingPunct="1"/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Records are organized and processed in numerical or sequential order</a:t>
            </a: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Organized based on a primary key</a:t>
            </a:r>
          </a:p>
          <a:p>
            <a:pPr marL="1382712" lvl="3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Social Security numbers or account numbers</a:t>
            </a:r>
          </a:p>
          <a:p>
            <a:pPr marL="925512" lvl="2" indent="-285750" eaLnBrk="1" hangingPunct="1">
              <a:buSzTx/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backup and archive files as they rarely need updating</a:t>
            </a: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  <a:p>
            <a:pPr eaLnBrk="1" hangingPunct="1"/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Random access file structure</a:t>
            </a:r>
          </a:p>
          <a:p>
            <a:pPr eaLnBrk="1" hangingPunct="1"/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Records can be accessed in any order irrespective of the physical locations in storage media</a:t>
            </a: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Fast and very effective when a small number of records need to be processed daily or weekly</a:t>
            </a:r>
          </a:p>
          <a:p>
            <a:pPr marL="366713" lvl="1" eaLnBrk="1" hangingPunct="1"/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652463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Records are stored on magnetic tapes</a:t>
            </a:r>
          </a:p>
          <a:p>
            <a:pPr marL="419100" indent="-419100" eaLnBrk="1" hangingPunct="1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Rockwell" panose="020606030202050204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Methods For Accessing Files  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6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496120" y="1424652"/>
            <a:ext cx="10163978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Indexed sequential access method (ISAM)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Records are accessed sequentially or randomly depending on the number being accessed</a:t>
            </a:r>
          </a:p>
          <a:p>
            <a:pPr marL="1416050" lvl="3" indent="-319088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itchFamily="34" charset="0"/>
              </a:rPr>
              <a:t>Random access is used for a small number</a:t>
            </a:r>
          </a:p>
          <a:p>
            <a:pPr marL="1416050" lvl="3" indent="-319088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itchFamily="34" charset="0"/>
              </a:rPr>
              <a:t>Sequential access is used for a large number</a:t>
            </a:r>
          </a:p>
          <a:p>
            <a:pPr marL="958850" lvl="2" indent="-319088" eaLnBrk="1" hangingPunct="1">
              <a:lnSpc>
                <a:spcPct val="150000"/>
              </a:lnSpc>
              <a:buSzTx/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  <a:cs typeface="Tahoma" pitchFamily="34" charset="0"/>
            </a:endParaRPr>
          </a:p>
          <a:p>
            <a:pPr marL="652463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Uses an index structure and has two parts </a:t>
            </a:r>
          </a:p>
          <a:p>
            <a:pPr marL="1416050" lvl="3" indent="-319088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itchFamily="34" charset="0"/>
              </a:rPr>
              <a:t>Indexed value </a:t>
            </a:r>
          </a:p>
          <a:p>
            <a:pPr marL="1416050" lvl="3" indent="-319088">
              <a:lnSpc>
                <a:spcPct val="150000"/>
              </a:lnSpc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itchFamily="34" charset="0"/>
              </a:rPr>
              <a:t>Pointer to the disk location of the record matching the indexed value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Methods For Accessing Files  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7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71F2C-37C6-4523-B353-28A92D53E7F2}"/>
              </a:ext>
            </a:extLst>
          </p:cNvPr>
          <p:cNvSpPr txBox="1"/>
          <p:nvPr/>
        </p:nvSpPr>
        <p:spPr>
          <a:xfrm>
            <a:off x="656207" y="1094656"/>
            <a:ext cx="101390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Physical view </a:t>
            </a:r>
          </a:p>
          <a:p>
            <a:pPr eaLnBrk="1" hangingPunct="1">
              <a:defRPr/>
            </a:pPr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Involves how data is stored on and retrieved from storage media</a:t>
            </a:r>
          </a:p>
          <a:p>
            <a:pPr marL="925512" lvl="2" indent="-285750" eaLnBrk="1" hangingPunct="1"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itchFamily="34" charset="0"/>
              </a:rPr>
              <a:t>Hard disks, magnetic tapes, or CDs</a:t>
            </a:r>
          </a:p>
          <a:p>
            <a:pPr eaLnBrk="1" hangingPunct="1">
              <a:defRPr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Logical view </a:t>
            </a:r>
          </a:p>
          <a:p>
            <a:pPr eaLnBrk="1" hangingPunct="1">
              <a:defRPr/>
            </a:pPr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52463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Involves how information appears to users and how it can be organized and retrieved </a:t>
            </a:r>
          </a:p>
          <a:p>
            <a:pPr marL="652463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Includes more than one logical view of data, depending on the user</a:t>
            </a:r>
          </a:p>
          <a:p>
            <a:pPr marL="639763" lvl="1" indent="-273050" eaLnBrk="1" hangingPunct="1">
              <a:buFont typeface="Arial" pitchFamily="34" charset="0"/>
              <a:buChar char="•"/>
              <a:defRPr/>
            </a:pPr>
            <a:endParaRPr lang="en-US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defRPr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Data model </a:t>
            </a:r>
          </a:p>
          <a:p>
            <a:pPr>
              <a:defRPr/>
            </a:pPr>
            <a:endParaRPr lang="en-US" alt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Determines how data is created, represented, organized, and maintained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Contains</a:t>
            </a:r>
          </a:p>
          <a:p>
            <a:pPr lvl="2"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itchFamily="34" charset="0"/>
              </a:rPr>
              <a:t>Data structure</a:t>
            </a:r>
          </a:p>
          <a:p>
            <a:pPr lvl="2"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itchFamily="34" charset="0"/>
              </a:rPr>
              <a:t>Operations</a:t>
            </a:r>
          </a:p>
          <a:p>
            <a:pPr lvl="2"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itchFamily="34" charset="0"/>
              </a:rPr>
              <a:t>Integrity rules</a:t>
            </a:r>
          </a:p>
          <a:p>
            <a:pPr>
              <a:defRPr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Hierarchical model</a:t>
            </a:r>
          </a:p>
          <a:p>
            <a:pPr>
              <a:defRPr/>
            </a:pPr>
            <a:r>
              <a:rPr lang="en-US" alt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>
              <a:defRPr/>
            </a:pP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Relationships between records form a treelike structure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Logical Database Design 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0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A3981-2CB2-4742-9CF9-F7E95B5E5117}"/>
              </a:ext>
            </a:extLst>
          </p:cNvPr>
          <p:cNvGrpSpPr/>
          <p:nvPr/>
        </p:nvGrpSpPr>
        <p:grpSpPr>
          <a:xfrm>
            <a:off x="11145273" y="-26633"/>
            <a:ext cx="550607" cy="1121289"/>
            <a:chOff x="10260370" y="-2"/>
            <a:chExt cx="550607" cy="1121289"/>
          </a:xfrm>
          <a:solidFill>
            <a:srgbClr val="FF0000"/>
          </a:solidFill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CD0EE058-7300-4B5C-B577-33EF63F9D4B2}"/>
                </a:ext>
              </a:extLst>
            </p:cNvPr>
            <p:cNvSpPr/>
            <p:nvPr/>
          </p:nvSpPr>
          <p:spPr>
            <a:xfrm rot="5400000">
              <a:off x="10216330" y="526640"/>
              <a:ext cx="638687" cy="550607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6F70F7-9EA1-4AE6-BDD6-A81DC97E3354}"/>
                </a:ext>
              </a:extLst>
            </p:cNvPr>
            <p:cNvSpPr/>
            <p:nvPr/>
          </p:nvSpPr>
          <p:spPr>
            <a:xfrm rot="16200000">
              <a:off x="10294373" y="-34005"/>
              <a:ext cx="482601" cy="550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B2E-D338-4350-AB94-DD21770BD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79793" b="6878"/>
          <a:stretch>
            <a:fillRect/>
          </a:stretch>
        </p:blipFill>
        <p:spPr>
          <a:xfrm>
            <a:off x="11145273" y="509234"/>
            <a:ext cx="550607" cy="638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451E71-096C-4683-B002-9218D6146980}"/>
              </a:ext>
            </a:extLst>
          </p:cNvPr>
          <p:cNvSpPr/>
          <p:nvPr/>
        </p:nvSpPr>
        <p:spPr>
          <a:xfrm>
            <a:off x="656207" y="482601"/>
            <a:ext cx="8898575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 Hierarchical Model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D99E693-2939-4455-9B49-6DACD114C2B7}"/>
              </a:ext>
            </a:extLst>
          </p:cNvPr>
          <p:cNvSpPr/>
          <p:nvPr/>
        </p:nvSpPr>
        <p:spPr>
          <a:xfrm>
            <a:off x="496120" y="485301"/>
            <a:ext cx="160087" cy="545690"/>
          </a:xfrm>
          <a:prstGeom prst="parallelogram">
            <a:avLst/>
          </a:prstGeom>
          <a:solidFill>
            <a:srgbClr val="F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27D88A4-3599-4641-9661-4429735FE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"/>
          <a:stretch/>
        </p:blipFill>
        <p:spPr bwMode="auto">
          <a:xfrm>
            <a:off x="2347088" y="1765223"/>
            <a:ext cx="7497824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57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1737</Words>
  <Application>Microsoft Office PowerPoint</Application>
  <PresentationFormat>Widescreen</PresentationFormat>
  <Paragraphs>336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gopinath janapareddy</dc:creator>
  <cp:lastModifiedBy>gopinath janapareddy</cp:lastModifiedBy>
  <cp:revision>22</cp:revision>
  <dcterms:created xsi:type="dcterms:W3CDTF">2021-07-29T10:57:27Z</dcterms:created>
  <dcterms:modified xsi:type="dcterms:W3CDTF">2021-07-29T12:43:45Z</dcterms:modified>
</cp:coreProperties>
</file>