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294" r:id="rId2"/>
    <p:sldId id="270" r:id="rId3"/>
    <p:sldId id="272" r:id="rId4"/>
    <p:sldId id="261" r:id="rId5"/>
    <p:sldId id="260" r:id="rId6"/>
    <p:sldId id="271" r:id="rId7"/>
    <p:sldId id="262" r:id="rId8"/>
    <p:sldId id="264" r:id="rId9"/>
    <p:sldId id="265" r:id="rId10"/>
    <p:sldId id="266" r:id="rId11"/>
    <p:sldId id="263" r:id="rId12"/>
    <p:sldId id="257" r:id="rId13"/>
    <p:sldId id="259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D0078C-B6BB-4379-9063-148525E76774}">
          <p14:sldIdLst>
            <p14:sldId id="294"/>
          </p14:sldIdLst>
        </p14:section>
        <p14:section name="Untitled Section" id="{C9902815-C30B-4B91-ABF5-8326E523346E}">
          <p14:sldIdLst>
            <p14:sldId id="270"/>
            <p14:sldId id="272"/>
            <p14:sldId id="261"/>
            <p14:sldId id="260"/>
            <p14:sldId id="271"/>
            <p14:sldId id="262"/>
            <p14:sldId id="264"/>
            <p14:sldId id="265"/>
            <p14:sldId id="266"/>
            <p14:sldId id="263"/>
            <p14:sldId id="257"/>
            <p14:sldId id="259"/>
            <p14:sldId id="268"/>
            <p14:sldId id="269"/>
            <p14:sldId id="273"/>
            <p14:sldId id="274"/>
            <p14:sldId id="275"/>
            <p14:sldId id="276"/>
            <p14:sldId id="277"/>
            <p14:sldId id="278"/>
            <p14:sldId id="280"/>
            <p14:sldId id="279"/>
            <p14:sldId id="281"/>
            <p14:sldId id="282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EFF"/>
    <a:srgbClr val="FF3399"/>
    <a:srgbClr val="CC3399"/>
    <a:srgbClr val="70AC2E"/>
    <a:srgbClr val="C19FFF"/>
    <a:srgbClr val="CAB4EA"/>
    <a:srgbClr val="D3B5E9"/>
    <a:srgbClr val="D68B1C"/>
    <a:srgbClr val="FFE0A3"/>
    <a:srgbClr val="D0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2BBA7-3F7B-4DF8-BAA3-54F0B6D1F151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64385-4AF5-43FC-A291-56AC4B59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4497935"/>
            <a:ext cx="7772400" cy="916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425" y="5414165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4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0"/>
            <a:ext cx="8229600" cy="376609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0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9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0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6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9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ight_dela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041"/>
            <a:ext cx="9144000" cy="46827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4951" y="1997125"/>
            <a:ext cx="59554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Analyze NYC-Flight Data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6698" y="2818180"/>
            <a:ext cx="4572000" cy="10772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by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</a:rPr>
              <a:t>Lakshmi Reddy Kishtipati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Understanding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Carriers or Airlines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943225"/>
            <a:ext cx="88106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75" y="1901950"/>
            <a:ext cx="8229600" cy="4581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75" y="3123590"/>
            <a:ext cx="8229600" cy="2290575"/>
          </a:xfrm>
        </p:spPr>
        <p:txBody>
          <a:bodyPr>
            <a:normAutofit/>
          </a:bodyPr>
          <a:lstStyle/>
          <a:p>
            <a:r>
              <a:rPr lang="en-US" dirty="0" smtClean="0"/>
              <a:t>There are no cancelled flights and all the missing data is due to loss of information.</a:t>
            </a:r>
          </a:p>
          <a:p>
            <a:r>
              <a:rPr lang="en-US" dirty="0"/>
              <a:t>All the </a:t>
            </a:r>
            <a:r>
              <a:rPr lang="en-US" dirty="0" smtClean="0"/>
              <a:t>times(</a:t>
            </a:r>
            <a:r>
              <a:rPr lang="en-US" dirty="0"/>
              <a:t>d</a:t>
            </a:r>
            <a:r>
              <a:rPr lang="en-US" dirty="0" smtClean="0"/>
              <a:t>eparture time and arrival time) </a:t>
            </a:r>
            <a:r>
              <a:rPr lang="en-US" dirty="0"/>
              <a:t>have been calculated on same </a:t>
            </a:r>
            <a:r>
              <a:rPr lang="en-US" dirty="0" smtClean="0"/>
              <a:t>time zone.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276295"/>
            <a:ext cx="8229600" cy="610820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en-US" sz="5000" b="1" dirty="0" smtClean="0">
                <a:ln w="22225">
                  <a:solidFill>
                    <a:schemeClr val="accent2"/>
                  </a:solidFill>
                  <a:prstDash val="solid"/>
                </a:ln>
              </a:rPr>
              <a:t> </a:t>
            </a:r>
            <a:r>
              <a:rPr lang="en-US" sz="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Wrangling</a:t>
            </a:r>
            <a:endParaRPr lang="en-US" sz="5000" b="1" dirty="0">
              <a:ln w="22225">
                <a:solidFill>
                  <a:schemeClr val="accent2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en-US" b="1" smtClean="0">
                <a:ln w="22225">
                  <a:solidFill>
                    <a:schemeClr val="accent2"/>
                  </a:solidFill>
                  <a:prstDash val="solid"/>
                </a:ln>
              </a:rPr>
              <a:t> 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Wrangling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Identifying Missing Data</a:t>
            </a:r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 err="1" smtClean="0">
                <a:solidFill>
                  <a:srgbClr val="FFC000"/>
                </a:solidFill>
              </a:rPr>
              <a:t>dep_time</a:t>
            </a:r>
            <a:r>
              <a:rPr lang="en-US" dirty="0" smtClean="0"/>
              <a:t>       : 8255 missing values</a:t>
            </a:r>
          </a:p>
          <a:p>
            <a:r>
              <a:rPr lang="en-US" dirty="0" smtClean="0"/>
              <a:t>2. </a:t>
            </a:r>
            <a:r>
              <a:rPr lang="en-US" dirty="0" err="1" smtClean="0">
                <a:solidFill>
                  <a:srgbClr val="FFC000"/>
                </a:solidFill>
              </a:rPr>
              <a:t>dep_delay</a:t>
            </a:r>
            <a:r>
              <a:rPr lang="en-US" dirty="0" smtClean="0"/>
              <a:t>      : 8255 missing values</a:t>
            </a:r>
          </a:p>
          <a:p>
            <a:r>
              <a:rPr lang="en-US" dirty="0" smtClean="0"/>
              <a:t>3. </a:t>
            </a:r>
            <a:r>
              <a:rPr lang="en-US" dirty="0" err="1" smtClean="0">
                <a:solidFill>
                  <a:srgbClr val="FFC000"/>
                </a:solidFill>
              </a:rPr>
              <a:t>arr_time</a:t>
            </a:r>
            <a:r>
              <a:rPr lang="en-US" dirty="0" smtClean="0"/>
              <a:t>         : 8713 missing values</a:t>
            </a:r>
          </a:p>
          <a:p>
            <a:r>
              <a:rPr lang="en-US" dirty="0" smtClean="0"/>
              <a:t>4. </a:t>
            </a:r>
            <a:r>
              <a:rPr lang="en-US" dirty="0" err="1" smtClean="0">
                <a:solidFill>
                  <a:srgbClr val="FFC000"/>
                </a:solidFill>
              </a:rPr>
              <a:t>arr_delay</a:t>
            </a:r>
            <a:r>
              <a:rPr lang="en-US" dirty="0" smtClean="0"/>
              <a:t>        : 9430 missing values</a:t>
            </a:r>
          </a:p>
          <a:p>
            <a:r>
              <a:rPr lang="en-US" dirty="0" smtClean="0"/>
              <a:t>5. </a:t>
            </a:r>
            <a:r>
              <a:rPr lang="en-US" dirty="0" err="1" smtClean="0">
                <a:solidFill>
                  <a:srgbClr val="FFC000"/>
                </a:solidFill>
              </a:rPr>
              <a:t>tailnum</a:t>
            </a:r>
            <a:r>
              <a:rPr lang="en-US" dirty="0" smtClean="0"/>
              <a:t>           : 2512 missing values</a:t>
            </a:r>
          </a:p>
          <a:p>
            <a:r>
              <a:rPr lang="en-US" dirty="0" smtClean="0"/>
              <a:t>6. </a:t>
            </a:r>
            <a:r>
              <a:rPr lang="en-US" dirty="0" err="1" smtClean="0">
                <a:solidFill>
                  <a:srgbClr val="FFC000"/>
                </a:solidFill>
              </a:rPr>
              <a:t>air_time</a:t>
            </a:r>
            <a:r>
              <a:rPr lang="en-US" dirty="0" smtClean="0"/>
              <a:t>          : 9430 missing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421" y="159654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Deal </a:t>
            </a:r>
            <a:r>
              <a:rPr lang="en-US" dirty="0"/>
              <a:t>with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195" y="2360065"/>
            <a:ext cx="7016195" cy="4275740"/>
          </a:xfrm>
        </p:spPr>
        <p:txBody>
          <a:bodyPr/>
          <a:lstStyle/>
          <a:p>
            <a:r>
              <a:rPr lang="en-US" dirty="0" err="1" smtClean="0"/>
              <a:t>dep_time</a:t>
            </a:r>
            <a:r>
              <a:rPr lang="en-US" dirty="0" smtClean="0"/>
              <a:t> 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2970885"/>
            <a:ext cx="9000445" cy="335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1443835"/>
            <a:ext cx="8389937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Wrangling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63" y="2364945"/>
            <a:ext cx="8550877" cy="36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276295"/>
            <a:ext cx="8229600" cy="610820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GRAPHS/PLOTS</a:t>
            </a:r>
            <a:endParaRPr lang="en-US" sz="5000" b="1" dirty="0">
              <a:ln w="22225">
                <a:solidFill>
                  <a:schemeClr val="accent2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403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914400"/>
            <a:ext cx="67341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895350"/>
            <a:ext cx="7429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37" y="680309"/>
            <a:ext cx="8492655" cy="5955495"/>
          </a:xfr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1112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53114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NYC DATA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21284" y="2615670"/>
            <a:ext cx="3054101" cy="6698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UNDERSTANDING 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21283" y="3476159"/>
            <a:ext cx="3054101" cy="5517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CLEANING/WRANGLING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21283" y="4231983"/>
            <a:ext cx="3063324" cy="5957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GRAPHS/PLOTS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0338" y="1730715"/>
            <a:ext cx="3063324" cy="7069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040338" y="5079877"/>
            <a:ext cx="3063324" cy="5957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" y="69490"/>
            <a:ext cx="7940660" cy="6603774"/>
          </a:xfr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6084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" y="527606"/>
            <a:ext cx="9100220" cy="5955620"/>
          </a:xfrm>
        </p:spPr>
      </p:pic>
    </p:spTree>
    <p:extLst>
      <p:ext uri="{BB962C8B-B14F-4D97-AF65-F5344CB8AC3E}">
        <p14:creationId xmlns:p14="http://schemas.microsoft.com/office/powerpoint/2010/main" val="37184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833015"/>
            <a:ext cx="8716926" cy="5802789"/>
          </a:xfrm>
        </p:spPr>
      </p:pic>
    </p:spTree>
    <p:extLst>
      <p:ext uri="{BB962C8B-B14F-4D97-AF65-F5344CB8AC3E}">
        <p14:creationId xmlns:p14="http://schemas.microsoft.com/office/powerpoint/2010/main" val="17313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0" y="527605"/>
            <a:ext cx="9132539" cy="6260905"/>
          </a:xfrm>
        </p:spPr>
      </p:pic>
    </p:spTree>
    <p:extLst>
      <p:ext uri="{BB962C8B-B14F-4D97-AF65-F5344CB8AC3E}">
        <p14:creationId xmlns:p14="http://schemas.microsoft.com/office/powerpoint/2010/main" val="17468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" y="374900"/>
            <a:ext cx="8873233" cy="6260905"/>
          </a:xfrm>
        </p:spPr>
      </p:pic>
    </p:spTree>
    <p:extLst>
      <p:ext uri="{BB962C8B-B14F-4D97-AF65-F5344CB8AC3E}">
        <p14:creationId xmlns:p14="http://schemas.microsoft.com/office/powerpoint/2010/main" val="11943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527605"/>
            <a:ext cx="8847953" cy="6108200"/>
          </a:xfrm>
        </p:spPr>
      </p:pic>
    </p:spTree>
    <p:extLst>
      <p:ext uri="{BB962C8B-B14F-4D97-AF65-F5344CB8AC3E}">
        <p14:creationId xmlns:p14="http://schemas.microsoft.com/office/powerpoint/2010/main" val="9908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1" y="680309"/>
            <a:ext cx="8650108" cy="5955495"/>
          </a:xfrm>
        </p:spPr>
      </p:pic>
    </p:spTree>
    <p:extLst>
      <p:ext uri="{BB962C8B-B14F-4D97-AF65-F5344CB8AC3E}">
        <p14:creationId xmlns:p14="http://schemas.microsoft.com/office/powerpoint/2010/main" val="33048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49"/>
            <a:ext cx="8229600" cy="4428445"/>
          </a:xfrm>
        </p:spPr>
        <p:txBody>
          <a:bodyPr/>
          <a:lstStyle/>
          <a:p>
            <a:r>
              <a:rPr lang="en-US" dirty="0" smtClean="0"/>
              <a:t>&gt; 40% flights getting delayed in a year</a:t>
            </a:r>
          </a:p>
          <a:p>
            <a:r>
              <a:rPr lang="en-US" dirty="0" smtClean="0"/>
              <a:t>EWR delay rate is &gt;56%</a:t>
            </a:r>
          </a:p>
          <a:p>
            <a:r>
              <a:rPr lang="en-US" dirty="0" smtClean="0"/>
              <a:t>JFK and LGA can try for improvement</a:t>
            </a:r>
          </a:p>
          <a:p>
            <a:r>
              <a:rPr lang="en-US" dirty="0" smtClean="0"/>
              <a:t>Airlines UA,WN,VX, FL, F9 needs some improvements w.r.to departure delay.</a:t>
            </a:r>
          </a:p>
          <a:p>
            <a:r>
              <a:rPr lang="en-US" dirty="0" smtClean="0"/>
              <a:t>In JFK and LGA airports, December month is the peak period</a:t>
            </a:r>
          </a:p>
          <a:p>
            <a:r>
              <a:rPr lang="en-US" dirty="0" smtClean="0"/>
              <a:t>EWR is the busiest airport and has some less delays only in September, October and November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 tops in the delayed flight count, where as Friday is the second most.</a:t>
            </a:r>
          </a:p>
          <a:p>
            <a:r>
              <a:rPr lang="en-US" dirty="0" smtClean="0"/>
              <a:t>Airports are free on Sunday </a:t>
            </a:r>
          </a:p>
          <a:p>
            <a:r>
              <a:rPr lang="en-US" dirty="0" smtClean="0"/>
              <a:t>3PM-4PM and 5PM-6PM is busiest time in the airports</a:t>
            </a:r>
          </a:p>
        </p:txBody>
      </p:sp>
    </p:spTree>
    <p:extLst>
      <p:ext uri="{BB962C8B-B14F-4D97-AF65-F5344CB8AC3E}">
        <p14:creationId xmlns:p14="http://schemas.microsoft.com/office/powerpoint/2010/main" val="3578914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Velocity w.r.to season, session for different airlines for different for different routes.</a:t>
            </a:r>
          </a:p>
          <a:p>
            <a:endParaRPr lang="en-US" dirty="0" smtClean="0"/>
          </a:p>
          <a:p>
            <a:r>
              <a:rPr lang="en-US" dirty="0" smtClean="0"/>
              <a:t>Arrival delay w.r.to departure delay, season and time.</a:t>
            </a:r>
          </a:p>
          <a:p>
            <a:endParaRPr lang="en-US" dirty="0" smtClean="0"/>
          </a:p>
          <a:p>
            <a:r>
              <a:rPr lang="en-US" dirty="0" smtClean="0"/>
              <a:t>Most flights towards a destination.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2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0"/>
            <a:ext cx="8551480" cy="4733855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1.) Flight Delay is one of the main concern for the Airport Authorities and Passengers. Analysis done on flight delay w.r.to the following parameters.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Origin Airport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Carrier/ Air Lines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Month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Day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Time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1" y="833015"/>
            <a:ext cx="8780218" cy="5650085"/>
          </a:xfrm>
        </p:spPr>
      </p:pic>
    </p:spTree>
    <p:extLst>
      <p:ext uri="{BB962C8B-B14F-4D97-AF65-F5344CB8AC3E}">
        <p14:creationId xmlns:p14="http://schemas.microsoft.com/office/powerpoint/2010/main" val="3577482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605"/>
            <a:ext cx="9034880" cy="6108200"/>
          </a:xfrm>
        </p:spPr>
      </p:pic>
    </p:spTree>
    <p:extLst>
      <p:ext uri="{BB962C8B-B14F-4D97-AF65-F5344CB8AC3E}">
        <p14:creationId xmlns:p14="http://schemas.microsoft.com/office/powerpoint/2010/main" val="1387582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527605"/>
            <a:ext cx="8456948" cy="6188998"/>
          </a:xfrm>
        </p:spPr>
      </p:pic>
    </p:spTree>
    <p:extLst>
      <p:ext uri="{BB962C8B-B14F-4D97-AF65-F5344CB8AC3E}">
        <p14:creationId xmlns:p14="http://schemas.microsoft.com/office/powerpoint/2010/main" val="677957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369012"/>
            <a:ext cx="8398775" cy="611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82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483035"/>
            <a:ext cx="8708427" cy="60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44" y="985720"/>
            <a:ext cx="9167744" cy="5416430"/>
          </a:xfrm>
        </p:spPr>
      </p:pic>
    </p:spTree>
    <p:extLst>
      <p:ext uri="{BB962C8B-B14F-4D97-AF65-F5344CB8AC3E}">
        <p14:creationId xmlns:p14="http://schemas.microsoft.com/office/powerpoint/2010/main" val="4878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5" y="2827337"/>
            <a:ext cx="2390775" cy="1914525"/>
          </a:xfrm>
        </p:spPr>
      </p:pic>
    </p:spTree>
    <p:extLst>
      <p:ext uri="{BB962C8B-B14F-4D97-AF65-F5344CB8AC3E}">
        <p14:creationId xmlns:p14="http://schemas.microsoft.com/office/powerpoint/2010/main" val="22680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12" y="1291130"/>
            <a:ext cx="8229600" cy="4581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Understanding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12" y="1901950"/>
            <a:ext cx="8192905" cy="473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Understanding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901950"/>
            <a:ext cx="82296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749245"/>
            <a:ext cx="8229600" cy="4581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Understanding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60" y="2665475"/>
            <a:ext cx="8551480" cy="3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207360"/>
            <a:ext cx="8229600" cy="3766098"/>
          </a:xfrm>
        </p:spPr>
        <p:txBody>
          <a:bodyPr/>
          <a:lstStyle/>
          <a:p>
            <a:r>
              <a:rPr lang="en-US" dirty="0" smtClean="0"/>
              <a:t>Origin Airports</a:t>
            </a:r>
          </a:p>
          <a:p>
            <a:endParaRPr lang="en-US" dirty="0" smtClean="0"/>
          </a:p>
          <a:p>
            <a:pPr lvl="1"/>
            <a:r>
              <a:rPr lang="en-US" altLang="en-US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EWR (Newark International)</a:t>
            </a:r>
          </a:p>
          <a:p>
            <a:pPr lvl="1"/>
            <a:endParaRPr lang="en-US" altLang="en-US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lvl="1"/>
            <a:r>
              <a:rPr lang="en-US" altLang="en-US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JFK (John </a:t>
            </a:r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F. Kennedy </a:t>
            </a:r>
            <a:r>
              <a:rPr lang="en-US" altLang="en-US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International)</a:t>
            </a:r>
          </a:p>
          <a:p>
            <a:pPr lvl="1"/>
            <a:endParaRPr lang="en-US" altLang="en-US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lvl="1"/>
            <a:r>
              <a:rPr lang="en-US" altLang="en-US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LGA (LaGuardia)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3310" y="1138425"/>
            <a:ext cx="5802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Understanding Data</a:t>
            </a:r>
          </a:p>
        </p:txBody>
      </p:sp>
    </p:spTree>
    <p:extLst>
      <p:ext uri="{BB962C8B-B14F-4D97-AF65-F5344CB8AC3E}">
        <p14:creationId xmlns:p14="http://schemas.microsoft.com/office/powerpoint/2010/main" val="2738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Understanding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Departure Airports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5" y="2512770"/>
            <a:ext cx="88582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93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 Theme</Template>
  <TotalTime>7810</TotalTime>
  <Words>314</Words>
  <Application>Microsoft Office PowerPoint</Application>
  <PresentationFormat>On-screen Show (4:3)</PresentationFormat>
  <Paragraphs>64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Century Gothic</vt:lpstr>
      <vt:lpstr>2935</vt:lpstr>
      <vt:lpstr>PowerPoint Presentation</vt:lpstr>
      <vt:lpstr>NYC DATA ANALYSIS</vt:lpstr>
      <vt:lpstr>Business problem</vt:lpstr>
      <vt:lpstr>Understanding Data</vt:lpstr>
      <vt:lpstr>Understanding Data</vt:lpstr>
      <vt:lpstr>PowerPoint Presentation</vt:lpstr>
      <vt:lpstr>Understanding Data</vt:lpstr>
      <vt:lpstr>PowerPoint Presentation</vt:lpstr>
      <vt:lpstr>Understanding Data</vt:lpstr>
      <vt:lpstr>Understanding Data</vt:lpstr>
      <vt:lpstr>Assumptions</vt:lpstr>
      <vt:lpstr>DATA Wrangling</vt:lpstr>
      <vt:lpstr>DATA Wrangling</vt:lpstr>
      <vt:lpstr>Deal with Missing Data</vt:lpstr>
      <vt:lpstr>Data Wrangling</vt:lpstr>
      <vt:lpstr>GRAPHS/PLOTS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INSIGHTS</vt:lpstr>
      <vt:lpstr>Further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Lakshmi Reddy Kishtipati</cp:lastModifiedBy>
  <cp:revision>78</cp:revision>
  <dcterms:created xsi:type="dcterms:W3CDTF">2013-08-21T19:17:07Z</dcterms:created>
  <dcterms:modified xsi:type="dcterms:W3CDTF">2018-06-25T04:26:06Z</dcterms:modified>
</cp:coreProperties>
</file>