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22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1746518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7/13/2024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864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1663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930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7/13/2024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751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662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605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25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164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97069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286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E18DB4A-8810-4A10-AD5C-D5E2C667F5B3}" type="datetime1">
              <a:rPr lang="en-US" smtClean="0"/>
              <a:pPr/>
              <a:t>7/13/2024</a:t>
            </a:fld>
            <a:endParaRPr lang="en-US"/>
          </a:p>
        </p:txBody>
      </p:sp>
      <p:sp>
        <p:nvSpPr>
          <p:cNvPr id="6" name="Footer Placeholder 5"/>
          <p:cNvSpPr>
            <a:spLocks noGrp="1"/>
          </p:cNvSpPr>
          <p:nvPr>
            <p:ph type="ftr" sz="quarter" idx="11"/>
          </p:nvPr>
        </p:nvSpPr>
        <p:spPr>
          <a:xfrm>
            <a:off x="1447382" y="318640"/>
            <a:ext cx="5541004" cy="320931"/>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626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6000"/>
            <a:lum/>
          </a:blip>
          <a:srcRect/>
          <a:stretch>
            <a:fillRect l="14000" t="1000" r="32000" b="13000"/>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pPr/>
              <a:t>7/13/2024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5782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vijaysmart043/cyber-security-project.gi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l="14000" t="1000" r="32000" b="13000"/>
          </a:stretch>
        </a:blip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2" name="Title 1"/>
          <p:cNvSpPr>
            <a:spLocks noGrp="1"/>
          </p:cNvSpPr>
          <p:nvPr>
            <p:ph type="ctrTitle"/>
          </p:nvPr>
        </p:nvSpPr>
        <p:spPr>
          <a:xfrm>
            <a:off x="581192" y="619432"/>
            <a:ext cx="10593490" cy="1078739"/>
          </a:xfrm>
        </p:spPr>
        <p:txBody>
          <a:bodyPr>
            <a:normAutofit/>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581191" y="1615044"/>
            <a:ext cx="10993546" cy="3396343"/>
          </a:xfrm>
          <a:ln>
            <a:solidFill>
              <a:schemeClr val="accent1"/>
            </a:solidFill>
          </a:ln>
        </p:spPr>
        <p:txBody>
          <a:bodyPr>
            <a:normAutofit/>
          </a:bodyPr>
          <a:lstStyle/>
          <a:p>
            <a:pPr>
              <a:lnSpc>
                <a:spcPct val="100000"/>
              </a:lnSpc>
            </a:pPr>
            <a:r>
              <a:rPr lang="en-GB" sz="2400" b="1" dirty="0">
                <a:solidFill>
                  <a:srgbClr val="002060"/>
                </a:solidFill>
                <a:hlinkClick r:id="rId3"/>
              </a:rPr>
              <a:t>name:</a:t>
            </a:r>
            <a:r>
              <a:rPr lang="en-US" altLang="en-GB" sz="2400" b="1" dirty="0">
                <a:solidFill>
                  <a:srgbClr val="002060"/>
                </a:solidFill>
                <a:hlinkClick r:id="rId3"/>
              </a:rPr>
              <a:t> </a:t>
            </a:r>
            <a:r>
              <a:rPr lang="en-US" altLang="en-GB" sz="2400" b="1" dirty="0">
                <a:solidFill>
                  <a:srgbClr val="002060"/>
                </a:solidFill>
              </a:rPr>
              <a:t> Lakshmi </a:t>
            </a:r>
            <a:r>
              <a:rPr lang="en-US" altLang="en-GB" sz="2400" b="1" dirty="0" err="1">
                <a:solidFill>
                  <a:srgbClr val="002060"/>
                </a:solidFill>
              </a:rPr>
              <a:t>sai</a:t>
            </a:r>
            <a:r>
              <a:rPr lang="en-US" altLang="en-GB" sz="2400" b="1" dirty="0">
                <a:solidFill>
                  <a:srgbClr val="002060"/>
                </a:solidFill>
              </a:rPr>
              <a:t> </a:t>
            </a:r>
            <a:r>
              <a:rPr lang="en-US" altLang="en-GB" sz="2400" b="1" dirty="0" err="1">
                <a:solidFill>
                  <a:srgbClr val="002060"/>
                </a:solidFill>
              </a:rPr>
              <a:t>virodhula</a:t>
            </a:r>
            <a:endParaRPr lang="en-US" altLang="en-GB" sz="2400" b="1" dirty="0">
              <a:solidFill>
                <a:srgbClr val="002060"/>
              </a:solidFill>
            </a:endParaRPr>
          </a:p>
          <a:p>
            <a:pPr>
              <a:lnSpc>
                <a:spcPct val="100000"/>
              </a:lnSpc>
            </a:pPr>
            <a:r>
              <a:rPr lang="en-GB" sz="2400" b="1" dirty="0">
                <a:solidFill>
                  <a:srgbClr val="002060"/>
                </a:solidFill>
                <a:hlinkClick r:id="rId3"/>
              </a:rPr>
              <a:t>Roll no: </a:t>
            </a:r>
            <a:r>
              <a:rPr lang="en-US" sz="2400" b="1" dirty="0">
                <a:solidFill>
                  <a:srgbClr val="002060"/>
                </a:solidFill>
              </a:rPr>
              <a:t>226w1a05a9</a:t>
            </a:r>
            <a:endParaRPr lang="en-US" altLang="en-GB" sz="2400" b="1" dirty="0">
              <a:solidFill>
                <a:srgbClr val="002060"/>
              </a:solidFill>
            </a:endParaRPr>
          </a:p>
          <a:p>
            <a:pPr>
              <a:lnSpc>
                <a:spcPct val="100000"/>
              </a:lnSpc>
            </a:pPr>
            <a:r>
              <a:rPr lang="en-GB" sz="2400" b="1" dirty="0">
                <a:solidFill>
                  <a:srgbClr val="002060"/>
                </a:solidFill>
                <a:hlinkClick r:id="rId3"/>
              </a:rPr>
              <a:t>EMAIL</a:t>
            </a:r>
            <a:r>
              <a:rPr lang="en-GB" sz="2400" dirty="0">
                <a:solidFill>
                  <a:srgbClr val="002060"/>
                </a:solidFill>
                <a:hlinkClick r:id="rId3"/>
              </a:rPr>
              <a:t>: </a:t>
            </a:r>
            <a:r>
              <a:rPr lang="en-US" altLang="en-GB" sz="2400" dirty="0">
                <a:solidFill>
                  <a:srgbClr val="002060"/>
                </a:solidFill>
                <a:hlinkClick r:id="rId3"/>
              </a:rPr>
              <a:t> </a:t>
            </a:r>
            <a:r>
              <a:rPr lang="en-US" altLang="en-GB" sz="2400" dirty="0">
                <a:solidFill>
                  <a:srgbClr val="002060"/>
                </a:solidFill>
              </a:rPr>
              <a:t>virodhulasai32@gmail.com</a:t>
            </a:r>
            <a:endParaRPr lang="en-GB" sz="2400" dirty="0">
              <a:solidFill>
                <a:srgbClr val="002060"/>
              </a:solidFill>
            </a:endParaRPr>
          </a:p>
          <a:p>
            <a:pPr>
              <a:lnSpc>
                <a:spcPct val="100000"/>
              </a:lnSpc>
            </a:pPr>
            <a:r>
              <a:rPr lang="en-GB" sz="2800" dirty="0" err="1">
                <a:solidFill>
                  <a:srgbClr val="002060"/>
                </a:solidFill>
                <a:hlinkClick r:id="rId3"/>
              </a:rPr>
              <a:t>COLLeGE:</a:t>
            </a:r>
            <a:r>
              <a:rPr lang="en-GB" sz="2800" dirty="0" err="1">
                <a:solidFill>
                  <a:srgbClr val="002060"/>
                </a:solidFill>
              </a:rPr>
              <a:t>international</a:t>
            </a:r>
            <a:r>
              <a:rPr lang="en-GB" sz="2400" dirty="0">
                <a:solidFill>
                  <a:srgbClr val="002060"/>
                </a:solidFill>
              </a:rPr>
              <a:t> school of technology and sciences for women  </a:t>
            </a:r>
          </a:p>
          <a:p>
            <a:pPr>
              <a:lnSpc>
                <a:spcPct val="100000"/>
              </a:lnSpc>
            </a:pPr>
            <a:r>
              <a:rPr lang="en-GB" sz="2400" b="1" dirty="0">
                <a:solidFill>
                  <a:srgbClr val="002060"/>
                </a:solidFill>
                <a:hlinkClick r:id="rId3"/>
              </a:rPr>
              <a:t>BRANCH</a:t>
            </a:r>
            <a:r>
              <a:rPr lang="en-GB" sz="2400" dirty="0">
                <a:solidFill>
                  <a:srgbClr val="002060"/>
                </a:solidFill>
                <a:hlinkClick r:id="rId3"/>
              </a:rPr>
              <a:t>: </a:t>
            </a:r>
            <a:r>
              <a:rPr lang="en-US" altLang="en-GB" sz="2400" dirty="0">
                <a:solidFill>
                  <a:srgbClr val="002060"/>
                </a:solidFill>
              </a:rPr>
              <a:t> </a:t>
            </a:r>
            <a:r>
              <a:rPr lang="en-US" altLang="en-GB" sz="2400" dirty="0" err="1">
                <a:solidFill>
                  <a:srgbClr val="002060"/>
                </a:solidFill>
              </a:rPr>
              <a:t>cse</a:t>
            </a:r>
            <a:endParaRPr lang="en-GB" sz="2400" dirty="0">
              <a:solidFill>
                <a:srgbClr val="002060"/>
              </a:solidFill>
            </a:endParaRPr>
          </a:p>
          <a:p>
            <a:pPr>
              <a:lnSpc>
                <a:spcPct val="100000"/>
              </a:lnSpc>
            </a:pPr>
            <a:endParaRPr lang="en-GB" sz="2400" dirty="0">
              <a:solidFill>
                <a:srgbClr val="002060"/>
              </a:solidFill>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191" y="2074646"/>
            <a:ext cx="11029615" cy="3634486"/>
          </a:xfrm>
        </p:spPr>
        <p:txBody>
          <a:bodyPr>
            <a:normAutofit/>
          </a:bodyPr>
          <a:lstStyle/>
          <a:p>
            <a:pPr marL="0" indent="0">
              <a:buNone/>
            </a:pPr>
            <a:endParaRPr lang="en-US" dirty="0">
              <a:solidFill>
                <a:srgbClr val="002060"/>
              </a:solidFill>
            </a:endParaRPr>
          </a:p>
          <a:p>
            <a:endParaRPr lang="en-US" dirty="0">
              <a:solidFill>
                <a:srgbClr val="002060"/>
              </a:solidFill>
            </a:endParaRPr>
          </a:p>
          <a:p>
            <a:endParaRPr lang="en-US" dirty="0">
              <a:solidFill>
                <a:srgbClr val="002060"/>
              </a:solidFill>
            </a:endParaRPr>
          </a:p>
        </p:txBody>
      </p:sp>
      <p:sp>
        <p:nvSpPr>
          <p:cNvPr id="4" name="TextBox 3"/>
          <p:cNvSpPr txBox="1"/>
          <p:nvPr/>
        </p:nvSpPr>
        <p:spPr>
          <a:xfrm flipH="1">
            <a:off x="2508833" y="2825578"/>
            <a:ext cx="5770194" cy="369332"/>
          </a:xfrm>
          <a:prstGeom prst="rect">
            <a:avLst/>
          </a:prstGeom>
          <a:noFill/>
        </p:spPr>
        <p:txBody>
          <a:bodyPr wrap="square" rtlCol="0">
            <a:spAutoFit/>
          </a:bodyPr>
          <a:lstStyle/>
          <a:p>
            <a:r>
              <a:rPr lang="en-IN"/>
              <a:t>https://github.com/lakshmisai2005/apssd.git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STEGANOGRAPHY</a:t>
            </a:r>
            <a:endParaRPr lang="en-US" dirty="0"/>
          </a:p>
        </p:txBody>
      </p:sp>
      <p:sp>
        <p:nvSpPr>
          <p:cNvPr id="3" name="Content Placeholder 2"/>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lang="en-US" dirty="0"/>
              <a:t>Text steganography involves hiding information inside text files. This includes changing the format of existing text, changing words within a text, using context-free grammars to generate readable texts, or generating random character sequences.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STEGANOGRAPHY AGENDA	</a:t>
            </a:r>
            <a:endParaRPr lang="en-US" dirty="0"/>
          </a:p>
        </p:txBody>
      </p:sp>
      <p:sp>
        <p:nvSpPr>
          <p:cNvPr id="3" name="Content Placeholder 2"/>
          <p:cNvSpPr>
            <a:spLocks noGrp="1"/>
          </p:cNvSpPr>
          <p:nvPr>
            <p:ph idx="1"/>
          </p:nvPr>
        </p:nvSpPr>
        <p:spPr/>
        <p:txBody>
          <a:bodyPr>
            <a:normAutofit fontScale="85000" lnSpcReduction="10000"/>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a:t>
            </a:r>
            <a:r>
              <a:rPr lang="en-US"/>
              <a:t>the change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PROJECT  OVERVIEW</a:t>
            </a:r>
          </a:p>
        </p:txBody>
      </p:sp>
      <p:sp>
        <p:nvSpPr>
          <p:cNvPr id="3" name="Content Placeholder 2"/>
          <p:cNvSpPr>
            <a:spLocks noGrp="1"/>
          </p:cNvSpPr>
          <p:nvPr>
            <p:ph idx="1"/>
          </p:nvPr>
        </p:nvSpPr>
        <p:spPr/>
        <p:txBody>
          <a:bodyPr>
            <a:normAutofit lnSpcReduction="10000"/>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a:t>WHO ARE THE END USERS of this project?</a:t>
            </a:r>
            <a:endParaRPr lang="en-US"/>
          </a:p>
        </p:txBody>
      </p:sp>
      <p:sp>
        <p:nvSpPr>
          <p:cNvPr id="3" name="Content Placeholder 2"/>
          <p:cNvSpPr>
            <a:spLocks noGrp="1"/>
          </p:cNvSpPr>
          <p:nvPr>
            <p:ph idx="1"/>
          </p:nvPr>
        </p:nvSpPr>
        <p:spPr/>
        <p:txBody>
          <a:bodyPr>
            <a:normAutofit fontScale="77500" lnSpcReduction="20000"/>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sz="2800"/>
              <a:t/>
            </a:r>
            <a:br>
              <a:rPr lang="en-US" sz="2800"/>
            </a:br>
            <a:r>
              <a:rPr lang="en-US" sz="2800"/>
              <a:t>YOUR SOLUTION AND ITS VALUE PROPOSITION</a:t>
            </a:r>
            <a:endParaRPr lang="en-US"/>
          </a:p>
        </p:txBody>
      </p:sp>
      <p:sp>
        <p:nvSpPr>
          <p:cNvPr id="3" name="Content Placeholder 2"/>
          <p:cNvSpPr>
            <a:spLocks noGrp="1"/>
          </p:cNvSpPr>
          <p:nvPr>
            <p:ph idx="1"/>
          </p:nvPr>
        </p:nvSpPr>
        <p:spPr>
          <a:xfrm>
            <a:off x="581191" y="2074646"/>
            <a:ext cx="11029615" cy="3634486"/>
          </a:xfrm>
        </p:spPr>
        <p:txBody>
          <a:bodyPr>
            <a:normAutofit/>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r>
              <a:rPr lang="en-US"/>
              <a:t>How did you customize the project and make it your own</a:t>
            </a:r>
          </a:p>
        </p:txBody>
      </p:sp>
      <p:sp>
        <p:nvSpPr>
          <p:cNvPr id="3" name="Content Placeholder 2"/>
          <p:cNvSpPr>
            <a:spLocks noGrp="1"/>
          </p:cNvSpPr>
          <p:nvPr>
            <p:ph idx="1"/>
          </p:nvPr>
        </p:nvSpPr>
        <p:spPr>
          <a:xfrm>
            <a:off x="581191" y="2074646"/>
            <a:ext cx="11029615" cy="3634486"/>
          </a:xfrm>
        </p:spPr>
        <p:txBody>
          <a:bodyPr>
            <a:normAutofit fontScale="55000"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p:cNvSpPr>
            <a:spLocks noGrp="1"/>
          </p:cNvSpPr>
          <p:nvPr>
            <p:ph idx="1"/>
          </p:nvPr>
        </p:nvSpPr>
        <p:spPr>
          <a:xfrm>
            <a:off x="581191" y="2074646"/>
            <a:ext cx="11029615" cy="3634486"/>
          </a:xfrm>
        </p:spPr>
        <p:txBody>
          <a:bodyPr>
            <a:normAutofit fontScale="92500"/>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p:cNvSpPr>
            <a:spLocks noGrp="1"/>
          </p:cNvSpPr>
          <p:nvPr>
            <p:ph idx="1"/>
          </p:nvPr>
        </p:nvSpPr>
        <p:spPr>
          <a:xfrm>
            <a:off x="581191" y="2074646"/>
            <a:ext cx="11029615" cy="3634486"/>
          </a:xfrm>
        </p:spPr>
        <p:txBody>
          <a:bodyPr>
            <a:normAutofit fontScale="77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http://www.w3.org/XML/1998/namespace"/>
    <ds:schemaRef ds:uri="16c05727-aa75-4e4a-9b5f-8a80a1165891"/>
    <ds:schemaRef ds:uri="71af3243-3dd4-4a8d-8c0d-dd76da1f02a5"/>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Gallery</Template>
  <TotalTime>60</TotalTime>
  <Words>1333</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14</cp:revision>
  <dcterms:created xsi:type="dcterms:W3CDTF">2021-05-26T16:50:00Z</dcterms:created>
  <dcterms:modified xsi:type="dcterms:W3CDTF">2024-07-13T07:35:52Z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9A8C2C85F4FC47909E9F9A410F431184_12</vt:lpwstr>
  </property>
  <property fmtid="{D5CDD505-2E9C-101B-9397-08002B2CF9AE}" pid="4" name="KSOProductBuildVer">
    <vt:lpwstr>1033-12.2.0.16909</vt:lpwstr>
  </property>
</Properties>
</file>